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</p:sldMasterIdLst>
  <p:notesMasterIdLst>
    <p:notesMasterId r:id="rId10"/>
  </p:notesMasterIdLst>
  <p:handoutMasterIdLst>
    <p:handoutMasterId r:id="rId11"/>
  </p:handoutMasterIdLst>
  <p:sldIdLst>
    <p:sldId id="1841" r:id="rId2"/>
    <p:sldId id="1938" r:id="rId3"/>
    <p:sldId id="1939" r:id="rId4"/>
    <p:sldId id="1940" r:id="rId5"/>
    <p:sldId id="1944" r:id="rId6"/>
    <p:sldId id="1941" r:id="rId7"/>
    <p:sldId id="1942" r:id="rId8"/>
    <p:sldId id="194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D0C6"/>
    <a:srgbClr val="7ED878"/>
    <a:srgbClr val="CA366B"/>
    <a:srgbClr val="111111"/>
    <a:srgbClr val="B3ECE8"/>
    <a:srgbClr val="99E4C5"/>
    <a:srgbClr val="34CA8C"/>
    <a:srgbClr val="5BAED7"/>
    <a:srgbClr val="164931"/>
    <a:srgbClr val="A77E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F17E4D-F3A8-4F24-8465-D2BA52DB9EF3}" v="80" dt="2022-09-04T12:57:40.1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1" autoAdjust="0"/>
    <p:restoredTop sz="97013"/>
  </p:normalViewPr>
  <p:slideViewPr>
    <p:cSldViewPr snapToGrid="0" snapToObjects="1">
      <p:cViewPr varScale="1">
        <p:scale>
          <a:sx n="114" d="100"/>
          <a:sy n="114" d="100"/>
        </p:scale>
        <p:origin x="8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86" d="100"/>
          <a:sy n="86" d="100"/>
        </p:scale>
        <p:origin x="292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43F3E3B-3091-7275-D9B5-EEB73149162B}"/>
              </a:ext>
            </a:extLst>
          </p:cNvPr>
          <p:cNvSpPr/>
          <p:nvPr userDrawn="1"/>
        </p:nvSpPr>
        <p:spPr>
          <a:xfrm>
            <a:off x="10388600" y="533400"/>
            <a:ext cx="18034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C5A3D8-A955-ADA7-D4B3-D19C8CDB1865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gradFill>
                  <a:gsLst>
                    <a:gs pos="0">
                      <a:srgbClr val="7ED878"/>
                    </a:gs>
                    <a:gs pos="56600">
                      <a:srgbClr val="34CA8C"/>
                    </a:gs>
                    <a:gs pos="100000">
                      <a:srgbClr val="42D0C6"/>
                    </a:gs>
                  </a:gsLst>
                  <a:lin ang="4200000" scaled="0"/>
                </a:gra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D3CC5F47-7BA9-4F04-5F73-9B9C680EAB13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sp>
        <p:nvSpPr>
          <p:cNvPr id="19" name="Titelplatzhalter 18">
            <a:extLst>
              <a:ext uri="{FF2B5EF4-FFF2-40B4-BE49-F238E27FC236}">
                <a16:creationId xmlns:a16="http://schemas.microsoft.com/office/drawing/2014/main" id="{7FAAAB91-CC9F-AE17-D124-2B2A043C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365126"/>
            <a:ext cx="9837915" cy="882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3300" kern="1200" dirty="0">
          <a:solidFill>
            <a:schemeClr val="tx1"/>
          </a:solidFill>
          <a:latin typeface="Gilroy Bold" panose="000008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9460" y="3105833"/>
            <a:ext cx="9373080" cy="646331"/>
          </a:xfrm>
        </p:spPr>
        <p:txBody>
          <a:bodyPr/>
          <a:lstStyle/>
          <a:p>
            <a:r>
              <a:rPr lang="de-DE" dirty="0"/>
              <a:t>Was sind die Vorteile der Private Cloud?</a:t>
            </a:r>
          </a:p>
        </p:txBody>
      </p:sp>
    </p:spTree>
    <p:extLst>
      <p:ext uri="{BB962C8B-B14F-4D97-AF65-F5344CB8AC3E}">
        <p14:creationId xmlns:p14="http://schemas.microsoft.com/office/powerpoint/2010/main" val="2250607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45845F-8105-EA07-E365-1752DC7A3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Analogie: Carsharing</a:t>
            </a:r>
          </a:p>
        </p:txBody>
      </p: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5C36FA01-BDBC-9D3C-629C-998278C787AF}"/>
              </a:ext>
            </a:extLst>
          </p:cNvPr>
          <p:cNvGrpSpPr/>
          <p:nvPr/>
        </p:nvGrpSpPr>
        <p:grpSpPr>
          <a:xfrm>
            <a:off x="1706211" y="2179957"/>
            <a:ext cx="4149874" cy="3661100"/>
            <a:chOff x="1127438" y="2179957"/>
            <a:chExt cx="4149874" cy="3661100"/>
          </a:xfrm>
        </p:grpSpPr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7E6AA928-C964-5022-BF84-F8DEEB8E1F99}"/>
                </a:ext>
              </a:extLst>
            </p:cNvPr>
            <p:cNvSpPr/>
            <p:nvPr/>
          </p:nvSpPr>
          <p:spPr>
            <a:xfrm>
              <a:off x="1192128" y="2179957"/>
              <a:ext cx="4020501" cy="2279567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80000" bIns="54000" rtlCol="0" anchor="ctr">
              <a:noAutofit/>
            </a:bodyPr>
            <a:lstStyle/>
            <a:p>
              <a:pPr algn="ctr">
                <a:spcBef>
                  <a:spcPts val="225"/>
                </a:spcBef>
              </a:pPr>
              <a:endParaRPr lang="de-DE" sz="14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  <a:p>
              <a:pPr algn="ctr">
                <a:spcBef>
                  <a:spcPts val="225"/>
                </a:spcBef>
              </a:pPr>
              <a:endParaRPr lang="de-DE" sz="1400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  <a:p>
              <a:pPr algn="ctr">
                <a:spcBef>
                  <a:spcPts val="225"/>
                </a:spcBef>
              </a:pPr>
              <a:endParaRPr lang="de-DE" sz="1100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grpSp>
          <p:nvGrpSpPr>
            <p:cNvPr id="5" name="Grafik 3">
              <a:extLst>
                <a:ext uri="{FF2B5EF4-FFF2-40B4-BE49-F238E27FC236}">
                  <a16:creationId xmlns:a16="http://schemas.microsoft.com/office/drawing/2014/main" id="{1CFE3E59-37CE-7941-2B5A-389AB80DF616}"/>
                </a:ext>
              </a:extLst>
            </p:cNvPr>
            <p:cNvGrpSpPr/>
            <p:nvPr/>
          </p:nvGrpSpPr>
          <p:grpSpPr>
            <a:xfrm>
              <a:off x="1497913" y="2179957"/>
              <a:ext cx="3408926" cy="1175989"/>
              <a:chOff x="4197210" y="1255367"/>
              <a:chExt cx="1307425" cy="451027"/>
            </a:xfrm>
            <a:solidFill>
              <a:srgbClr val="42D0C6"/>
            </a:solidFill>
          </p:grpSpPr>
          <p:sp>
            <p:nvSpPr>
              <p:cNvPr id="6" name="Freihandform: Form 5">
                <a:extLst>
                  <a:ext uri="{FF2B5EF4-FFF2-40B4-BE49-F238E27FC236}">
                    <a16:creationId xmlns:a16="http://schemas.microsoft.com/office/drawing/2014/main" id="{6636CB44-937F-D760-F95A-ACBEC2A89C56}"/>
                  </a:ext>
                </a:extLst>
              </p:cNvPr>
              <p:cNvSpPr/>
              <p:nvPr/>
            </p:nvSpPr>
            <p:spPr>
              <a:xfrm>
                <a:off x="4197210" y="1255367"/>
                <a:ext cx="1307425" cy="398944"/>
              </a:xfrm>
              <a:custGeom>
                <a:avLst/>
                <a:gdLst>
                  <a:gd name="connsiteX0" fmla="*/ 1305771 w 1307425"/>
                  <a:gd name="connsiteY0" fmla="*/ 366624 h 398944"/>
                  <a:gd name="connsiteX1" fmla="*/ 1289221 w 1307425"/>
                  <a:gd name="connsiteY1" fmla="*/ 298770 h 398944"/>
                  <a:gd name="connsiteX2" fmla="*/ 1289221 w 1307425"/>
                  <a:gd name="connsiteY2" fmla="*/ 260705 h 398944"/>
                  <a:gd name="connsiteX3" fmla="*/ 1031046 w 1307425"/>
                  <a:gd name="connsiteY3" fmla="*/ 141548 h 398944"/>
                  <a:gd name="connsiteX4" fmla="*/ 959882 w 1307425"/>
                  <a:gd name="connsiteY4" fmla="*/ 136583 h 398944"/>
                  <a:gd name="connsiteX5" fmla="*/ 706672 w 1307425"/>
                  <a:gd name="connsiteY5" fmla="*/ 32320 h 398944"/>
                  <a:gd name="connsiteX6" fmla="*/ 446842 w 1307425"/>
                  <a:gd name="connsiteY6" fmla="*/ 17425 h 398944"/>
                  <a:gd name="connsiteX7" fmla="*/ 388918 w 1307425"/>
                  <a:gd name="connsiteY7" fmla="*/ 875 h 398944"/>
                  <a:gd name="connsiteX8" fmla="*/ 392228 w 1307425"/>
                  <a:gd name="connsiteY8" fmla="*/ 9150 h 398944"/>
                  <a:gd name="connsiteX9" fmla="*/ 388918 w 1307425"/>
                  <a:gd name="connsiteY9" fmla="*/ 22390 h 398944"/>
                  <a:gd name="connsiteX10" fmla="*/ 100953 w 1307425"/>
                  <a:gd name="connsiteY10" fmla="*/ 58799 h 398944"/>
                  <a:gd name="connsiteX11" fmla="*/ 95988 w 1307425"/>
                  <a:gd name="connsiteY11" fmla="*/ 68729 h 398944"/>
                  <a:gd name="connsiteX12" fmla="*/ 49649 w 1307425"/>
                  <a:gd name="connsiteY12" fmla="*/ 72039 h 398944"/>
                  <a:gd name="connsiteX13" fmla="*/ 56269 w 1307425"/>
                  <a:gd name="connsiteY13" fmla="*/ 81969 h 398944"/>
                  <a:gd name="connsiteX14" fmla="*/ 49649 w 1307425"/>
                  <a:gd name="connsiteY14" fmla="*/ 129963 h 398944"/>
                  <a:gd name="connsiteX15" fmla="*/ 28134 w 1307425"/>
                  <a:gd name="connsiteY15" fmla="*/ 192852 h 398944"/>
                  <a:gd name="connsiteX16" fmla="*/ 19860 w 1307425"/>
                  <a:gd name="connsiteY16" fmla="*/ 199472 h 398944"/>
                  <a:gd name="connsiteX17" fmla="*/ 16550 w 1307425"/>
                  <a:gd name="connsiteY17" fmla="*/ 211056 h 398944"/>
                  <a:gd name="connsiteX18" fmla="*/ 0 w 1307425"/>
                  <a:gd name="connsiteY18" fmla="*/ 297115 h 398944"/>
                  <a:gd name="connsiteX19" fmla="*/ 13240 w 1307425"/>
                  <a:gd name="connsiteY19" fmla="*/ 321939 h 398944"/>
                  <a:gd name="connsiteX20" fmla="*/ 13240 w 1307425"/>
                  <a:gd name="connsiteY20" fmla="*/ 336834 h 398944"/>
                  <a:gd name="connsiteX21" fmla="*/ 3310 w 1307425"/>
                  <a:gd name="connsiteY21" fmla="*/ 343454 h 398944"/>
                  <a:gd name="connsiteX22" fmla="*/ 11585 w 1307425"/>
                  <a:gd name="connsiteY22" fmla="*/ 351729 h 398944"/>
                  <a:gd name="connsiteX23" fmla="*/ 97643 w 1307425"/>
                  <a:gd name="connsiteY23" fmla="*/ 364969 h 398944"/>
                  <a:gd name="connsiteX24" fmla="*/ 221766 w 1307425"/>
                  <a:gd name="connsiteY24" fmla="*/ 230916 h 398944"/>
                  <a:gd name="connsiteX25" fmla="*/ 330994 w 1307425"/>
                  <a:gd name="connsiteY25" fmla="*/ 383173 h 398944"/>
                  <a:gd name="connsiteX26" fmla="*/ 479941 w 1307425"/>
                  <a:gd name="connsiteY26" fmla="*/ 388138 h 398944"/>
                  <a:gd name="connsiteX27" fmla="*/ 882099 w 1307425"/>
                  <a:gd name="connsiteY27" fmla="*/ 389793 h 398944"/>
                  <a:gd name="connsiteX28" fmla="*/ 1011186 w 1307425"/>
                  <a:gd name="connsiteY28" fmla="*/ 235881 h 398944"/>
                  <a:gd name="connsiteX29" fmla="*/ 1120414 w 1307425"/>
                  <a:gd name="connsiteY29" fmla="*/ 391448 h 398944"/>
                  <a:gd name="connsiteX30" fmla="*/ 1168408 w 1307425"/>
                  <a:gd name="connsiteY30" fmla="*/ 389793 h 398944"/>
                  <a:gd name="connsiteX31" fmla="*/ 1261086 w 1307425"/>
                  <a:gd name="connsiteY31" fmla="*/ 388138 h 398944"/>
                  <a:gd name="connsiteX32" fmla="*/ 1299151 w 1307425"/>
                  <a:gd name="connsiteY32" fmla="*/ 379863 h 398944"/>
                  <a:gd name="connsiteX33" fmla="*/ 1305771 w 1307425"/>
                  <a:gd name="connsiteY33" fmla="*/ 366624 h 398944"/>
                  <a:gd name="connsiteX34" fmla="*/ 461736 w 1307425"/>
                  <a:gd name="connsiteY34" fmla="*/ 55489 h 398944"/>
                  <a:gd name="connsiteX35" fmla="*/ 693432 w 1307425"/>
                  <a:gd name="connsiteY35" fmla="*/ 81969 h 398944"/>
                  <a:gd name="connsiteX36" fmla="*/ 782800 w 1307425"/>
                  <a:gd name="connsiteY36" fmla="*/ 126653 h 398944"/>
                  <a:gd name="connsiteX37" fmla="*/ 787765 w 1307425"/>
                  <a:gd name="connsiteY37" fmla="*/ 163062 h 398944"/>
                  <a:gd name="connsiteX38" fmla="*/ 463391 w 1307425"/>
                  <a:gd name="connsiteY38" fmla="*/ 129963 h 398944"/>
                  <a:gd name="connsiteX39" fmla="*/ 453461 w 1307425"/>
                  <a:gd name="connsiteY39" fmla="*/ 75349 h 398944"/>
                  <a:gd name="connsiteX40" fmla="*/ 461736 w 1307425"/>
                  <a:gd name="connsiteY40" fmla="*/ 55489 h 398944"/>
                  <a:gd name="connsiteX41" fmla="*/ 49649 w 1307425"/>
                  <a:gd name="connsiteY41" fmla="*/ 187887 h 398944"/>
                  <a:gd name="connsiteX42" fmla="*/ 66199 w 1307425"/>
                  <a:gd name="connsiteY42" fmla="*/ 159752 h 398944"/>
                  <a:gd name="connsiteX43" fmla="*/ 81093 w 1307425"/>
                  <a:gd name="connsiteY43" fmla="*/ 100173 h 398944"/>
                  <a:gd name="connsiteX44" fmla="*/ 175427 w 1307425"/>
                  <a:gd name="connsiteY44" fmla="*/ 187887 h 398944"/>
                  <a:gd name="connsiteX45" fmla="*/ 49649 w 1307425"/>
                  <a:gd name="connsiteY45" fmla="*/ 187887 h 398944"/>
                  <a:gd name="connsiteX46" fmla="*/ 312789 w 1307425"/>
                  <a:gd name="connsiteY46" fmla="*/ 121688 h 398944"/>
                  <a:gd name="connsiteX47" fmla="*/ 196941 w 1307425"/>
                  <a:gd name="connsiteY47" fmla="*/ 72039 h 398944"/>
                  <a:gd name="connsiteX48" fmla="*/ 433602 w 1307425"/>
                  <a:gd name="connsiteY48" fmla="*/ 43905 h 398944"/>
                  <a:gd name="connsiteX49" fmla="*/ 420362 w 1307425"/>
                  <a:gd name="connsiteY49" fmla="*/ 131618 h 398944"/>
                  <a:gd name="connsiteX50" fmla="*/ 312789 w 1307425"/>
                  <a:gd name="connsiteY50" fmla="*/ 121688 h 398944"/>
                  <a:gd name="connsiteX51" fmla="*/ 364093 w 1307425"/>
                  <a:gd name="connsiteY51" fmla="*/ 303735 h 398944"/>
                  <a:gd name="connsiteX52" fmla="*/ 481596 w 1307425"/>
                  <a:gd name="connsiteY52" fmla="*/ 295460 h 398944"/>
                  <a:gd name="connsiteX53" fmla="*/ 857274 w 1307425"/>
                  <a:gd name="connsiteY53" fmla="*/ 340144 h 398944"/>
                  <a:gd name="connsiteX54" fmla="*/ 364093 w 1307425"/>
                  <a:gd name="connsiteY54" fmla="*/ 303735 h 398944"/>
                  <a:gd name="connsiteX55" fmla="*/ 1125379 w 1307425"/>
                  <a:gd name="connsiteY55" fmla="*/ 247466 h 398944"/>
                  <a:gd name="connsiteX56" fmla="*/ 1079040 w 1307425"/>
                  <a:gd name="connsiteY56" fmla="*/ 219331 h 398944"/>
                  <a:gd name="connsiteX57" fmla="*/ 1211437 w 1307425"/>
                  <a:gd name="connsiteY57" fmla="*/ 225951 h 398944"/>
                  <a:gd name="connsiteX58" fmla="*/ 1244537 w 1307425"/>
                  <a:gd name="connsiteY58" fmla="*/ 268980 h 398944"/>
                  <a:gd name="connsiteX59" fmla="*/ 1125379 w 1307425"/>
                  <a:gd name="connsiteY59" fmla="*/ 247466 h 398944"/>
                  <a:gd name="connsiteX60" fmla="*/ 1183303 w 1307425"/>
                  <a:gd name="connsiteY60" fmla="*/ 356694 h 398944"/>
                  <a:gd name="connsiteX61" fmla="*/ 1211437 w 1307425"/>
                  <a:gd name="connsiteY61" fmla="*/ 331869 h 398944"/>
                  <a:gd name="connsiteX62" fmla="*/ 1254467 w 1307425"/>
                  <a:gd name="connsiteY62" fmla="*/ 340144 h 398944"/>
                  <a:gd name="connsiteX63" fmla="*/ 1266051 w 1307425"/>
                  <a:gd name="connsiteY63" fmla="*/ 360004 h 398944"/>
                  <a:gd name="connsiteX64" fmla="*/ 1183303 w 1307425"/>
                  <a:gd name="connsiteY64" fmla="*/ 356694 h 398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307425" h="398944">
                    <a:moveTo>
                      <a:pt x="1305771" y="366624"/>
                    </a:moveTo>
                    <a:lnTo>
                      <a:pt x="1289221" y="298770"/>
                    </a:lnTo>
                    <a:cubicBezTo>
                      <a:pt x="1279291" y="270635"/>
                      <a:pt x="1289221" y="260705"/>
                      <a:pt x="1289221" y="260705"/>
                    </a:cubicBezTo>
                    <a:cubicBezTo>
                      <a:pt x="1272671" y="191197"/>
                      <a:pt x="1031046" y="141548"/>
                      <a:pt x="1031046" y="141548"/>
                    </a:cubicBezTo>
                    <a:cubicBezTo>
                      <a:pt x="1024426" y="141548"/>
                      <a:pt x="959882" y="136583"/>
                      <a:pt x="959882" y="136583"/>
                    </a:cubicBezTo>
                    <a:cubicBezTo>
                      <a:pt x="913543" y="116723"/>
                      <a:pt x="706672" y="32320"/>
                      <a:pt x="706672" y="32320"/>
                    </a:cubicBezTo>
                    <a:cubicBezTo>
                      <a:pt x="625578" y="4185"/>
                      <a:pt x="446842" y="17425"/>
                      <a:pt x="446842" y="17425"/>
                    </a:cubicBezTo>
                    <a:cubicBezTo>
                      <a:pt x="420362" y="-5744"/>
                      <a:pt x="388918" y="875"/>
                      <a:pt x="388918" y="875"/>
                    </a:cubicBezTo>
                    <a:lnTo>
                      <a:pt x="392228" y="9150"/>
                    </a:lnTo>
                    <a:lnTo>
                      <a:pt x="388918" y="22390"/>
                    </a:lnTo>
                    <a:cubicBezTo>
                      <a:pt x="319409" y="32320"/>
                      <a:pt x="100953" y="58799"/>
                      <a:pt x="100953" y="58799"/>
                    </a:cubicBezTo>
                    <a:lnTo>
                      <a:pt x="95988" y="68729"/>
                    </a:lnTo>
                    <a:lnTo>
                      <a:pt x="49649" y="72039"/>
                    </a:lnTo>
                    <a:lnTo>
                      <a:pt x="56269" y="81969"/>
                    </a:lnTo>
                    <a:lnTo>
                      <a:pt x="49649" y="129963"/>
                    </a:lnTo>
                    <a:cubicBezTo>
                      <a:pt x="39719" y="143203"/>
                      <a:pt x="28134" y="192852"/>
                      <a:pt x="28134" y="192852"/>
                    </a:cubicBezTo>
                    <a:lnTo>
                      <a:pt x="19860" y="199472"/>
                    </a:lnTo>
                    <a:lnTo>
                      <a:pt x="16550" y="211056"/>
                    </a:lnTo>
                    <a:lnTo>
                      <a:pt x="0" y="297115"/>
                    </a:lnTo>
                    <a:lnTo>
                      <a:pt x="13240" y="321939"/>
                    </a:lnTo>
                    <a:lnTo>
                      <a:pt x="13240" y="336834"/>
                    </a:lnTo>
                    <a:lnTo>
                      <a:pt x="3310" y="343454"/>
                    </a:lnTo>
                    <a:lnTo>
                      <a:pt x="11585" y="351729"/>
                    </a:lnTo>
                    <a:lnTo>
                      <a:pt x="97643" y="364969"/>
                    </a:lnTo>
                    <a:cubicBezTo>
                      <a:pt x="92678" y="229261"/>
                      <a:pt x="221766" y="230916"/>
                      <a:pt x="221766" y="230916"/>
                    </a:cubicBezTo>
                    <a:cubicBezTo>
                      <a:pt x="359128" y="244156"/>
                      <a:pt x="330994" y="383173"/>
                      <a:pt x="330994" y="383173"/>
                    </a:cubicBezTo>
                    <a:lnTo>
                      <a:pt x="479941" y="388138"/>
                    </a:lnTo>
                    <a:cubicBezTo>
                      <a:pt x="552760" y="403033"/>
                      <a:pt x="882099" y="389793"/>
                      <a:pt x="882099" y="389793"/>
                    </a:cubicBezTo>
                    <a:cubicBezTo>
                      <a:pt x="875479" y="225951"/>
                      <a:pt x="1011186" y="235881"/>
                      <a:pt x="1011186" y="235881"/>
                    </a:cubicBezTo>
                    <a:cubicBezTo>
                      <a:pt x="1146894" y="240846"/>
                      <a:pt x="1120414" y="391448"/>
                      <a:pt x="1120414" y="391448"/>
                    </a:cubicBezTo>
                    <a:lnTo>
                      <a:pt x="1168408" y="389793"/>
                    </a:lnTo>
                    <a:cubicBezTo>
                      <a:pt x="1209782" y="411308"/>
                      <a:pt x="1261086" y="388138"/>
                      <a:pt x="1261086" y="388138"/>
                    </a:cubicBezTo>
                    <a:lnTo>
                      <a:pt x="1299151" y="379863"/>
                    </a:lnTo>
                    <a:cubicBezTo>
                      <a:pt x="1312390" y="374898"/>
                      <a:pt x="1305771" y="366624"/>
                      <a:pt x="1305771" y="366624"/>
                    </a:cubicBezTo>
                    <a:close/>
                    <a:moveTo>
                      <a:pt x="461736" y="55489"/>
                    </a:moveTo>
                    <a:cubicBezTo>
                      <a:pt x="461736" y="55489"/>
                      <a:pt x="615649" y="35630"/>
                      <a:pt x="693432" y="81969"/>
                    </a:cubicBezTo>
                    <a:cubicBezTo>
                      <a:pt x="693432" y="81969"/>
                      <a:pt x="769561" y="118378"/>
                      <a:pt x="782800" y="126653"/>
                    </a:cubicBezTo>
                    <a:cubicBezTo>
                      <a:pt x="782800" y="126653"/>
                      <a:pt x="774526" y="151478"/>
                      <a:pt x="787765" y="163062"/>
                    </a:cubicBezTo>
                    <a:lnTo>
                      <a:pt x="463391" y="129963"/>
                    </a:lnTo>
                    <a:lnTo>
                      <a:pt x="453461" y="75349"/>
                    </a:lnTo>
                    <a:cubicBezTo>
                      <a:pt x="453461" y="77004"/>
                      <a:pt x="448497" y="58799"/>
                      <a:pt x="461736" y="55489"/>
                    </a:cubicBezTo>
                    <a:close/>
                    <a:moveTo>
                      <a:pt x="49649" y="187887"/>
                    </a:moveTo>
                    <a:lnTo>
                      <a:pt x="66199" y="159752"/>
                    </a:lnTo>
                    <a:lnTo>
                      <a:pt x="81093" y="100173"/>
                    </a:lnTo>
                    <a:lnTo>
                      <a:pt x="175427" y="187887"/>
                    </a:lnTo>
                    <a:lnTo>
                      <a:pt x="49649" y="187887"/>
                    </a:lnTo>
                    <a:close/>
                    <a:moveTo>
                      <a:pt x="312789" y="121688"/>
                    </a:moveTo>
                    <a:cubicBezTo>
                      <a:pt x="299549" y="118378"/>
                      <a:pt x="196941" y="72039"/>
                      <a:pt x="196941" y="72039"/>
                    </a:cubicBezTo>
                    <a:cubicBezTo>
                      <a:pt x="249900" y="58799"/>
                      <a:pt x="433602" y="43905"/>
                      <a:pt x="433602" y="43905"/>
                    </a:cubicBezTo>
                    <a:lnTo>
                      <a:pt x="420362" y="131618"/>
                    </a:lnTo>
                    <a:lnTo>
                      <a:pt x="312789" y="121688"/>
                    </a:lnTo>
                    <a:close/>
                    <a:moveTo>
                      <a:pt x="364093" y="303735"/>
                    </a:moveTo>
                    <a:cubicBezTo>
                      <a:pt x="364093" y="303735"/>
                      <a:pt x="453461" y="293805"/>
                      <a:pt x="481596" y="295460"/>
                    </a:cubicBezTo>
                    <a:lnTo>
                      <a:pt x="857274" y="340144"/>
                    </a:lnTo>
                    <a:lnTo>
                      <a:pt x="364093" y="303735"/>
                    </a:lnTo>
                    <a:close/>
                    <a:moveTo>
                      <a:pt x="1125379" y="247466"/>
                    </a:moveTo>
                    <a:lnTo>
                      <a:pt x="1079040" y="219331"/>
                    </a:lnTo>
                    <a:cubicBezTo>
                      <a:pt x="1079040" y="219331"/>
                      <a:pt x="1184958" y="216021"/>
                      <a:pt x="1211437" y="225951"/>
                    </a:cubicBezTo>
                    <a:cubicBezTo>
                      <a:pt x="1211437" y="225951"/>
                      <a:pt x="1237917" y="250776"/>
                      <a:pt x="1244537" y="268980"/>
                    </a:cubicBezTo>
                    <a:lnTo>
                      <a:pt x="1125379" y="247466"/>
                    </a:lnTo>
                    <a:close/>
                    <a:moveTo>
                      <a:pt x="1183303" y="356694"/>
                    </a:moveTo>
                    <a:cubicBezTo>
                      <a:pt x="1183303" y="356694"/>
                      <a:pt x="1193233" y="328559"/>
                      <a:pt x="1211437" y="331869"/>
                    </a:cubicBezTo>
                    <a:lnTo>
                      <a:pt x="1254467" y="340144"/>
                    </a:lnTo>
                    <a:lnTo>
                      <a:pt x="1266051" y="360004"/>
                    </a:lnTo>
                    <a:lnTo>
                      <a:pt x="1183303" y="356694"/>
                    </a:ln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grpSp>
            <p:nvGrpSpPr>
              <p:cNvPr id="7" name="Grafik 3">
                <a:extLst>
                  <a:ext uri="{FF2B5EF4-FFF2-40B4-BE49-F238E27FC236}">
                    <a16:creationId xmlns:a16="http://schemas.microsoft.com/office/drawing/2014/main" id="{AB1C57E6-9123-557C-6430-50E04C9E78C4}"/>
                  </a:ext>
                </a:extLst>
              </p:cNvPr>
              <p:cNvGrpSpPr/>
              <p:nvPr/>
            </p:nvGrpSpPr>
            <p:grpSpPr>
              <a:xfrm>
                <a:off x="4308093" y="1494558"/>
                <a:ext cx="211836" cy="211836"/>
                <a:chOff x="4308093" y="1494558"/>
                <a:chExt cx="211836" cy="211836"/>
              </a:xfrm>
              <a:grpFill/>
            </p:grpSpPr>
            <p:sp>
              <p:nvSpPr>
                <p:cNvPr id="20" name="Freihandform: Form 19">
                  <a:extLst>
                    <a:ext uri="{FF2B5EF4-FFF2-40B4-BE49-F238E27FC236}">
                      <a16:creationId xmlns:a16="http://schemas.microsoft.com/office/drawing/2014/main" id="{2A1C25AF-7216-CD3C-8AC4-44A0AED50BF2}"/>
                    </a:ext>
                  </a:extLst>
                </p:cNvPr>
                <p:cNvSpPr/>
                <p:nvPr/>
              </p:nvSpPr>
              <p:spPr>
                <a:xfrm>
                  <a:off x="4308093" y="1494558"/>
                  <a:ext cx="211836" cy="211836"/>
                </a:xfrm>
                <a:custGeom>
                  <a:avLst/>
                  <a:gdLst>
                    <a:gd name="connsiteX0" fmla="*/ 105918 w 211836"/>
                    <a:gd name="connsiteY0" fmla="*/ 0 h 211836"/>
                    <a:gd name="connsiteX1" fmla="*/ 0 w 211836"/>
                    <a:gd name="connsiteY1" fmla="*/ 105918 h 211836"/>
                    <a:gd name="connsiteX2" fmla="*/ 105918 w 211836"/>
                    <a:gd name="connsiteY2" fmla="*/ 211836 h 211836"/>
                    <a:gd name="connsiteX3" fmla="*/ 211836 w 211836"/>
                    <a:gd name="connsiteY3" fmla="*/ 105918 h 211836"/>
                    <a:gd name="connsiteX4" fmla="*/ 105918 w 211836"/>
                    <a:gd name="connsiteY4" fmla="*/ 0 h 211836"/>
                    <a:gd name="connsiteX5" fmla="*/ 105918 w 211836"/>
                    <a:gd name="connsiteY5" fmla="*/ 180392 h 211836"/>
                    <a:gd name="connsiteX6" fmla="*/ 29789 w 211836"/>
                    <a:gd name="connsiteY6" fmla="*/ 104263 h 211836"/>
                    <a:gd name="connsiteX7" fmla="*/ 105918 w 211836"/>
                    <a:gd name="connsiteY7" fmla="*/ 28134 h 211836"/>
                    <a:gd name="connsiteX8" fmla="*/ 182047 w 211836"/>
                    <a:gd name="connsiteY8" fmla="*/ 104263 h 211836"/>
                    <a:gd name="connsiteX9" fmla="*/ 105918 w 211836"/>
                    <a:gd name="connsiteY9" fmla="*/ 180392 h 211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1836" h="211836">
                      <a:moveTo>
                        <a:pt x="105918" y="0"/>
                      </a:moveTo>
                      <a:cubicBezTo>
                        <a:pt x="47994" y="0"/>
                        <a:pt x="0" y="47994"/>
                        <a:pt x="0" y="105918"/>
                      </a:cubicBezTo>
                      <a:cubicBezTo>
                        <a:pt x="0" y="163842"/>
                        <a:pt x="47994" y="211836"/>
                        <a:pt x="105918" y="211836"/>
                      </a:cubicBezTo>
                      <a:cubicBezTo>
                        <a:pt x="163842" y="211836"/>
                        <a:pt x="211836" y="163842"/>
                        <a:pt x="211836" y="105918"/>
                      </a:cubicBezTo>
                      <a:cubicBezTo>
                        <a:pt x="211836" y="46339"/>
                        <a:pt x="163842" y="0"/>
                        <a:pt x="105918" y="0"/>
                      </a:cubicBezTo>
                      <a:close/>
                      <a:moveTo>
                        <a:pt x="105918" y="180392"/>
                      </a:moveTo>
                      <a:cubicBezTo>
                        <a:pt x="64544" y="180392"/>
                        <a:pt x="29789" y="147292"/>
                        <a:pt x="29789" y="104263"/>
                      </a:cubicBezTo>
                      <a:cubicBezTo>
                        <a:pt x="29789" y="62889"/>
                        <a:pt x="62889" y="28134"/>
                        <a:pt x="105918" y="28134"/>
                      </a:cubicBezTo>
                      <a:cubicBezTo>
                        <a:pt x="147292" y="28134"/>
                        <a:pt x="182047" y="61234"/>
                        <a:pt x="182047" y="104263"/>
                      </a:cubicBezTo>
                      <a:cubicBezTo>
                        <a:pt x="180392" y="147292"/>
                        <a:pt x="147292" y="180392"/>
                        <a:pt x="105918" y="180392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1" name="Freihandform: Form 20">
                  <a:extLst>
                    <a:ext uri="{FF2B5EF4-FFF2-40B4-BE49-F238E27FC236}">
                      <a16:creationId xmlns:a16="http://schemas.microsoft.com/office/drawing/2014/main" id="{B7458B8E-63A3-7E06-41B7-3665083E56F1}"/>
                    </a:ext>
                  </a:extLst>
                </p:cNvPr>
                <p:cNvSpPr/>
                <p:nvPr/>
              </p:nvSpPr>
              <p:spPr>
                <a:xfrm>
                  <a:off x="4356087" y="1554137"/>
                  <a:ext cx="37063" cy="31444"/>
                </a:xfrm>
                <a:custGeom>
                  <a:avLst/>
                  <a:gdLst>
                    <a:gd name="connsiteX0" fmla="*/ 0 w 37063"/>
                    <a:gd name="connsiteY0" fmla="*/ 19860 h 31444"/>
                    <a:gd name="connsiteX1" fmla="*/ 14895 w 37063"/>
                    <a:gd name="connsiteY1" fmla="*/ 0 h 31444"/>
                    <a:gd name="connsiteX2" fmla="*/ 36409 w 37063"/>
                    <a:gd name="connsiteY2" fmla="*/ 26480 h 31444"/>
                    <a:gd name="connsiteX3" fmla="*/ 31444 w 37063"/>
                    <a:gd name="connsiteY3" fmla="*/ 31444 h 31444"/>
                    <a:gd name="connsiteX4" fmla="*/ 0 w 37063"/>
                    <a:gd name="connsiteY4" fmla="*/ 19860 h 3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063" h="31444">
                      <a:moveTo>
                        <a:pt x="0" y="19860"/>
                      </a:moveTo>
                      <a:cubicBezTo>
                        <a:pt x="0" y="19860"/>
                        <a:pt x="4965" y="4965"/>
                        <a:pt x="14895" y="0"/>
                      </a:cubicBezTo>
                      <a:lnTo>
                        <a:pt x="36409" y="26480"/>
                      </a:lnTo>
                      <a:cubicBezTo>
                        <a:pt x="36409" y="26480"/>
                        <a:pt x="39719" y="31444"/>
                        <a:pt x="31444" y="31444"/>
                      </a:cubicBezTo>
                      <a:lnTo>
                        <a:pt x="0" y="19860"/>
                      </a:ln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2" name="Freihandform: Form 21">
                  <a:extLst>
                    <a:ext uri="{FF2B5EF4-FFF2-40B4-BE49-F238E27FC236}">
                      <a16:creationId xmlns:a16="http://schemas.microsoft.com/office/drawing/2014/main" id="{96A53837-33D1-0A2B-AEFE-88F380308914}"/>
                    </a:ext>
                  </a:extLst>
                </p:cNvPr>
                <p:cNvSpPr/>
                <p:nvPr/>
              </p:nvSpPr>
              <p:spPr>
                <a:xfrm>
                  <a:off x="4384222" y="1537587"/>
                  <a:ext cx="24824" cy="39719"/>
                </a:xfrm>
                <a:custGeom>
                  <a:avLst/>
                  <a:gdLst>
                    <a:gd name="connsiteX0" fmla="*/ 21515 w 24824"/>
                    <a:gd name="connsiteY0" fmla="*/ 39719 h 39719"/>
                    <a:gd name="connsiteX1" fmla="*/ 0 w 24824"/>
                    <a:gd name="connsiteY1" fmla="*/ 8275 h 39719"/>
                    <a:gd name="connsiteX2" fmla="*/ 21515 w 24824"/>
                    <a:gd name="connsiteY2" fmla="*/ 0 h 39719"/>
                    <a:gd name="connsiteX3" fmla="*/ 24825 w 24824"/>
                    <a:gd name="connsiteY3" fmla="*/ 36409 h 39719"/>
                    <a:gd name="connsiteX4" fmla="*/ 21515 w 24824"/>
                    <a:gd name="connsiteY4" fmla="*/ 39719 h 39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24" h="39719">
                      <a:moveTo>
                        <a:pt x="21515" y="39719"/>
                      </a:moveTo>
                      <a:lnTo>
                        <a:pt x="0" y="8275"/>
                      </a:lnTo>
                      <a:cubicBezTo>
                        <a:pt x="0" y="8275"/>
                        <a:pt x="9930" y="0"/>
                        <a:pt x="21515" y="0"/>
                      </a:cubicBezTo>
                      <a:lnTo>
                        <a:pt x="24825" y="36409"/>
                      </a:lnTo>
                      <a:cubicBezTo>
                        <a:pt x="24825" y="36409"/>
                        <a:pt x="24825" y="39719"/>
                        <a:pt x="21515" y="39719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3" name="Freihandform: Form 22">
                  <a:extLst>
                    <a:ext uri="{FF2B5EF4-FFF2-40B4-BE49-F238E27FC236}">
                      <a16:creationId xmlns:a16="http://schemas.microsoft.com/office/drawing/2014/main" id="{5502E760-447A-0198-BE01-65DB4B2FD1BC}"/>
                    </a:ext>
                  </a:extLst>
                </p:cNvPr>
                <p:cNvSpPr/>
                <p:nvPr/>
              </p:nvSpPr>
              <p:spPr>
                <a:xfrm>
                  <a:off x="4422286" y="1535932"/>
                  <a:ext cx="23169" cy="40133"/>
                </a:xfrm>
                <a:custGeom>
                  <a:avLst/>
                  <a:gdLst>
                    <a:gd name="connsiteX0" fmla="*/ 0 w 23169"/>
                    <a:gd name="connsiteY0" fmla="*/ 38064 h 40133"/>
                    <a:gd name="connsiteX1" fmla="*/ 1655 w 23169"/>
                    <a:gd name="connsiteY1" fmla="*/ 0 h 40133"/>
                    <a:gd name="connsiteX2" fmla="*/ 23170 w 23169"/>
                    <a:gd name="connsiteY2" fmla="*/ 6620 h 40133"/>
                    <a:gd name="connsiteX3" fmla="*/ 4965 w 23169"/>
                    <a:gd name="connsiteY3" fmla="*/ 39719 h 40133"/>
                    <a:gd name="connsiteX4" fmla="*/ 0 w 23169"/>
                    <a:gd name="connsiteY4" fmla="*/ 38064 h 4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9" h="40133">
                      <a:moveTo>
                        <a:pt x="0" y="38064"/>
                      </a:moveTo>
                      <a:lnTo>
                        <a:pt x="1655" y="0"/>
                      </a:lnTo>
                      <a:cubicBezTo>
                        <a:pt x="1655" y="0"/>
                        <a:pt x="14895" y="0"/>
                        <a:pt x="23170" y="6620"/>
                      </a:cubicBezTo>
                      <a:lnTo>
                        <a:pt x="4965" y="39719"/>
                      </a:lnTo>
                      <a:cubicBezTo>
                        <a:pt x="6620" y="39719"/>
                        <a:pt x="1655" y="41374"/>
                        <a:pt x="0" y="38064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4" name="Freihandform: Form 23">
                  <a:extLst>
                    <a:ext uri="{FF2B5EF4-FFF2-40B4-BE49-F238E27FC236}">
                      <a16:creationId xmlns:a16="http://schemas.microsoft.com/office/drawing/2014/main" id="{F7EDC5BD-6B8D-FC62-25A7-E041DAA21F62}"/>
                    </a:ext>
                  </a:extLst>
                </p:cNvPr>
                <p:cNvSpPr/>
                <p:nvPr/>
              </p:nvSpPr>
              <p:spPr>
                <a:xfrm>
                  <a:off x="4437909" y="1554137"/>
                  <a:ext cx="37336" cy="35581"/>
                </a:xfrm>
                <a:custGeom>
                  <a:avLst/>
                  <a:gdLst>
                    <a:gd name="connsiteX0" fmla="*/ 927 w 37336"/>
                    <a:gd name="connsiteY0" fmla="*/ 31444 h 35581"/>
                    <a:gd name="connsiteX1" fmla="*/ 24096 w 37336"/>
                    <a:gd name="connsiteY1" fmla="*/ 0 h 35581"/>
                    <a:gd name="connsiteX2" fmla="*/ 37336 w 37336"/>
                    <a:gd name="connsiteY2" fmla="*/ 16550 h 35581"/>
                    <a:gd name="connsiteX3" fmla="*/ 4237 w 37336"/>
                    <a:gd name="connsiteY3" fmla="*/ 34754 h 35581"/>
                    <a:gd name="connsiteX4" fmla="*/ 927 w 37336"/>
                    <a:gd name="connsiteY4" fmla="*/ 31444 h 35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336" h="35581">
                      <a:moveTo>
                        <a:pt x="927" y="31444"/>
                      </a:moveTo>
                      <a:lnTo>
                        <a:pt x="24096" y="0"/>
                      </a:lnTo>
                      <a:cubicBezTo>
                        <a:pt x="24096" y="0"/>
                        <a:pt x="35681" y="9930"/>
                        <a:pt x="37336" y="16550"/>
                      </a:cubicBezTo>
                      <a:lnTo>
                        <a:pt x="4237" y="34754"/>
                      </a:lnTo>
                      <a:cubicBezTo>
                        <a:pt x="4237" y="34754"/>
                        <a:pt x="-2383" y="38064"/>
                        <a:pt x="927" y="31444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5" name="Freihandform: Form 24">
                  <a:extLst>
                    <a:ext uri="{FF2B5EF4-FFF2-40B4-BE49-F238E27FC236}">
                      <a16:creationId xmlns:a16="http://schemas.microsoft.com/office/drawing/2014/main" id="{985B086B-22AD-53B8-0ECE-5595DC571668}"/>
                    </a:ext>
                  </a:extLst>
                </p:cNvPr>
                <p:cNvSpPr/>
                <p:nvPr/>
              </p:nvSpPr>
              <p:spPr>
                <a:xfrm>
                  <a:off x="4442330" y="1590546"/>
                  <a:ext cx="41322" cy="21514"/>
                </a:xfrm>
                <a:custGeom>
                  <a:avLst/>
                  <a:gdLst>
                    <a:gd name="connsiteX0" fmla="*/ 1471 w 41322"/>
                    <a:gd name="connsiteY0" fmla="*/ 11585 h 21514"/>
                    <a:gd name="connsiteX1" fmla="*/ 39535 w 41322"/>
                    <a:gd name="connsiteY1" fmla="*/ 0 h 21514"/>
                    <a:gd name="connsiteX2" fmla="*/ 37880 w 41322"/>
                    <a:gd name="connsiteY2" fmla="*/ 21515 h 21514"/>
                    <a:gd name="connsiteX3" fmla="*/ 1471 w 41322"/>
                    <a:gd name="connsiteY3" fmla="*/ 14895 h 21514"/>
                    <a:gd name="connsiteX4" fmla="*/ 1471 w 41322"/>
                    <a:gd name="connsiteY4" fmla="*/ 11585 h 21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322" h="21514">
                      <a:moveTo>
                        <a:pt x="1471" y="11585"/>
                      </a:moveTo>
                      <a:lnTo>
                        <a:pt x="39535" y="0"/>
                      </a:lnTo>
                      <a:cubicBezTo>
                        <a:pt x="39535" y="0"/>
                        <a:pt x="44500" y="14895"/>
                        <a:pt x="37880" y="21515"/>
                      </a:cubicBezTo>
                      <a:lnTo>
                        <a:pt x="1471" y="14895"/>
                      </a:lnTo>
                      <a:cubicBezTo>
                        <a:pt x="1471" y="16550"/>
                        <a:pt x="-1839" y="13240"/>
                        <a:pt x="1471" y="11585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6" name="Freihandform: Form 25">
                  <a:extLst>
                    <a:ext uri="{FF2B5EF4-FFF2-40B4-BE49-F238E27FC236}">
                      <a16:creationId xmlns:a16="http://schemas.microsoft.com/office/drawing/2014/main" id="{638D74E3-C7B0-F783-8432-6237FAF7992B}"/>
                    </a:ext>
                  </a:extLst>
                </p:cNvPr>
                <p:cNvSpPr/>
                <p:nvPr/>
              </p:nvSpPr>
              <p:spPr>
                <a:xfrm>
                  <a:off x="4437048" y="1617026"/>
                  <a:ext cx="38196" cy="33099"/>
                </a:xfrm>
                <a:custGeom>
                  <a:avLst/>
                  <a:gdLst>
                    <a:gd name="connsiteX0" fmla="*/ 3442 w 38196"/>
                    <a:gd name="connsiteY0" fmla="*/ 0 h 33099"/>
                    <a:gd name="connsiteX1" fmla="*/ 38197 w 38196"/>
                    <a:gd name="connsiteY1" fmla="*/ 11585 h 33099"/>
                    <a:gd name="connsiteX2" fmla="*/ 23302 w 38196"/>
                    <a:gd name="connsiteY2" fmla="*/ 33099 h 33099"/>
                    <a:gd name="connsiteX3" fmla="*/ 1787 w 38196"/>
                    <a:gd name="connsiteY3" fmla="*/ 6620 h 33099"/>
                    <a:gd name="connsiteX4" fmla="*/ 3442 w 38196"/>
                    <a:gd name="connsiteY4" fmla="*/ 0 h 3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196" h="33099">
                      <a:moveTo>
                        <a:pt x="3442" y="0"/>
                      </a:moveTo>
                      <a:lnTo>
                        <a:pt x="38197" y="11585"/>
                      </a:lnTo>
                      <a:cubicBezTo>
                        <a:pt x="38197" y="11585"/>
                        <a:pt x="38197" y="31444"/>
                        <a:pt x="23302" y="33099"/>
                      </a:cubicBezTo>
                      <a:lnTo>
                        <a:pt x="1787" y="6620"/>
                      </a:lnTo>
                      <a:cubicBezTo>
                        <a:pt x="1787" y="6620"/>
                        <a:pt x="-3178" y="0"/>
                        <a:pt x="3442" y="0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7" name="Freihandform: Form 26">
                  <a:extLst>
                    <a:ext uri="{FF2B5EF4-FFF2-40B4-BE49-F238E27FC236}">
                      <a16:creationId xmlns:a16="http://schemas.microsoft.com/office/drawing/2014/main" id="{BE48982B-4368-B4CD-7C62-5E393CB72983}"/>
                    </a:ext>
                  </a:extLst>
                </p:cNvPr>
                <p:cNvSpPr/>
                <p:nvPr/>
              </p:nvSpPr>
              <p:spPr>
                <a:xfrm>
                  <a:off x="4423757" y="1628273"/>
                  <a:ext cx="28318" cy="41620"/>
                </a:xfrm>
                <a:custGeom>
                  <a:avLst/>
                  <a:gdLst>
                    <a:gd name="connsiteX0" fmla="*/ 5149 w 28318"/>
                    <a:gd name="connsiteY0" fmla="*/ 338 h 41620"/>
                    <a:gd name="connsiteX1" fmla="*/ 28318 w 28318"/>
                    <a:gd name="connsiteY1" fmla="*/ 30127 h 41620"/>
                    <a:gd name="connsiteX2" fmla="*/ 3494 w 28318"/>
                    <a:gd name="connsiteY2" fmla="*/ 40057 h 41620"/>
                    <a:gd name="connsiteX3" fmla="*/ 184 w 28318"/>
                    <a:gd name="connsiteY3" fmla="*/ 3648 h 41620"/>
                    <a:gd name="connsiteX4" fmla="*/ 5149 w 28318"/>
                    <a:gd name="connsiteY4" fmla="*/ 338 h 41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18" h="41620">
                      <a:moveTo>
                        <a:pt x="5149" y="338"/>
                      </a:moveTo>
                      <a:lnTo>
                        <a:pt x="28318" y="30127"/>
                      </a:lnTo>
                      <a:cubicBezTo>
                        <a:pt x="28318" y="30127"/>
                        <a:pt x="15079" y="46677"/>
                        <a:pt x="3494" y="40057"/>
                      </a:cubicBezTo>
                      <a:lnTo>
                        <a:pt x="184" y="3648"/>
                      </a:lnTo>
                      <a:cubicBezTo>
                        <a:pt x="184" y="3648"/>
                        <a:pt x="-1471" y="-1317"/>
                        <a:pt x="5149" y="338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8" name="Freihandform: Form 27">
                  <a:extLst>
                    <a:ext uri="{FF2B5EF4-FFF2-40B4-BE49-F238E27FC236}">
                      <a16:creationId xmlns:a16="http://schemas.microsoft.com/office/drawing/2014/main" id="{82D76DB0-5C24-B9C6-7E63-1E30129D6884}"/>
                    </a:ext>
                  </a:extLst>
                </p:cNvPr>
                <p:cNvSpPr/>
                <p:nvPr/>
              </p:nvSpPr>
              <p:spPr>
                <a:xfrm>
                  <a:off x="4387532" y="1630266"/>
                  <a:ext cx="24824" cy="38718"/>
                </a:xfrm>
                <a:custGeom>
                  <a:avLst/>
                  <a:gdLst>
                    <a:gd name="connsiteX0" fmla="*/ 24825 w 24824"/>
                    <a:gd name="connsiteY0" fmla="*/ 1655 h 38718"/>
                    <a:gd name="connsiteX1" fmla="*/ 24825 w 24824"/>
                    <a:gd name="connsiteY1" fmla="*/ 38064 h 38718"/>
                    <a:gd name="connsiteX2" fmla="*/ 0 w 24824"/>
                    <a:gd name="connsiteY2" fmla="*/ 33099 h 38718"/>
                    <a:gd name="connsiteX3" fmla="*/ 16550 w 24824"/>
                    <a:gd name="connsiteY3" fmla="*/ 0 h 38718"/>
                    <a:gd name="connsiteX4" fmla="*/ 24825 w 24824"/>
                    <a:gd name="connsiteY4" fmla="*/ 1655 h 38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24" h="38718">
                      <a:moveTo>
                        <a:pt x="24825" y="1655"/>
                      </a:moveTo>
                      <a:lnTo>
                        <a:pt x="24825" y="38064"/>
                      </a:lnTo>
                      <a:cubicBezTo>
                        <a:pt x="24825" y="38064"/>
                        <a:pt x="9930" y="41374"/>
                        <a:pt x="0" y="33099"/>
                      </a:cubicBezTo>
                      <a:lnTo>
                        <a:pt x="16550" y="0"/>
                      </a:lnTo>
                      <a:cubicBezTo>
                        <a:pt x="16550" y="1655"/>
                        <a:pt x="18205" y="-1655"/>
                        <a:pt x="24825" y="1655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29" name="Freihandform: Form 28">
                  <a:extLst>
                    <a:ext uri="{FF2B5EF4-FFF2-40B4-BE49-F238E27FC236}">
                      <a16:creationId xmlns:a16="http://schemas.microsoft.com/office/drawing/2014/main" id="{D3C143CC-F58B-1BFA-67E6-C784411F1059}"/>
                    </a:ext>
                  </a:extLst>
                </p:cNvPr>
                <p:cNvSpPr/>
                <p:nvPr/>
              </p:nvSpPr>
              <p:spPr>
                <a:xfrm>
                  <a:off x="4359269" y="1617026"/>
                  <a:ext cx="38192" cy="34754"/>
                </a:xfrm>
                <a:custGeom>
                  <a:avLst/>
                  <a:gdLst>
                    <a:gd name="connsiteX0" fmla="*/ 38193 w 38192"/>
                    <a:gd name="connsiteY0" fmla="*/ 6620 h 34754"/>
                    <a:gd name="connsiteX1" fmla="*/ 13368 w 38192"/>
                    <a:gd name="connsiteY1" fmla="*/ 34754 h 34754"/>
                    <a:gd name="connsiteX2" fmla="*/ 128 w 38192"/>
                    <a:gd name="connsiteY2" fmla="*/ 16550 h 34754"/>
                    <a:gd name="connsiteX3" fmla="*/ 33228 w 38192"/>
                    <a:gd name="connsiteY3" fmla="*/ 0 h 34754"/>
                    <a:gd name="connsiteX4" fmla="*/ 38193 w 38192"/>
                    <a:gd name="connsiteY4" fmla="*/ 6620 h 3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192" h="34754">
                      <a:moveTo>
                        <a:pt x="38193" y="6620"/>
                      </a:moveTo>
                      <a:lnTo>
                        <a:pt x="13368" y="34754"/>
                      </a:lnTo>
                      <a:cubicBezTo>
                        <a:pt x="13368" y="34754"/>
                        <a:pt x="-1527" y="29789"/>
                        <a:pt x="128" y="16550"/>
                      </a:cubicBezTo>
                      <a:lnTo>
                        <a:pt x="33228" y="0"/>
                      </a:lnTo>
                      <a:cubicBezTo>
                        <a:pt x="33228" y="0"/>
                        <a:pt x="36538" y="3310"/>
                        <a:pt x="38193" y="6620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30" name="Freihandform: Form 29">
                  <a:extLst>
                    <a:ext uri="{FF2B5EF4-FFF2-40B4-BE49-F238E27FC236}">
                      <a16:creationId xmlns:a16="http://schemas.microsoft.com/office/drawing/2014/main" id="{06720D08-0B40-5575-C4C6-D98EB5844D04}"/>
                    </a:ext>
                  </a:extLst>
                </p:cNvPr>
                <p:cNvSpPr/>
                <p:nvPr/>
              </p:nvSpPr>
              <p:spPr>
                <a:xfrm>
                  <a:off x="4346525" y="1593856"/>
                  <a:ext cx="43799" cy="23169"/>
                </a:xfrm>
                <a:custGeom>
                  <a:avLst/>
                  <a:gdLst>
                    <a:gd name="connsiteX0" fmla="*/ 42661 w 43799"/>
                    <a:gd name="connsiteY0" fmla="*/ 13240 h 23169"/>
                    <a:gd name="connsiteX1" fmla="*/ 2942 w 43799"/>
                    <a:gd name="connsiteY1" fmla="*/ 23170 h 23169"/>
                    <a:gd name="connsiteX2" fmla="*/ 2942 w 43799"/>
                    <a:gd name="connsiteY2" fmla="*/ 0 h 23169"/>
                    <a:gd name="connsiteX3" fmla="*/ 41006 w 43799"/>
                    <a:gd name="connsiteY3" fmla="*/ 4965 h 23169"/>
                    <a:gd name="connsiteX4" fmla="*/ 42661 w 43799"/>
                    <a:gd name="connsiteY4" fmla="*/ 13240 h 2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799" h="23169">
                      <a:moveTo>
                        <a:pt x="42661" y="13240"/>
                      </a:moveTo>
                      <a:lnTo>
                        <a:pt x="2942" y="23170"/>
                      </a:lnTo>
                      <a:cubicBezTo>
                        <a:pt x="2942" y="23170"/>
                        <a:pt x="-3678" y="9930"/>
                        <a:pt x="2942" y="0"/>
                      </a:cubicBezTo>
                      <a:lnTo>
                        <a:pt x="41006" y="4965"/>
                      </a:lnTo>
                      <a:cubicBezTo>
                        <a:pt x="41006" y="4965"/>
                        <a:pt x="45971" y="11585"/>
                        <a:pt x="42661" y="13240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  <p:grpSp>
            <p:nvGrpSpPr>
              <p:cNvPr id="8" name="Grafik 3">
                <a:extLst>
                  <a:ext uri="{FF2B5EF4-FFF2-40B4-BE49-F238E27FC236}">
                    <a16:creationId xmlns:a16="http://schemas.microsoft.com/office/drawing/2014/main" id="{D2A55602-5070-4BAA-D53D-E3FA8D714EE4}"/>
                  </a:ext>
                </a:extLst>
              </p:cNvPr>
              <p:cNvGrpSpPr/>
              <p:nvPr/>
            </p:nvGrpSpPr>
            <p:grpSpPr>
              <a:xfrm>
                <a:off x="5099168" y="1487938"/>
                <a:ext cx="211836" cy="211836"/>
                <a:chOff x="5099168" y="1487938"/>
                <a:chExt cx="211836" cy="211836"/>
              </a:xfrm>
              <a:grpFill/>
            </p:grpSpPr>
            <p:sp>
              <p:nvSpPr>
                <p:cNvPr id="9" name="Freihandform: Form 8">
                  <a:extLst>
                    <a:ext uri="{FF2B5EF4-FFF2-40B4-BE49-F238E27FC236}">
                      <a16:creationId xmlns:a16="http://schemas.microsoft.com/office/drawing/2014/main" id="{9E7363BD-09E9-CB4E-CAFC-9BD470E3DF0D}"/>
                    </a:ext>
                  </a:extLst>
                </p:cNvPr>
                <p:cNvSpPr/>
                <p:nvPr/>
              </p:nvSpPr>
              <p:spPr>
                <a:xfrm>
                  <a:off x="5099168" y="1487938"/>
                  <a:ext cx="211836" cy="211836"/>
                </a:xfrm>
                <a:custGeom>
                  <a:avLst/>
                  <a:gdLst>
                    <a:gd name="connsiteX0" fmla="*/ 105918 w 211836"/>
                    <a:gd name="connsiteY0" fmla="*/ 0 h 211836"/>
                    <a:gd name="connsiteX1" fmla="*/ 0 w 211836"/>
                    <a:gd name="connsiteY1" fmla="*/ 105918 h 211836"/>
                    <a:gd name="connsiteX2" fmla="*/ 105918 w 211836"/>
                    <a:gd name="connsiteY2" fmla="*/ 211836 h 211836"/>
                    <a:gd name="connsiteX3" fmla="*/ 211836 w 211836"/>
                    <a:gd name="connsiteY3" fmla="*/ 105918 h 211836"/>
                    <a:gd name="connsiteX4" fmla="*/ 105918 w 211836"/>
                    <a:gd name="connsiteY4" fmla="*/ 0 h 211836"/>
                    <a:gd name="connsiteX5" fmla="*/ 105918 w 211836"/>
                    <a:gd name="connsiteY5" fmla="*/ 180392 h 211836"/>
                    <a:gd name="connsiteX6" fmla="*/ 29789 w 211836"/>
                    <a:gd name="connsiteY6" fmla="*/ 104263 h 211836"/>
                    <a:gd name="connsiteX7" fmla="*/ 105918 w 211836"/>
                    <a:gd name="connsiteY7" fmla="*/ 28134 h 211836"/>
                    <a:gd name="connsiteX8" fmla="*/ 182047 w 211836"/>
                    <a:gd name="connsiteY8" fmla="*/ 104263 h 211836"/>
                    <a:gd name="connsiteX9" fmla="*/ 105918 w 211836"/>
                    <a:gd name="connsiteY9" fmla="*/ 180392 h 211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1836" h="211836">
                      <a:moveTo>
                        <a:pt x="105918" y="0"/>
                      </a:moveTo>
                      <a:cubicBezTo>
                        <a:pt x="47994" y="0"/>
                        <a:pt x="0" y="47994"/>
                        <a:pt x="0" y="105918"/>
                      </a:cubicBezTo>
                      <a:cubicBezTo>
                        <a:pt x="0" y="163842"/>
                        <a:pt x="47994" y="211836"/>
                        <a:pt x="105918" y="211836"/>
                      </a:cubicBezTo>
                      <a:cubicBezTo>
                        <a:pt x="163842" y="211836"/>
                        <a:pt x="211836" y="163842"/>
                        <a:pt x="211836" y="105918"/>
                      </a:cubicBezTo>
                      <a:cubicBezTo>
                        <a:pt x="211836" y="46339"/>
                        <a:pt x="163842" y="0"/>
                        <a:pt x="105918" y="0"/>
                      </a:cubicBezTo>
                      <a:close/>
                      <a:moveTo>
                        <a:pt x="105918" y="180392"/>
                      </a:moveTo>
                      <a:cubicBezTo>
                        <a:pt x="64544" y="180392"/>
                        <a:pt x="29789" y="147292"/>
                        <a:pt x="29789" y="104263"/>
                      </a:cubicBezTo>
                      <a:cubicBezTo>
                        <a:pt x="29789" y="62889"/>
                        <a:pt x="62889" y="28134"/>
                        <a:pt x="105918" y="28134"/>
                      </a:cubicBezTo>
                      <a:cubicBezTo>
                        <a:pt x="147292" y="28134"/>
                        <a:pt x="182047" y="61234"/>
                        <a:pt x="182047" y="104263"/>
                      </a:cubicBezTo>
                      <a:cubicBezTo>
                        <a:pt x="180392" y="147292"/>
                        <a:pt x="147292" y="180392"/>
                        <a:pt x="105918" y="180392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0" name="Freihandform: Form 9">
                  <a:extLst>
                    <a:ext uri="{FF2B5EF4-FFF2-40B4-BE49-F238E27FC236}">
                      <a16:creationId xmlns:a16="http://schemas.microsoft.com/office/drawing/2014/main" id="{E46F03EF-AFAB-B722-538B-56CEB15E0679}"/>
                    </a:ext>
                  </a:extLst>
                </p:cNvPr>
                <p:cNvSpPr/>
                <p:nvPr/>
              </p:nvSpPr>
              <p:spPr>
                <a:xfrm>
                  <a:off x="5145508" y="1549172"/>
                  <a:ext cx="37063" cy="31444"/>
                </a:xfrm>
                <a:custGeom>
                  <a:avLst/>
                  <a:gdLst>
                    <a:gd name="connsiteX0" fmla="*/ 0 w 37063"/>
                    <a:gd name="connsiteY0" fmla="*/ 19860 h 31444"/>
                    <a:gd name="connsiteX1" fmla="*/ 14895 w 37063"/>
                    <a:gd name="connsiteY1" fmla="*/ 0 h 31444"/>
                    <a:gd name="connsiteX2" fmla="*/ 36409 w 37063"/>
                    <a:gd name="connsiteY2" fmla="*/ 26480 h 31444"/>
                    <a:gd name="connsiteX3" fmla="*/ 31444 w 37063"/>
                    <a:gd name="connsiteY3" fmla="*/ 31444 h 31444"/>
                    <a:gd name="connsiteX4" fmla="*/ 0 w 37063"/>
                    <a:gd name="connsiteY4" fmla="*/ 19860 h 3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063" h="31444">
                      <a:moveTo>
                        <a:pt x="0" y="19860"/>
                      </a:moveTo>
                      <a:cubicBezTo>
                        <a:pt x="0" y="19860"/>
                        <a:pt x="4965" y="4965"/>
                        <a:pt x="14895" y="0"/>
                      </a:cubicBezTo>
                      <a:lnTo>
                        <a:pt x="36409" y="26480"/>
                      </a:lnTo>
                      <a:cubicBezTo>
                        <a:pt x="36409" y="26480"/>
                        <a:pt x="39719" y="31444"/>
                        <a:pt x="31444" y="31444"/>
                      </a:cubicBezTo>
                      <a:lnTo>
                        <a:pt x="0" y="19860"/>
                      </a:ln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1" name="Freihandform: Form 10">
                  <a:extLst>
                    <a:ext uri="{FF2B5EF4-FFF2-40B4-BE49-F238E27FC236}">
                      <a16:creationId xmlns:a16="http://schemas.microsoft.com/office/drawing/2014/main" id="{5DB787E0-4EE0-26B0-E019-B6A0DB5A6E9D}"/>
                    </a:ext>
                  </a:extLst>
                </p:cNvPr>
                <p:cNvSpPr/>
                <p:nvPr/>
              </p:nvSpPr>
              <p:spPr>
                <a:xfrm>
                  <a:off x="5175297" y="1530967"/>
                  <a:ext cx="24824" cy="39719"/>
                </a:xfrm>
                <a:custGeom>
                  <a:avLst/>
                  <a:gdLst>
                    <a:gd name="connsiteX0" fmla="*/ 21515 w 24824"/>
                    <a:gd name="connsiteY0" fmla="*/ 39719 h 39719"/>
                    <a:gd name="connsiteX1" fmla="*/ 0 w 24824"/>
                    <a:gd name="connsiteY1" fmla="*/ 8275 h 39719"/>
                    <a:gd name="connsiteX2" fmla="*/ 21515 w 24824"/>
                    <a:gd name="connsiteY2" fmla="*/ 0 h 39719"/>
                    <a:gd name="connsiteX3" fmla="*/ 24825 w 24824"/>
                    <a:gd name="connsiteY3" fmla="*/ 36409 h 39719"/>
                    <a:gd name="connsiteX4" fmla="*/ 21515 w 24824"/>
                    <a:gd name="connsiteY4" fmla="*/ 39719 h 39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24" h="39719">
                      <a:moveTo>
                        <a:pt x="21515" y="39719"/>
                      </a:moveTo>
                      <a:lnTo>
                        <a:pt x="0" y="8275"/>
                      </a:lnTo>
                      <a:cubicBezTo>
                        <a:pt x="0" y="8275"/>
                        <a:pt x="9930" y="0"/>
                        <a:pt x="21515" y="0"/>
                      </a:cubicBezTo>
                      <a:lnTo>
                        <a:pt x="24825" y="36409"/>
                      </a:lnTo>
                      <a:cubicBezTo>
                        <a:pt x="24825" y="38064"/>
                        <a:pt x="24825" y="39719"/>
                        <a:pt x="21515" y="39719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2" name="Freihandform: Form 11">
                  <a:extLst>
                    <a:ext uri="{FF2B5EF4-FFF2-40B4-BE49-F238E27FC236}">
                      <a16:creationId xmlns:a16="http://schemas.microsoft.com/office/drawing/2014/main" id="{09091BEF-1B3F-5422-AAD3-4B24552A033B}"/>
                    </a:ext>
                  </a:extLst>
                </p:cNvPr>
                <p:cNvSpPr/>
                <p:nvPr/>
              </p:nvSpPr>
              <p:spPr>
                <a:xfrm>
                  <a:off x="5213361" y="1530967"/>
                  <a:ext cx="23169" cy="39719"/>
                </a:xfrm>
                <a:custGeom>
                  <a:avLst/>
                  <a:gdLst>
                    <a:gd name="connsiteX0" fmla="*/ 0 w 23169"/>
                    <a:gd name="connsiteY0" fmla="*/ 38064 h 39719"/>
                    <a:gd name="connsiteX1" fmla="*/ 1655 w 23169"/>
                    <a:gd name="connsiteY1" fmla="*/ 0 h 39719"/>
                    <a:gd name="connsiteX2" fmla="*/ 23170 w 23169"/>
                    <a:gd name="connsiteY2" fmla="*/ 6620 h 39719"/>
                    <a:gd name="connsiteX3" fmla="*/ 4965 w 23169"/>
                    <a:gd name="connsiteY3" fmla="*/ 39719 h 39719"/>
                    <a:gd name="connsiteX4" fmla="*/ 0 w 23169"/>
                    <a:gd name="connsiteY4" fmla="*/ 38064 h 39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9" h="39719">
                      <a:moveTo>
                        <a:pt x="0" y="38064"/>
                      </a:moveTo>
                      <a:lnTo>
                        <a:pt x="1655" y="0"/>
                      </a:lnTo>
                      <a:cubicBezTo>
                        <a:pt x="1655" y="0"/>
                        <a:pt x="14895" y="0"/>
                        <a:pt x="23170" y="6620"/>
                      </a:cubicBezTo>
                      <a:lnTo>
                        <a:pt x="4965" y="39719"/>
                      </a:lnTo>
                      <a:cubicBezTo>
                        <a:pt x="4965" y="38064"/>
                        <a:pt x="1655" y="39719"/>
                        <a:pt x="0" y="38064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3" name="Freihandform: Form 12">
                  <a:extLst>
                    <a:ext uri="{FF2B5EF4-FFF2-40B4-BE49-F238E27FC236}">
                      <a16:creationId xmlns:a16="http://schemas.microsoft.com/office/drawing/2014/main" id="{6E896C88-EC01-CEEC-2A7D-31F2FE8DF33E}"/>
                    </a:ext>
                  </a:extLst>
                </p:cNvPr>
                <p:cNvSpPr/>
                <p:nvPr/>
              </p:nvSpPr>
              <p:spPr>
                <a:xfrm>
                  <a:off x="5227988" y="1547517"/>
                  <a:ext cx="36677" cy="35581"/>
                </a:xfrm>
                <a:custGeom>
                  <a:avLst/>
                  <a:gdLst>
                    <a:gd name="connsiteX0" fmla="*/ 268 w 36677"/>
                    <a:gd name="connsiteY0" fmla="*/ 31444 h 35581"/>
                    <a:gd name="connsiteX1" fmla="*/ 23438 w 36677"/>
                    <a:gd name="connsiteY1" fmla="*/ 0 h 35581"/>
                    <a:gd name="connsiteX2" fmla="*/ 36677 w 36677"/>
                    <a:gd name="connsiteY2" fmla="*/ 16550 h 35581"/>
                    <a:gd name="connsiteX3" fmla="*/ 3578 w 36677"/>
                    <a:gd name="connsiteY3" fmla="*/ 34754 h 35581"/>
                    <a:gd name="connsiteX4" fmla="*/ 268 w 36677"/>
                    <a:gd name="connsiteY4" fmla="*/ 31444 h 35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77" h="35581">
                      <a:moveTo>
                        <a:pt x="268" y="31444"/>
                      </a:moveTo>
                      <a:lnTo>
                        <a:pt x="23438" y="0"/>
                      </a:lnTo>
                      <a:cubicBezTo>
                        <a:pt x="23438" y="0"/>
                        <a:pt x="35022" y="9930"/>
                        <a:pt x="36677" y="16550"/>
                      </a:cubicBezTo>
                      <a:lnTo>
                        <a:pt x="3578" y="34754"/>
                      </a:lnTo>
                      <a:cubicBezTo>
                        <a:pt x="5233" y="34754"/>
                        <a:pt x="-1387" y="38064"/>
                        <a:pt x="268" y="31444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4" name="Freihandform: Form 13">
                  <a:extLst>
                    <a:ext uri="{FF2B5EF4-FFF2-40B4-BE49-F238E27FC236}">
                      <a16:creationId xmlns:a16="http://schemas.microsoft.com/office/drawing/2014/main" id="{0398C53A-FDC8-AFEA-6E22-497DF4180686}"/>
                    </a:ext>
                  </a:extLst>
                </p:cNvPr>
                <p:cNvSpPr/>
                <p:nvPr/>
              </p:nvSpPr>
              <p:spPr>
                <a:xfrm>
                  <a:off x="5232669" y="1583926"/>
                  <a:ext cx="42058" cy="21514"/>
                </a:xfrm>
                <a:custGeom>
                  <a:avLst/>
                  <a:gdLst>
                    <a:gd name="connsiteX0" fmla="*/ 2207 w 42058"/>
                    <a:gd name="connsiteY0" fmla="*/ 11585 h 21514"/>
                    <a:gd name="connsiteX1" fmla="*/ 40271 w 42058"/>
                    <a:gd name="connsiteY1" fmla="*/ 0 h 21514"/>
                    <a:gd name="connsiteX2" fmla="*/ 38616 w 42058"/>
                    <a:gd name="connsiteY2" fmla="*/ 21515 h 21514"/>
                    <a:gd name="connsiteX3" fmla="*/ 2207 w 42058"/>
                    <a:gd name="connsiteY3" fmla="*/ 14895 h 21514"/>
                    <a:gd name="connsiteX4" fmla="*/ 2207 w 42058"/>
                    <a:gd name="connsiteY4" fmla="*/ 11585 h 21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058" h="21514">
                      <a:moveTo>
                        <a:pt x="2207" y="11585"/>
                      </a:moveTo>
                      <a:lnTo>
                        <a:pt x="40271" y="0"/>
                      </a:lnTo>
                      <a:cubicBezTo>
                        <a:pt x="40271" y="0"/>
                        <a:pt x="45236" y="14895"/>
                        <a:pt x="38616" y="21515"/>
                      </a:cubicBezTo>
                      <a:lnTo>
                        <a:pt x="2207" y="14895"/>
                      </a:lnTo>
                      <a:cubicBezTo>
                        <a:pt x="2207" y="16550"/>
                        <a:pt x="-2758" y="13240"/>
                        <a:pt x="2207" y="11585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5" name="Freihandform: Form 14">
                  <a:extLst>
                    <a:ext uri="{FF2B5EF4-FFF2-40B4-BE49-F238E27FC236}">
                      <a16:creationId xmlns:a16="http://schemas.microsoft.com/office/drawing/2014/main" id="{8C50D024-6187-CBBF-CB44-F6EC4933AB13}"/>
                    </a:ext>
                  </a:extLst>
                </p:cNvPr>
                <p:cNvSpPr/>
                <p:nvPr/>
              </p:nvSpPr>
              <p:spPr>
                <a:xfrm>
                  <a:off x="5227606" y="1611797"/>
                  <a:ext cx="38714" cy="33362"/>
                </a:xfrm>
                <a:custGeom>
                  <a:avLst/>
                  <a:gdLst>
                    <a:gd name="connsiteX0" fmla="*/ 3960 w 38714"/>
                    <a:gd name="connsiteY0" fmla="*/ 263 h 33362"/>
                    <a:gd name="connsiteX1" fmla="*/ 38715 w 38714"/>
                    <a:gd name="connsiteY1" fmla="*/ 11848 h 33362"/>
                    <a:gd name="connsiteX2" fmla="*/ 23820 w 38714"/>
                    <a:gd name="connsiteY2" fmla="*/ 33363 h 33362"/>
                    <a:gd name="connsiteX3" fmla="*/ 2305 w 38714"/>
                    <a:gd name="connsiteY3" fmla="*/ 6883 h 33362"/>
                    <a:gd name="connsiteX4" fmla="*/ 3960 w 38714"/>
                    <a:gd name="connsiteY4" fmla="*/ 263 h 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714" h="33362">
                      <a:moveTo>
                        <a:pt x="3960" y="263"/>
                      </a:moveTo>
                      <a:lnTo>
                        <a:pt x="38715" y="11848"/>
                      </a:lnTo>
                      <a:cubicBezTo>
                        <a:pt x="38715" y="11848"/>
                        <a:pt x="38715" y="31708"/>
                        <a:pt x="23820" y="33363"/>
                      </a:cubicBezTo>
                      <a:lnTo>
                        <a:pt x="2305" y="6883"/>
                      </a:lnTo>
                      <a:cubicBezTo>
                        <a:pt x="650" y="5228"/>
                        <a:pt x="-2660" y="-1392"/>
                        <a:pt x="3960" y="263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6" name="Freihandform: Form 15">
                  <a:extLst>
                    <a:ext uri="{FF2B5EF4-FFF2-40B4-BE49-F238E27FC236}">
                      <a16:creationId xmlns:a16="http://schemas.microsoft.com/office/drawing/2014/main" id="{E5BBCF5E-0F8D-D2BA-DC38-512C90466C53}"/>
                    </a:ext>
                  </a:extLst>
                </p:cNvPr>
                <p:cNvSpPr/>
                <p:nvPr/>
              </p:nvSpPr>
              <p:spPr>
                <a:xfrm>
                  <a:off x="5213361" y="1622532"/>
                  <a:ext cx="28134" cy="42395"/>
                </a:xfrm>
                <a:custGeom>
                  <a:avLst/>
                  <a:gdLst>
                    <a:gd name="connsiteX0" fmla="*/ 4965 w 28134"/>
                    <a:gd name="connsiteY0" fmla="*/ 1113 h 42395"/>
                    <a:gd name="connsiteX1" fmla="*/ 28135 w 28134"/>
                    <a:gd name="connsiteY1" fmla="*/ 30903 h 42395"/>
                    <a:gd name="connsiteX2" fmla="*/ 3310 w 28134"/>
                    <a:gd name="connsiteY2" fmla="*/ 40833 h 42395"/>
                    <a:gd name="connsiteX3" fmla="*/ 0 w 28134"/>
                    <a:gd name="connsiteY3" fmla="*/ 4423 h 42395"/>
                    <a:gd name="connsiteX4" fmla="*/ 4965 w 28134"/>
                    <a:gd name="connsiteY4" fmla="*/ 1113 h 42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134" h="42395">
                      <a:moveTo>
                        <a:pt x="4965" y="1113"/>
                      </a:moveTo>
                      <a:lnTo>
                        <a:pt x="28135" y="30903"/>
                      </a:lnTo>
                      <a:cubicBezTo>
                        <a:pt x="28135" y="30903"/>
                        <a:pt x="14895" y="47453"/>
                        <a:pt x="3310" y="40833"/>
                      </a:cubicBezTo>
                      <a:lnTo>
                        <a:pt x="0" y="4423"/>
                      </a:lnTo>
                      <a:cubicBezTo>
                        <a:pt x="1655" y="2768"/>
                        <a:pt x="0" y="-2197"/>
                        <a:pt x="4965" y="1113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7" name="Freihandform: Form 16">
                  <a:extLst>
                    <a:ext uri="{FF2B5EF4-FFF2-40B4-BE49-F238E27FC236}">
                      <a16:creationId xmlns:a16="http://schemas.microsoft.com/office/drawing/2014/main" id="{4648B3B8-5427-AC2E-70CD-9A3954E52ED1}"/>
                    </a:ext>
                  </a:extLst>
                </p:cNvPr>
                <p:cNvSpPr/>
                <p:nvPr/>
              </p:nvSpPr>
              <p:spPr>
                <a:xfrm>
                  <a:off x="5178607" y="1623646"/>
                  <a:ext cx="24824" cy="38718"/>
                </a:xfrm>
                <a:custGeom>
                  <a:avLst/>
                  <a:gdLst>
                    <a:gd name="connsiteX0" fmla="*/ 24825 w 24824"/>
                    <a:gd name="connsiteY0" fmla="*/ 1655 h 38718"/>
                    <a:gd name="connsiteX1" fmla="*/ 24825 w 24824"/>
                    <a:gd name="connsiteY1" fmla="*/ 38064 h 38718"/>
                    <a:gd name="connsiteX2" fmla="*/ 0 w 24824"/>
                    <a:gd name="connsiteY2" fmla="*/ 33099 h 38718"/>
                    <a:gd name="connsiteX3" fmla="*/ 16550 w 24824"/>
                    <a:gd name="connsiteY3" fmla="*/ 0 h 38718"/>
                    <a:gd name="connsiteX4" fmla="*/ 24825 w 24824"/>
                    <a:gd name="connsiteY4" fmla="*/ 1655 h 38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24" h="38718">
                      <a:moveTo>
                        <a:pt x="24825" y="1655"/>
                      </a:moveTo>
                      <a:lnTo>
                        <a:pt x="24825" y="38064"/>
                      </a:lnTo>
                      <a:cubicBezTo>
                        <a:pt x="24825" y="38064"/>
                        <a:pt x="9930" y="41374"/>
                        <a:pt x="0" y="33099"/>
                      </a:cubicBezTo>
                      <a:lnTo>
                        <a:pt x="16550" y="0"/>
                      </a:lnTo>
                      <a:cubicBezTo>
                        <a:pt x="16550" y="1655"/>
                        <a:pt x="18205" y="0"/>
                        <a:pt x="24825" y="1655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8" name="Freihandform: Form 17">
                  <a:extLst>
                    <a:ext uri="{FF2B5EF4-FFF2-40B4-BE49-F238E27FC236}">
                      <a16:creationId xmlns:a16="http://schemas.microsoft.com/office/drawing/2014/main" id="{72EFC928-8791-FE17-04EC-6839DDBA66E4}"/>
                    </a:ext>
                  </a:extLst>
                </p:cNvPr>
                <p:cNvSpPr/>
                <p:nvPr/>
              </p:nvSpPr>
              <p:spPr>
                <a:xfrm>
                  <a:off x="5150344" y="1612061"/>
                  <a:ext cx="36537" cy="34754"/>
                </a:xfrm>
                <a:custGeom>
                  <a:avLst/>
                  <a:gdLst>
                    <a:gd name="connsiteX0" fmla="*/ 36538 w 36537"/>
                    <a:gd name="connsiteY0" fmla="*/ 4965 h 34754"/>
                    <a:gd name="connsiteX1" fmla="*/ 13368 w 36537"/>
                    <a:gd name="connsiteY1" fmla="*/ 34754 h 34754"/>
                    <a:gd name="connsiteX2" fmla="*/ 128 w 36537"/>
                    <a:gd name="connsiteY2" fmla="*/ 16550 h 34754"/>
                    <a:gd name="connsiteX3" fmla="*/ 33228 w 36537"/>
                    <a:gd name="connsiteY3" fmla="*/ 0 h 34754"/>
                    <a:gd name="connsiteX4" fmla="*/ 36538 w 36537"/>
                    <a:gd name="connsiteY4" fmla="*/ 4965 h 3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537" h="34754">
                      <a:moveTo>
                        <a:pt x="36538" y="4965"/>
                      </a:moveTo>
                      <a:lnTo>
                        <a:pt x="13368" y="34754"/>
                      </a:lnTo>
                      <a:cubicBezTo>
                        <a:pt x="13368" y="34754"/>
                        <a:pt x="-1527" y="29789"/>
                        <a:pt x="128" y="16550"/>
                      </a:cubicBezTo>
                      <a:lnTo>
                        <a:pt x="33228" y="0"/>
                      </a:lnTo>
                      <a:cubicBezTo>
                        <a:pt x="33228" y="0"/>
                        <a:pt x="36538" y="1655"/>
                        <a:pt x="36538" y="4965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19" name="Freihandform: Form 18">
                  <a:extLst>
                    <a:ext uri="{FF2B5EF4-FFF2-40B4-BE49-F238E27FC236}">
                      <a16:creationId xmlns:a16="http://schemas.microsoft.com/office/drawing/2014/main" id="{2B750AA6-54C1-DB8C-5F92-3E2B99A8D503}"/>
                    </a:ext>
                  </a:extLst>
                </p:cNvPr>
                <p:cNvSpPr/>
                <p:nvPr/>
              </p:nvSpPr>
              <p:spPr>
                <a:xfrm>
                  <a:off x="5137600" y="1587236"/>
                  <a:ext cx="43799" cy="23169"/>
                </a:xfrm>
                <a:custGeom>
                  <a:avLst/>
                  <a:gdLst>
                    <a:gd name="connsiteX0" fmla="*/ 42661 w 43799"/>
                    <a:gd name="connsiteY0" fmla="*/ 13240 h 23169"/>
                    <a:gd name="connsiteX1" fmla="*/ 2942 w 43799"/>
                    <a:gd name="connsiteY1" fmla="*/ 23170 h 23169"/>
                    <a:gd name="connsiteX2" fmla="*/ 2942 w 43799"/>
                    <a:gd name="connsiteY2" fmla="*/ 0 h 23169"/>
                    <a:gd name="connsiteX3" fmla="*/ 41006 w 43799"/>
                    <a:gd name="connsiteY3" fmla="*/ 4965 h 23169"/>
                    <a:gd name="connsiteX4" fmla="*/ 42661 w 43799"/>
                    <a:gd name="connsiteY4" fmla="*/ 13240 h 2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799" h="23169">
                      <a:moveTo>
                        <a:pt x="42661" y="13240"/>
                      </a:moveTo>
                      <a:lnTo>
                        <a:pt x="2942" y="23170"/>
                      </a:lnTo>
                      <a:cubicBezTo>
                        <a:pt x="2942" y="23170"/>
                        <a:pt x="-3678" y="9930"/>
                        <a:pt x="2942" y="0"/>
                      </a:cubicBezTo>
                      <a:lnTo>
                        <a:pt x="41006" y="4965"/>
                      </a:lnTo>
                      <a:cubicBezTo>
                        <a:pt x="41006" y="4965"/>
                        <a:pt x="45971" y="11585"/>
                        <a:pt x="42661" y="13240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</p:grp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F288A722-78DA-18E0-96A8-E174FB2DACE3}"/>
                </a:ext>
              </a:extLst>
            </p:cNvPr>
            <p:cNvSpPr txBox="1"/>
            <p:nvPr/>
          </p:nvSpPr>
          <p:spPr>
            <a:xfrm>
              <a:off x="1127438" y="4414585"/>
              <a:ext cx="4149874" cy="1426472"/>
            </a:xfrm>
            <a:prstGeom prst="rect">
              <a:avLst/>
            </a:prstGeom>
            <a:solidFill>
              <a:srgbClr val="42D0C6">
                <a:alpha val="30000"/>
              </a:srgbClr>
            </a:solidFill>
          </p:spPr>
          <p:txBody>
            <a:bodyPr wrap="square" lIns="180000" rIns="180000" rtlCol="0" anchor="ctr">
              <a:noAutofit/>
            </a:bodyPr>
            <a:lstStyle>
              <a:defPPr>
                <a:defRPr lang="en-US"/>
              </a:defPPr>
              <a:lvl1pPr marL="171450" indent="-171450">
                <a:spcBef>
                  <a:spcPts val="600"/>
                </a:spcBef>
                <a:buFont typeface="Arial" panose="020B0604020202020204" pitchFamily="34" charset="0"/>
                <a:buChar char="•"/>
                <a:defRPr sz="1050" b="1">
                  <a:solidFill>
                    <a:srgbClr val="01538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pPr marL="0" indent="0">
                <a:buNone/>
              </a:pPr>
              <a:r>
                <a:rPr lang="de-DE" sz="1600" b="0" dirty="0">
                  <a:solidFill>
                    <a:schemeClr val="tx1"/>
                  </a:solidFill>
                  <a:latin typeface="Gilroy" panose="00000500000000000000" pitchFamily="50" charset="0"/>
                </a:rPr>
                <a:t>Der Autonutzer beschafft sich ein eigenes Auto, zahlt Versicherungs-gebühren, Wartung, </a:t>
              </a:r>
              <a:r>
                <a:rPr lang="de-DE" sz="1600" b="0" dirty="0" err="1">
                  <a:solidFill>
                    <a:schemeClr val="tx1"/>
                  </a:solidFill>
                  <a:latin typeface="Gilroy" panose="00000500000000000000" pitchFamily="50" charset="0"/>
                </a:rPr>
                <a:t>Verschleiss</a:t>
              </a:r>
              <a:r>
                <a:rPr lang="de-DE" sz="1600" b="0" dirty="0">
                  <a:solidFill>
                    <a:schemeClr val="tx1"/>
                  </a:solidFill>
                  <a:latin typeface="Gilroy" panose="00000500000000000000" pitchFamily="50" charset="0"/>
                </a:rPr>
                <a:t> und Energie selbst.</a:t>
              </a:r>
            </a:p>
          </p:txBody>
        </p:sp>
        <p:sp>
          <p:nvSpPr>
            <p:cNvPr id="68" name="Textfeld 67">
              <a:extLst>
                <a:ext uri="{FF2B5EF4-FFF2-40B4-BE49-F238E27FC236}">
                  <a16:creationId xmlns:a16="http://schemas.microsoft.com/office/drawing/2014/main" id="{7B962412-BFA9-1512-A4BA-C5CFADC5B279}"/>
                </a:ext>
              </a:extLst>
            </p:cNvPr>
            <p:cNvSpPr txBox="1"/>
            <p:nvPr/>
          </p:nvSpPr>
          <p:spPr>
            <a:xfrm>
              <a:off x="1284971" y="3403234"/>
              <a:ext cx="3621868" cy="7027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2400" b="1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Private Automotive</a:t>
              </a:r>
            </a:p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Eigenes Auto</a:t>
              </a:r>
              <a:endParaRPr lang="de-DE" dirty="0"/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62900EF7-8941-13F1-7A54-5F2B2ED950B4}"/>
              </a:ext>
            </a:extLst>
          </p:cNvPr>
          <p:cNvGrpSpPr/>
          <p:nvPr/>
        </p:nvGrpSpPr>
        <p:grpSpPr>
          <a:xfrm>
            <a:off x="6553295" y="1888800"/>
            <a:ext cx="4149874" cy="3952257"/>
            <a:chOff x="6946021" y="1888800"/>
            <a:chExt cx="4149874" cy="3952257"/>
          </a:xfrm>
        </p:grpSpPr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948CABA5-10DB-5BE5-48BC-33135EF51815}"/>
                </a:ext>
              </a:extLst>
            </p:cNvPr>
            <p:cNvSpPr txBox="1"/>
            <p:nvPr/>
          </p:nvSpPr>
          <p:spPr>
            <a:xfrm>
              <a:off x="6946021" y="4414585"/>
              <a:ext cx="4149874" cy="1426472"/>
            </a:xfrm>
            <a:prstGeom prst="rect">
              <a:avLst/>
            </a:prstGeom>
            <a:solidFill>
              <a:srgbClr val="7ED878">
                <a:alpha val="30000"/>
              </a:srgbClr>
            </a:solidFill>
          </p:spPr>
          <p:txBody>
            <a:bodyPr wrap="square" lIns="180000" rIns="180000" rtlCol="0" anchor="ctr">
              <a:noAutofit/>
            </a:bodyPr>
            <a:lstStyle>
              <a:defPPr>
                <a:defRPr lang="en-US"/>
              </a:defPPr>
              <a:lvl1pPr indent="0">
                <a:spcBef>
                  <a:spcPts val="600"/>
                </a:spcBef>
                <a:buFont typeface="Arial" panose="020B0604020202020204" pitchFamily="34" charset="0"/>
                <a:buNone/>
                <a:defRPr b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sz="1600" dirty="0"/>
                <a:t>Der Autonutzer mietet das Auto bei einem Carsharing-Unternehmen und zahlt abhängig von Zeit oder zurückgelegter Strecke.</a:t>
              </a:r>
            </a:p>
          </p:txBody>
        </p: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6D133D5E-D857-5FAD-60C6-E1F27D66469E}"/>
                </a:ext>
              </a:extLst>
            </p:cNvPr>
            <p:cNvGrpSpPr/>
            <p:nvPr/>
          </p:nvGrpSpPr>
          <p:grpSpPr>
            <a:xfrm>
              <a:off x="7936447" y="1888800"/>
              <a:ext cx="1818437" cy="1307218"/>
              <a:chOff x="4150272" y="1950972"/>
              <a:chExt cx="1213012" cy="871997"/>
            </a:xfrm>
            <a:solidFill>
              <a:srgbClr val="7ED878"/>
            </a:solidFill>
          </p:grpSpPr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EA57497E-4A05-6F8A-5A66-736C754BB6B2}"/>
                  </a:ext>
                </a:extLst>
              </p:cNvPr>
              <p:cNvSpPr/>
              <p:nvPr/>
            </p:nvSpPr>
            <p:spPr>
              <a:xfrm flipH="1">
                <a:off x="4722417" y="2367060"/>
                <a:ext cx="501093" cy="255125"/>
              </a:xfrm>
              <a:custGeom>
                <a:avLst/>
                <a:gdLst>
                  <a:gd name="connsiteX0" fmla="*/ 437928 w 501093"/>
                  <a:gd name="connsiteY0" fmla="*/ 210633 h 255125"/>
                  <a:gd name="connsiteX1" fmla="*/ 466244 w 501093"/>
                  <a:gd name="connsiteY1" fmla="*/ 216122 h 255125"/>
                  <a:gd name="connsiteX2" fmla="*/ 473867 w 501093"/>
                  <a:gd name="connsiteY2" fmla="*/ 229296 h 255125"/>
                  <a:gd name="connsiteX3" fmla="*/ 419414 w 501093"/>
                  <a:gd name="connsiteY3" fmla="*/ 227100 h 255125"/>
                  <a:gd name="connsiteX4" fmla="*/ 437928 w 501093"/>
                  <a:gd name="connsiteY4" fmla="*/ 210633 h 255125"/>
                  <a:gd name="connsiteX5" fmla="*/ 387831 w 501093"/>
                  <a:gd name="connsiteY5" fmla="*/ 135711 h 255125"/>
                  <a:gd name="connsiteX6" fmla="*/ 437928 w 501093"/>
                  <a:gd name="connsiteY6" fmla="*/ 140377 h 255125"/>
                  <a:gd name="connsiteX7" fmla="*/ 459709 w 501093"/>
                  <a:gd name="connsiteY7" fmla="*/ 168918 h 255125"/>
                  <a:gd name="connsiteX8" fmla="*/ 381296 w 501093"/>
                  <a:gd name="connsiteY8" fmla="*/ 154648 h 255125"/>
                  <a:gd name="connsiteX9" fmla="*/ 350803 w 501093"/>
                  <a:gd name="connsiteY9" fmla="*/ 135985 h 255125"/>
                  <a:gd name="connsiteX10" fmla="*/ 387831 w 501093"/>
                  <a:gd name="connsiteY10" fmla="*/ 135711 h 255125"/>
                  <a:gd name="connsiteX11" fmla="*/ 260 w 501093"/>
                  <a:gd name="connsiteY11" fmla="*/ 0 h 255125"/>
                  <a:gd name="connsiteX12" fmla="*/ 0 w 501093"/>
                  <a:gd name="connsiteY12" fmla="*/ 6 h 255125"/>
                  <a:gd name="connsiteX13" fmla="*/ 0 w 501093"/>
                  <a:gd name="connsiteY13" fmla="*/ 24609 h 255125"/>
                  <a:gd name="connsiteX14" fmla="*/ 1621 w 501093"/>
                  <a:gd name="connsiteY14" fmla="*/ 24562 h 255125"/>
                  <a:gd name="connsiteX15" fmla="*/ 97050 w 501093"/>
                  <a:gd name="connsiteY15" fmla="*/ 44871 h 255125"/>
                  <a:gd name="connsiteX16" fmla="*/ 155860 w 501093"/>
                  <a:gd name="connsiteY16" fmla="*/ 74511 h 255125"/>
                  <a:gd name="connsiteX17" fmla="*/ 159127 w 501093"/>
                  <a:gd name="connsiteY17" fmla="*/ 98661 h 255125"/>
                  <a:gd name="connsiteX18" fmla="*/ 0 w 501093"/>
                  <a:gd name="connsiteY18" fmla="*/ 82294 h 255125"/>
                  <a:gd name="connsiteX19" fmla="*/ 0 w 501093"/>
                  <a:gd name="connsiteY19" fmla="*/ 191560 h 255125"/>
                  <a:gd name="connsiteX20" fmla="*/ 204868 w 501093"/>
                  <a:gd name="connsiteY20" fmla="*/ 216122 h 255125"/>
                  <a:gd name="connsiteX21" fmla="*/ 0 w 501093"/>
                  <a:gd name="connsiteY21" fmla="*/ 200877 h 255125"/>
                  <a:gd name="connsiteX22" fmla="*/ 0 w 501093"/>
                  <a:gd name="connsiteY22" fmla="*/ 251573 h 255125"/>
                  <a:gd name="connsiteX23" fmla="*/ 18128 w 501093"/>
                  <a:gd name="connsiteY23" fmla="*/ 252297 h 255125"/>
                  <a:gd name="connsiteX24" fmla="*/ 221204 w 501093"/>
                  <a:gd name="connsiteY24" fmla="*/ 249055 h 255125"/>
                  <a:gd name="connsiteX25" fmla="*/ 306151 w 501093"/>
                  <a:gd name="connsiteY25" fmla="*/ 146963 h 255125"/>
                  <a:gd name="connsiteX26" fmla="*/ 378029 w 501093"/>
                  <a:gd name="connsiteY26" fmla="*/ 250153 h 255125"/>
                  <a:gd name="connsiteX27" fmla="*/ 409612 w 501093"/>
                  <a:gd name="connsiteY27" fmla="*/ 249055 h 255125"/>
                  <a:gd name="connsiteX28" fmla="*/ 470599 w 501093"/>
                  <a:gd name="connsiteY28" fmla="*/ 247957 h 255125"/>
                  <a:gd name="connsiteX29" fmla="*/ 495648 w 501093"/>
                  <a:gd name="connsiteY29" fmla="*/ 242468 h 255125"/>
                  <a:gd name="connsiteX30" fmla="*/ 500005 w 501093"/>
                  <a:gd name="connsiteY30" fmla="*/ 233687 h 255125"/>
                  <a:gd name="connsiteX31" fmla="*/ 489114 w 501093"/>
                  <a:gd name="connsiteY31" fmla="*/ 188678 h 255125"/>
                  <a:gd name="connsiteX32" fmla="*/ 489114 w 501093"/>
                  <a:gd name="connsiteY32" fmla="*/ 163429 h 255125"/>
                  <a:gd name="connsiteX33" fmla="*/ 319220 w 501093"/>
                  <a:gd name="connsiteY33" fmla="*/ 84391 h 255125"/>
                  <a:gd name="connsiteX34" fmla="*/ 272390 w 501093"/>
                  <a:gd name="connsiteY34" fmla="*/ 81097 h 255125"/>
                  <a:gd name="connsiteX35" fmla="*/ 105763 w 501093"/>
                  <a:gd name="connsiteY35" fmla="*/ 11938 h 255125"/>
                  <a:gd name="connsiteX36" fmla="*/ 260 w 501093"/>
                  <a:gd name="connsiteY36" fmla="*/ 0 h 255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01093" h="255125">
                    <a:moveTo>
                      <a:pt x="437928" y="210633"/>
                    </a:moveTo>
                    <a:lnTo>
                      <a:pt x="466244" y="216122"/>
                    </a:lnTo>
                    <a:lnTo>
                      <a:pt x="473867" y="229296"/>
                    </a:lnTo>
                    <a:lnTo>
                      <a:pt x="419414" y="227100"/>
                    </a:lnTo>
                    <a:cubicBezTo>
                      <a:pt x="419414" y="227100"/>
                      <a:pt x="425948" y="208438"/>
                      <a:pt x="437928" y="210633"/>
                    </a:cubicBezTo>
                    <a:close/>
                    <a:moveTo>
                      <a:pt x="387831" y="135711"/>
                    </a:moveTo>
                    <a:cubicBezTo>
                      <a:pt x="407434" y="135985"/>
                      <a:pt x="429215" y="137083"/>
                      <a:pt x="437928" y="140377"/>
                    </a:cubicBezTo>
                    <a:cubicBezTo>
                      <a:pt x="437928" y="140377"/>
                      <a:pt x="455353" y="156843"/>
                      <a:pt x="459709" y="168918"/>
                    </a:cubicBezTo>
                    <a:lnTo>
                      <a:pt x="381296" y="154648"/>
                    </a:lnTo>
                    <a:lnTo>
                      <a:pt x="350803" y="135985"/>
                    </a:lnTo>
                    <a:cubicBezTo>
                      <a:pt x="350803" y="135985"/>
                      <a:pt x="368228" y="135437"/>
                      <a:pt x="387831" y="135711"/>
                    </a:cubicBezTo>
                    <a:close/>
                    <a:moveTo>
                      <a:pt x="260" y="0"/>
                    </a:moveTo>
                    <a:lnTo>
                      <a:pt x="0" y="6"/>
                    </a:lnTo>
                    <a:lnTo>
                      <a:pt x="0" y="24609"/>
                    </a:lnTo>
                    <a:lnTo>
                      <a:pt x="1621" y="24562"/>
                    </a:lnTo>
                    <a:cubicBezTo>
                      <a:pt x="33340" y="25111"/>
                      <a:pt x="71457" y="29503"/>
                      <a:pt x="97050" y="44871"/>
                    </a:cubicBezTo>
                    <a:cubicBezTo>
                      <a:pt x="97050" y="44871"/>
                      <a:pt x="147148" y="69022"/>
                      <a:pt x="155860" y="74511"/>
                    </a:cubicBezTo>
                    <a:cubicBezTo>
                      <a:pt x="155860" y="74511"/>
                      <a:pt x="150415" y="90978"/>
                      <a:pt x="159127" y="98661"/>
                    </a:cubicBezTo>
                    <a:lnTo>
                      <a:pt x="0" y="82294"/>
                    </a:lnTo>
                    <a:lnTo>
                      <a:pt x="0" y="191560"/>
                    </a:lnTo>
                    <a:lnTo>
                      <a:pt x="204868" y="216122"/>
                    </a:lnTo>
                    <a:lnTo>
                      <a:pt x="0" y="200877"/>
                    </a:lnTo>
                    <a:lnTo>
                      <a:pt x="0" y="251573"/>
                    </a:lnTo>
                    <a:lnTo>
                      <a:pt x="18128" y="252297"/>
                    </a:lnTo>
                    <a:cubicBezTo>
                      <a:pt x="99297" y="253995"/>
                      <a:pt x="221204" y="249055"/>
                      <a:pt x="221204" y="249055"/>
                    </a:cubicBezTo>
                    <a:cubicBezTo>
                      <a:pt x="216848" y="140377"/>
                      <a:pt x="306151" y="146963"/>
                      <a:pt x="306151" y="146963"/>
                    </a:cubicBezTo>
                    <a:cubicBezTo>
                      <a:pt x="395455" y="150257"/>
                      <a:pt x="378029" y="250153"/>
                      <a:pt x="378029" y="250153"/>
                    </a:cubicBezTo>
                    <a:lnTo>
                      <a:pt x="409612" y="249055"/>
                    </a:lnTo>
                    <a:cubicBezTo>
                      <a:pt x="436838" y="263326"/>
                      <a:pt x="470599" y="247957"/>
                      <a:pt x="470599" y="247957"/>
                    </a:cubicBezTo>
                    <a:lnTo>
                      <a:pt x="495648" y="242468"/>
                    </a:lnTo>
                    <a:cubicBezTo>
                      <a:pt x="504360" y="239175"/>
                      <a:pt x="500005" y="233687"/>
                      <a:pt x="500005" y="233687"/>
                    </a:cubicBezTo>
                    <a:lnTo>
                      <a:pt x="489114" y="188678"/>
                    </a:lnTo>
                    <a:cubicBezTo>
                      <a:pt x="482579" y="170016"/>
                      <a:pt x="489114" y="163429"/>
                      <a:pt x="489114" y="163429"/>
                    </a:cubicBezTo>
                    <a:cubicBezTo>
                      <a:pt x="478223" y="117324"/>
                      <a:pt x="319220" y="84391"/>
                      <a:pt x="319220" y="84391"/>
                    </a:cubicBezTo>
                    <a:cubicBezTo>
                      <a:pt x="314864" y="84391"/>
                      <a:pt x="272390" y="81097"/>
                      <a:pt x="272390" y="81097"/>
                    </a:cubicBezTo>
                    <a:cubicBezTo>
                      <a:pt x="241896" y="67924"/>
                      <a:pt x="105763" y="11938"/>
                      <a:pt x="105763" y="11938"/>
                    </a:cubicBezTo>
                    <a:cubicBezTo>
                      <a:pt x="79081" y="2607"/>
                      <a:pt x="36335" y="137"/>
                      <a:pt x="260" y="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grpSp>
            <p:nvGrpSpPr>
              <p:cNvPr id="36" name="Grafik 3">
                <a:extLst>
                  <a:ext uri="{FF2B5EF4-FFF2-40B4-BE49-F238E27FC236}">
                    <a16:creationId xmlns:a16="http://schemas.microsoft.com/office/drawing/2014/main" id="{618B88D3-69BA-B60D-8F76-C30421F777C2}"/>
                  </a:ext>
                </a:extLst>
              </p:cNvPr>
              <p:cNvGrpSpPr/>
              <p:nvPr/>
            </p:nvGrpSpPr>
            <p:grpSpPr>
              <a:xfrm flipH="1">
                <a:off x="4849837" y="2511827"/>
                <a:ext cx="139400" cy="140514"/>
                <a:chOff x="5099168" y="1487938"/>
                <a:chExt cx="211836" cy="211836"/>
              </a:xfrm>
              <a:grpFill/>
            </p:grpSpPr>
            <p:sp>
              <p:nvSpPr>
                <p:cNvPr id="55" name="Freihandform: Form 54">
                  <a:extLst>
                    <a:ext uri="{FF2B5EF4-FFF2-40B4-BE49-F238E27FC236}">
                      <a16:creationId xmlns:a16="http://schemas.microsoft.com/office/drawing/2014/main" id="{65165090-4666-C6B7-E283-8311B7580F6F}"/>
                    </a:ext>
                  </a:extLst>
                </p:cNvPr>
                <p:cNvSpPr/>
                <p:nvPr/>
              </p:nvSpPr>
              <p:spPr>
                <a:xfrm>
                  <a:off x="5099168" y="1487938"/>
                  <a:ext cx="211836" cy="211836"/>
                </a:xfrm>
                <a:custGeom>
                  <a:avLst/>
                  <a:gdLst>
                    <a:gd name="connsiteX0" fmla="*/ 105918 w 211836"/>
                    <a:gd name="connsiteY0" fmla="*/ 0 h 211836"/>
                    <a:gd name="connsiteX1" fmla="*/ 0 w 211836"/>
                    <a:gd name="connsiteY1" fmla="*/ 105918 h 211836"/>
                    <a:gd name="connsiteX2" fmla="*/ 105918 w 211836"/>
                    <a:gd name="connsiteY2" fmla="*/ 211836 h 211836"/>
                    <a:gd name="connsiteX3" fmla="*/ 211836 w 211836"/>
                    <a:gd name="connsiteY3" fmla="*/ 105918 h 211836"/>
                    <a:gd name="connsiteX4" fmla="*/ 105918 w 211836"/>
                    <a:gd name="connsiteY4" fmla="*/ 0 h 211836"/>
                    <a:gd name="connsiteX5" fmla="*/ 105918 w 211836"/>
                    <a:gd name="connsiteY5" fmla="*/ 180392 h 211836"/>
                    <a:gd name="connsiteX6" fmla="*/ 29789 w 211836"/>
                    <a:gd name="connsiteY6" fmla="*/ 104263 h 211836"/>
                    <a:gd name="connsiteX7" fmla="*/ 105918 w 211836"/>
                    <a:gd name="connsiteY7" fmla="*/ 28134 h 211836"/>
                    <a:gd name="connsiteX8" fmla="*/ 182047 w 211836"/>
                    <a:gd name="connsiteY8" fmla="*/ 104263 h 211836"/>
                    <a:gd name="connsiteX9" fmla="*/ 105918 w 211836"/>
                    <a:gd name="connsiteY9" fmla="*/ 180392 h 211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1836" h="211836">
                      <a:moveTo>
                        <a:pt x="105918" y="0"/>
                      </a:moveTo>
                      <a:cubicBezTo>
                        <a:pt x="47994" y="0"/>
                        <a:pt x="0" y="47994"/>
                        <a:pt x="0" y="105918"/>
                      </a:cubicBezTo>
                      <a:cubicBezTo>
                        <a:pt x="0" y="163842"/>
                        <a:pt x="47994" y="211836"/>
                        <a:pt x="105918" y="211836"/>
                      </a:cubicBezTo>
                      <a:cubicBezTo>
                        <a:pt x="163842" y="211836"/>
                        <a:pt x="211836" y="163842"/>
                        <a:pt x="211836" y="105918"/>
                      </a:cubicBezTo>
                      <a:cubicBezTo>
                        <a:pt x="211836" y="46339"/>
                        <a:pt x="163842" y="0"/>
                        <a:pt x="105918" y="0"/>
                      </a:cubicBezTo>
                      <a:close/>
                      <a:moveTo>
                        <a:pt x="105918" y="180392"/>
                      </a:moveTo>
                      <a:cubicBezTo>
                        <a:pt x="64544" y="180392"/>
                        <a:pt x="29789" y="147292"/>
                        <a:pt x="29789" y="104263"/>
                      </a:cubicBezTo>
                      <a:cubicBezTo>
                        <a:pt x="29789" y="62889"/>
                        <a:pt x="62889" y="28134"/>
                        <a:pt x="105918" y="28134"/>
                      </a:cubicBezTo>
                      <a:cubicBezTo>
                        <a:pt x="147292" y="28134"/>
                        <a:pt x="182047" y="61234"/>
                        <a:pt x="182047" y="104263"/>
                      </a:cubicBezTo>
                      <a:cubicBezTo>
                        <a:pt x="180392" y="147292"/>
                        <a:pt x="147292" y="180392"/>
                        <a:pt x="105918" y="180392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56" name="Freihandform: Form 55">
                  <a:extLst>
                    <a:ext uri="{FF2B5EF4-FFF2-40B4-BE49-F238E27FC236}">
                      <a16:creationId xmlns:a16="http://schemas.microsoft.com/office/drawing/2014/main" id="{1A590341-BD68-A8E5-66CF-D5DEFC8FF848}"/>
                    </a:ext>
                  </a:extLst>
                </p:cNvPr>
                <p:cNvSpPr/>
                <p:nvPr/>
              </p:nvSpPr>
              <p:spPr>
                <a:xfrm>
                  <a:off x="5145508" y="1549172"/>
                  <a:ext cx="37063" cy="31444"/>
                </a:xfrm>
                <a:custGeom>
                  <a:avLst/>
                  <a:gdLst>
                    <a:gd name="connsiteX0" fmla="*/ 0 w 37063"/>
                    <a:gd name="connsiteY0" fmla="*/ 19860 h 31444"/>
                    <a:gd name="connsiteX1" fmla="*/ 14895 w 37063"/>
                    <a:gd name="connsiteY1" fmla="*/ 0 h 31444"/>
                    <a:gd name="connsiteX2" fmla="*/ 36409 w 37063"/>
                    <a:gd name="connsiteY2" fmla="*/ 26480 h 31444"/>
                    <a:gd name="connsiteX3" fmla="*/ 31444 w 37063"/>
                    <a:gd name="connsiteY3" fmla="*/ 31444 h 31444"/>
                    <a:gd name="connsiteX4" fmla="*/ 0 w 37063"/>
                    <a:gd name="connsiteY4" fmla="*/ 19860 h 3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063" h="31444">
                      <a:moveTo>
                        <a:pt x="0" y="19860"/>
                      </a:moveTo>
                      <a:cubicBezTo>
                        <a:pt x="0" y="19860"/>
                        <a:pt x="4965" y="4965"/>
                        <a:pt x="14895" y="0"/>
                      </a:cubicBezTo>
                      <a:lnTo>
                        <a:pt x="36409" y="26480"/>
                      </a:lnTo>
                      <a:cubicBezTo>
                        <a:pt x="36409" y="26480"/>
                        <a:pt x="39719" y="31444"/>
                        <a:pt x="31444" y="31444"/>
                      </a:cubicBezTo>
                      <a:lnTo>
                        <a:pt x="0" y="19860"/>
                      </a:ln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57" name="Freihandform: Form 56">
                  <a:extLst>
                    <a:ext uri="{FF2B5EF4-FFF2-40B4-BE49-F238E27FC236}">
                      <a16:creationId xmlns:a16="http://schemas.microsoft.com/office/drawing/2014/main" id="{C657B1F7-A1D2-CE5F-B973-F15C5B9A44C5}"/>
                    </a:ext>
                  </a:extLst>
                </p:cNvPr>
                <p:cNvSpPr/>
                <p:nvPr/>
              </p:nvSpPr>
              <p:spPr>
                <a:xfrm>
                  <a:off x="5175297" y="1530967"/>
                  <a:ext cx="24824" cy="39719"/>
                </a:xfrm>
                <a:custGeom>
                  <a:avLst/>
                  <a:gdLst>
                    <a:gd name="connsiteX0" fmla="*/ 21515 w 24824"/>
                    <a:gd name="connsiteY0" fmla="*/ 39719 h 39719"/>
                    <a:gd name="connsiteX1" fmla="*/ 0 w 24824"/>
                    <a:gd name="connsiteY1" fmla="*/ 8275 h 39719"/>
                    <a:gd name="connsiteX2" fmla="*/ 21515 w 24824"/>
                    <a:gd name="connsiteY2" fmla="*/ 0 h 39719"/>
                    <a:gd name="connsiteX3" fmla="*/ 24825 w 24824"/>
                    <a:gd name="connsiteY3" fmla="*/ 36409 h 39719"/>
                    <a:gd name="connsiteX4" fmla="*/ 21515 w 24824"/>
                    <a:gd name="connsiteY4" fmla="*/ 39719 h 39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24" h="39719">
                      <a:moveTo>
                        <a:pt x="21515" y="39719"/>
                      </a:moveTo>
                      <a:lnTo>
                        <a:pt x="0" y="8275"/>
                      </a:lnTo>
                      <a:cubicBezTo>
                        <a:pt x="0" y="8275"/>
                        <a:pt x="9930" y="0"/>
                        <a:pt x="21515" y="0"/>
                      </a:cubicBezTo>
                      <a:lnTo>
                        <a:pt x="24825" y="36409"/>
                      </a:lnTo>
                      <a:cubicBezTo>
                        <a:pt x="24825" y="38064"/>
                        <a:pt x="24825" y="39719"/>
                        <a:pt x="21515" y="39719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58" name="Freihandform: Form 57">
                  <a:extLst>
                    <a:ext uri="{FF2B5EF4-FFF2-40B4-BE49-F238E27FC236}">
                      <a16:creationId xmlns:a16="http://schemas.microsoft.com/office/drawing/2014/main" id="{53E36725-0819-394C-EA65-4F61B153D37D}"/>
                    </a:ext>
                  </a:extLst>
                </p:cNvPr>
                <p:cNvSpPr/>
                <p:nvPr/>
              </p:nvSpPr>
              <p:spPr>
                <a:xfrm>
                  <a:off x="5213361" y="1530967"/>
                  <a:ext cx="23169" cy="39719"/>
                </a:xfrm>
                <a:custGeom>
                  <a:avLst/>
                  <a:gdLst>
                    <a:gd name="connsiteX0" fmla="*/ 0 w 23169"/>
                    <a:gd name="connsiteY0" fmla="*/ 38064 h 39719"/>
                    <a:gd name="connsiteX1" fmla="*/ 1655 w 23169"/>
                    <a:gd name="connsiteY1" fmla="*/ 0 h 39719"/>
                    <a:gd name="connsiteX2" fmla="*/ 23170 w 23169"/>
                    <a:gd name="connsiteY2" fmla="*/ 6620 h 39719"/>
                    <a:gd name="connsiteX3" fmla="*/ 4965 w 23169"/>
                    <a:gd name="connsiteY3" fmla="*/ 39719 h 39719"/>
                    <a:gd name="connsiteX4" fmla="*/ 0 w 23169"/>
                    <a:gd name="connsiteY4" fmla="*/ 38064 h 39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9" h="39719">
                      <a:moveTo>
                        <a:pt x="0" y="38064"/>
                      </a:moveTo>
                      <a:lnTo>
                        <a:pt x="1655" y="0"/>
                      </a:lnTo>
                      <a:cubicBezTo>
                        <a:pt x="1655" y="0"/>
                        <a:pt x="14895" y="0"/>
                        <a:pt x="23170" y="6620"/>
                      </a:cubicBezTo>
                      <a:lnTo>
                        <a:pt x="4965" y="39719"/>
                      </a:lnTo>
                      <a:cubicBezTo>
                        <a:pt x="4965" y="38064"/>
                        <a:pt x="1655" y="39719"/>
                        <a:pt x="0" y="38064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59" name="Freihandform: Form 58">
                  <a:extLst>
                    <a:ext uri="{FF2B5EF4-FFF2-40B4-BE49-F238E27FC236}">
                      <a16:creationId xmlns:a16="http://schemas.microsoft.com/office/drawing/2014/main" id="{45EAE74B-9C8A-BBD5-2C07-A8B694C2BEE5}"/>
                    </a:ext>
                  </a:extLst>
                </p:cNvPr>
                <p:cNvSpPr/>
                <p:nvPr/>
              </p:nvSpPr>
              <p:spPr>
                <a:xfrm>
                  <a:off x="5227988" y="1547517"/>
                  <a:ext cx="36677" cy="35581"/>
                </a:xfrm>
                <a:custGeom>
                  <a:avLst/>
                  <a:gdLst>
                    <a:gd name="connsiteX0" fmla="*/ 268 w 36677"/>
                    <a:gd name="connsiteY0" fmla="*/ 31444 h 35581"/>
                    <a:gd name="connsiteX1" fmla="*/ 23438 w 36677"/>
                    <a:gd name="connsiteY1" fmla="*/ 0 h 35581"/>
                    <a:gd name="connsiteX2" fmla="*/ 36677 w 36677"/>
                    <a:gd name="connsiteY2" fmla="*/ 16550 h 35581"/>
                    <a:gd name="connsiteX3" fmla="*/ 3578 w 36677"/>
                    <a:gd name="connsiteY3" fmla="*/ 34754 h 35581"/>
                    <a:gd name="connsiteX4" fmla="*/ 268 w 36677"/>
                    <a:gd name="connsiteY4" fmla="*/ 31444 h 35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77" h="35581">
                      <a:moveTo>
                        <a:pt x="268" y="31444"/>
                      </a:moveTo>
                      <a:lnTo>
                        <a:pt x="23438" y="0"/>
                      </a:lnTo>
                      <a:cubicBezTo>
                        <a:pt x="23438" y="0"/>
                        <a:pt x="35022" y="9930"/>
                        <a:pt x="36677" y="16550"/>
                      </a:cubicBezTo>
                      <a:lnTo>
                        <a:pt x="3578" y="34754"/>
                      </a:lnTo>
                      <a:cubicBezTo>
                        <a:pt x="5233" y="34754"/>
                        <a:pt x="-1387" y="38064"/>
                        <a:pt x="268" y="31444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60" name="Freihandform: Form 59">
                  <a:extLst>
                    <a:ext uri="{FF2B5EF4-FFF2-40B4-BE49-F238E27FC236}">
                      <a16:creationId xmlns:a16="http://schemas.microsoft.com/office/drawing/2014/main" id="{42FE9E66-7C20-A0CA-AE12-556A63E53FFA}"/>
                    </a:ext>
                  </a:extLst>
                </p:cNvPr>
                <p:cNvSpPr/>
                <p:nvPr/>
              </p:nvSpPr>
              <p:spPr>
                <a:xfrm>
                  <a:off x="5232669" y="1583926"/>
                  <a:ext cx="42058" cy="21514"/>
                </a:xfrm>
                <a:custGeom>
                  <a:avLst/>
                  <a:gdLst>
                    <a:gd name="connsiteX0" fmla="*/ 2207 w 42058"/>
                    <a:gd name="connsiteY0" fmla="*/ 11585 h 21514"/>
                    <a:gd name="connsiteX1" fmla="*/ 40271 w 42058"/>
                    <a:gd name="connsiteY1" fmla="*/ 0 h 21514"/>
                    <a:gd name="connsiteX2" fmla="*/ 38616 w 42058"/>
                    <a:gd name="connsiteY2" fmla="*/ 21515 h 21514"/>
                    <a:gd name="connsiteX3" fmla="*/ 2207 w 42058"/>
                    <a:gd name="connsiteY3" fmla="*/ 14895 h 21514"/>
                    <a:gd name="connsiteX4" fmla="*/ 2207 w 42058"/>
                    <a:gd name="connsiteY4" fmla="*/ 11585 h 21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058" h="21514">
                      <a:moveTo>
                        <a:pt x="2207" y="11585"/>
                      </a:moveTo>
                      <a:lnTo>
                        <a:pt x="40271" y="0"/>
                      </a:lnTo>
                      <a:cubicBezTo>
                        <a:pt x="40271" y="0"/>
                        <a:pt x="45236" y="14895"/>
                        <a:pt x="38616" y="21515"/>
                      </a:cubicBezTo>
                      <a:lnTo>
                        <a:pt x="2207" y="14895"/>
                      </a:lnTo>
                      <a:cubicBezTo>
                        <a:pt x="2207" y="16550"/>
                        <a:pt x="-2758" y="13240"/>
                        <a:pt x="2207" y="11585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61" name="Freihandform: Form 60">
                  <a:extLst>
                    <a:ext uri="{FF2B5EF4-FFF2-40B4-BE49-F238E27FC236}">
                      <a16:creationId xmlns:a16="http://schemas.microsoft.com/office/drawing/2014/main" id="{F768D8D6-A8BB-4ADB-183D-2B9D0434F4C1}"/>
                    </a:ext>
                  </a:extLst>
                </p:cNvPr>
                <p:cNvSpPr/>
                <p:nvPr/>
              </p:nvSpPr>
              <p:spPr>
                <a:xfrm>
                  <a:off x="5227606" y="1611797"/>
                  <a:ext cx="38714" cy="33362"/>
                </a:xfrm>
                <a:custGeom>
                  <a:avLst/>
                  <a:gdLst>
                    <a:gd name="connsiteX0" fmla="*/ 3960 w 38714"/>
                    <a:gd name="connsiteY0" fmla="*/ 263 h 33362"/>
                    <a:gd name="connsiteX1" fmla="*/ 38715 w 38714"/>
                    <a:gd name="connsiteY1" fmla="*/ 11848 h 33362"/>
                    <a:gd name="connsiteX2" fmla="*/ 23820 w 38714"/>
                    <a:gd name="connsiteY2" fmla="*/ 33363 h 33362"/>
                    <a:gd name="connsiteX3" fmla="*/ 2305 w 38714"/>
                    <a:gd name="connsiteY3" fmla="*/ 6883 h 33362"/>
                    <a:gd name="connsiteX4" fmla="*/ 3960 w 38714"/>
                    <a:gd name="connsiteY4" fmla="*/ 263 h 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714" h="33362">
                      <a:moveTo>
                        <a:pt x="3960" y="263"/>
                      </a:moveTo>
                      <a:lnTo>
                        <a:pt x="38715" y="11848"/>
                      </a:lnTo>
                      <a:cubicBezTo>
                        <a:pt x="38715" y="11848"/>
                        <a:pt x="38715" y="31708"/>
                        <a:pt x="23820" y="33363"/>
                      </a:cubicBezTo>
                      <a:lnTo>
                        <a:pt x="2305" y="6883"/>
                      </a:lnTo>
                      <a:cubicBezTo>
                        <a:pt x="650" y="5228"/>
                        <a:pt x="-2660" y="-1392"/>
                        <a:pt x="3960" y="263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62" name="Freihandform: Form 61">
                  <a:extLst>
                    <a:ext uri="{FF2B5EF4-FFF2-40B4-BE49-F238E27FC236}">
                      <a16:creationId xmlns:a16="http://schemas.microsoft.com/office/drawing/2014/main" id="{E85A1F20-3A71-1A29-327B-05D8BD6A40E4}"/>
                    </a:ext>
                  </a:extLst>
                </p:cNvPr>
                <p:cNvSpPr/>
                <p:nvPr/>
              </p:nvSpPr>
              <p:spPr>
                <a:xfrm>
                  <a:off x="5213361" y="1622532"/>
                  <a:ext cx="28134" cy="42395"/>
                </a:xfrm>
                <a:custGeom>
                  <a:avLst/>
                  <a:gdLst>
                    <a:gd name="connsiteX0" fmla="*/ 4965 w 28134"/>
                    <a:gd name="connsiteY0" fmla="*/ 1113 h 42395"/>
                    <a:gd name="connsiteX1" fmla="*/ 28135 w 28134"/>
                    <a:gd name="connsiteY1" fmla="*/ 30903 h 42395"/>
                    <a:gd name="connsiteX2" fmla="*/ 3310 w 28134"/>
                    <a:gd name="connsiteY2" fmla="*/ 40833 h 42395"/>
                    <a:gd name="connsiteX3" fmla="*/ 0 w 28134"/>
                    <a:gd name="connsiteY3" fmla="*/ 4423 h 42395"/>
                    <a:gd name="connsiteX4" fmla="*/ 4965 w 28134"/>
                    <a:gd name="connsiteY4" fmla="*/ 1113 h 42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134" h="42395">
                      <a:moveTo>
                        <a:pt x="4965" y="1113"/>
                      </a:moveTo>
                      <a:lnTo>
                        <a:pt x="28135" y="30903"/>
                      </a:lnTo>
                      <a:cubicBezTo>
                        <a:pt x="28135" y="30903"/>
                        <a:pt x="14895" y="47453"/>
                        <a:pt x="3310" y="40833"/>
                      </a:cubicBezTo>
                      <a:lnTo>
                        <a:pt x="0" y="4423"/>
                      </a:lnTo>
                      <a:cubicBezTo>
                        <a:pt x="1655" y="2768"/>
                        <a:pt x="0" y="-2197"/>
                        <a:pt x="4965" y="1113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63" name="Freihandform: Form 62">
                  <a:extLst>
                    <a:ext uri="{FF2B5EF4-FFF2-40B4-BE49-F238E27FC236}">
                      <a16:creationId xmlns:a16="http://schemas.microsoft.com/office/drawing/2014/main" id="{27BA9B55-8931-1B70-5970-16DAA9159A8B}"/>
                    </a:ext>
                  </a:extLst>
                </p:cNvPr>
                <p:cNvSpPr/>
                <p:nvPr/>
              </p:nvSpPr>
              <p:spPr>
                <a:xfrm>
                  <a:off x="5178607" y="1623646"/>
                  <a:ext cx="24824" cy="38718"/>
                </a:xfrm>
                <a:custGeom>
                  <a:avLst/>
                  <a:gdLst>
                    <a:gd name="connsiteX0" fmla="*/ 24825 w 24824"/>
                    <a:gd name="connsiteY0" fmla="*/ 1655 h 38718"/>
                    <a:gd name="connsiteX1" fmla="*/ 24825 w 24824"/>
                    <a:gd name="connsiteY1" fmla="*/ 38064 h 38718"/>
                    <a:gd name="connsiteX2" fmla="*/ 0 w 24824"/>
                    <a:gd name="connsiteY2" fmla="*/ 33099 h 38718"/>
                    <a:gd name="connsiteX3" fmla="*/ 16550 w 24824"/>
                    <a:gd name="connsiteY3" fmla="*/ 0 h 38718"/>
                    <a:gd name="connsiteX4" fmla="*/ 24825 w 24824"/>
                    <a:gd name="connsiteY4" fmla="*/ 1655 h 38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24" h="38718">
                      <a:moveTo>
                        <a:pt x="24825" y="1655"/>
                      </a:moveTo>
                      <a:lnTo>
                        <a:pt x="24825" y="38064"/>
                      </a:lnTo>
                      <a:cubicBezTo>
                        <a:pt x="24825" y="38064"/>
                        <a:pt x="9930" y="41374"/>
                        <a:pt x="0" y="33099"/>
                      </a:cubicBezTo>
                      <a:lnTo>
                        <a:pt x="16550" y="0"/>
                      </a:lnTo>
                      <a:cubicBezTo>
                        <a:pt x="16550" y="1655"/>
                        <a:pt x="18205" y="0"/>
                        <a:pt x="24825" y="1655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64" name="Freihandform: Form 63">
                  <a:extLst>
                    <a:ext uri="{FF2B5EF4-FFF2-40B4-BE49-F238E27FC236}">
                      <a16:creationId xmlns:a16="http://schemas.microsoft.com/office/drawing/2014/main" id="{353B77B5-A33E-B07C-91DC-06104E82E433}"/>
                    </a:ext>
                  </a:extLst>
                </p:cNvPr>
                <p:cNvSpPr/>
                <p:nvPr/>
              </p:nvSpPr>
              <p:spPr>
                <a:xfrm>
                  <a:off x="5150344" y="1612061"/>
                  <a:ext cx="36537" cy="34754"/>
                </a:xfrm>
                <a:custGeom>
                  <a:avLst/>
                  <a:gdLst>
                    <a:gd name="connsiteX0" fmla="*/ 36538 w 36537"/>
                    <a:gd name="connsiteY0" fmla="*/ 4965 h 34754"/>
                    <a:gd name="connsiteX1" fmla="*/ 13368 w 36537"/>
                    <a:gd name="connsiteY1" fmla="*/ 34754 h 34754"/>
                    <a:gd name="connsiteX2" fmla="*/ 128 w 36537"/>
                    <a:gd name="connsiteY2" fmla="*/ 16550 h 34754"/>
                    <a:gd name="connsiteX3" fmla="*/ 33228 w 36537"/>
                    <a:gd name="connsiteY3" fmla="*/ 0 h 34754"/>
                    <a:gd name="connsiteX4" fmla="*/ 36538 w 36537"/>
                    <a:gd name="connsiteY4" fmla="*/ 4965 h 3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537" h="34754">
                      <a:moveTo>
                        <a:pt x="36538" y="4965"/>
                      </a:moveTo>
                      <a:lnTo>
                        <a:pt x="13368" y="34754"/>
                      </a:lnTo>
                      <a:cubicBezTo>
                        <a:pt x="13368" y="34754"/>
                        <a:pt x="-1527" y="29789"/>
                        <a:pt x="128" y="16550"/>
                      </a:cubicBezTo>
                      <a:lnTo>
                        <a:pt x="33228" y="0"/>
                      </a:lnTo>
                      <a:cubicBezTo>
                        <a:pt x="33228" y="0"/>
                        <a:pt x="36538" y="1655"/>
                        <a:pt x="36538" y="4965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65" name="Freihandform: Form 64">
                  <a:extLst>
                    <a:ext uri="{FF2B5EF4-FFF2-40B4-BE49-F238E27FC236}">
                      <a16:creationId xmlns:a16="http://schemas.microsoft.com/office/drawing/2014/main" id="{C4AADECC-39D8-FA59-DF08-5373F191B10F}"/>
                    </a:ext>
                  </a:extLst>
                </p:cNvPr>
                <p:cNvSpPr/>
                <p:nvPr/>
              </p:nvSpPr>
              <p:spPr>
                <a:xfrm>
                  <a:off x="5137600" y="1587236"/>
                  <a:ext cx="43799" cy="23169"/>
                </a:xfrm>
                <a:custGeom>
                  <a:avLst/>
                  <a:gdLst>
                    <a:gd name="connsiteX0" fmla="*/ 42661 w 43799"/>
                    <a:gd name="connsiteY0" fmla="*/ 13240 h 23169"/>
                    <a:gd name="connsiteX1" fmla="*/ 2942 w 43799"/>
                    <a:gd name="connsiteY1" fmla="*/ 23170 h 23169"/>
                    <a:gd name="connsiteX2" fmla="*/ 2942 w 43799"/>
                    <a:gd name="connsiteY2" fmla="*/ 0 h 23169"/>
                    <a:gd name="connsiteX3" fmla="*/ 41006 w 43799"/>
                    <a:gd name="connsiteY3" fmla="*/ 4965 h 23169"/>
                    <a:gd name="connsiteX4" fmla="*/ 42661 w 43799"/>
                    <a:gd name="connsiteY4" fmla="*/ 13240 h 2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799" h="23169">
                      <a:moveTo>
                        <a:pt x="42661" y="13240"/>
                      </a:moveTo>
                      <a:lnTo>
                        <a:pt x="2942" y="23170"/>
                      </a:lnTo>
                      <a:cubicBezTo>
                        <a:pt x="2942" y="23170"/>
                        <a:pt x="-3678" y="9930"/>
                        <a:pt x="2942" y="0"/>
                      </a:cubicBezTo>
                      <a:lnTo>
                        <a:pt x="41006" y="4965"/>
                      </a:lnTo>
                      <a:cubicBezTo>
                        <a:pt x="41006" y="4965"/>
                        <a:pt x="45971" y="11585"/>
                        <a:pt x="42661" y="13240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37" name="Gruppieren 36">
                <a:extLst>
                  <a:ext uri="{FF2B5EF4-FFF2-40B4-BE49-F238E27FC236}">
                    <a16:creationId xmlns:a16="http://schemas.microsoft.com/office/drawing/2014/main" id="{CA254B28-3184-760B-3D0A-D12FBB35C35D}"/>
                  </a:ext>
                </a:extLst>
              </p:cNvPr>
              <p:cNvGrpSpPr/>
              <p:nvPr/>
            </p:nvGrpSpPr>
            <p:grpSpPr>
              <a:xfrm>
                <a:off x="4150272" y="1950972"/>
                <a:ext cx="1213012" cy="871997"/>
                <a:chOff x="4150272" y="1950972"/>
                <a:chExt cx="1213012" cy="871997"/>
              </a:xfrm>
              <a:grpFill/>
            </p:grpSpPr>
            <p:sp>
              <p:nvSpPr>
                <p:cNvPr id="51" name="Freihandform: Form 50">
                  <a:extLst>
                    <a:ext uri="{FF2B5EF4-FFF2-40B4-BE49-F238E27FC236}">
                      <a16:creationId xmlns:a16="http://schemas.microsoft.com/office/drawing/2014/main" id="{0E1AEECF-098F-ED0D-42C7-1234BE59A343}"/>
                    </a:ext>
                  </a:extLst>
                </p:cNvPr>
                <p:cNvSpPr/>
                <p:nvPr/>
              </p:nvSpPr>
              <p:spPr>
                <a:xfrm>
                  <a:off x="4150272" y="1950972"/>
                  <a:ext cx="1213012" cy="871997"/>
                </a:xfrm>
                <a:custGeom>
                  <a:avLst/>
                  <a:gdLst>
                    <a:gd name="connsiteX0" fmla="*/ 1144807 w 1213012"/>
                    <a:gd name="connsiteY0" fmla="*/ 871998 h 871997"/>
                    <a:gd name="connsiteX1" fmla="*/ 68206 w 1213012"/>
                    <a:gd name="connsiteY1" fmla="*/ 871998 h 871997"/>
                    <a:gd name="connsiteX2" fmla="*/ 0 w 1213012"/>
                    <a:gd name="connsiteY2" fmla="*/ 803792 h 871997"/>
                    <a:gd name="connsiteX3" fmla="*/ 0 w 1213012"/>
                    <a:gd name="connsiteY3" fmla="*/ 68206 h 871997"/>
                    <a:gd name="connsiteX4" fmla="*/ 68206 w 1213012"/>
                    <a:gd name="connsiteY4" fmla="*/ 0 h 871997"/>
                    <a:gd name="connsiteX5" fmla="*/ 1144807 w 1213012"/>
                    <a:gd name="connsiteY5" fmla="*/ 0 h 871997"/>
                    <a:gd name="connsiteX6" fmla="*/ 1213013 w 1213012"/>
                    <a:gd name="connsiteY6" fmla="*/ 68206 h 871997"/>
                    <a:gd name="connsiteX7" fmla="*/ 1213013 w 1213012"/>
                    <a:gd name="connsiteY7" fmla="*/ 803792 h 871997"/>
                    <a:gd name="connsiteX8" fmla="*/ 1144807 w 1213012"/>
                    <a:gd name="connsiteY8" fmla="*/ 871998 h 871997"/>
                    <a:gd name="connsiteX9" fmla="*/ 68206 w 1213012"/>
                    <a:gd name="connsiteY9" fmla="*/ 19487 h 871997"/>
                    <a:gd name="connsiteX10" fmla="*/ 19487 w 1213012"/>
                    <a:gd name="connsiteY10" fmla="*/ 68206 h 871997"/>
                    <a:gd name="connsiteX11" fmla="*/ 19487 w 1213012"/>
                    <a:gd name="connsiteY11" fmla="*/ 803792 h 871997"/>
                    <a:gd name="connsiteX12" fmla="*/ 68206 w 1213012"/>
                    <a:gd name="connsiteY12" fmla="*/ 852524 h 871997"/>
                    <a:gd name="connsiteX13" fmla="*/ 1144807 w 1213012"/>
                    <a:gd name="connsiteY13" fmla="*/ 852524 h 871997"/>
                    <a:gd name="connsiteX14" fmla="*/ 1193538 w 1213012"/>
                    <a:gd name="connsiteY14" fmla="*/ 803792 h 871997"/>
                    <a:gd name="connsiteX15" fmla="*/ 1193538 w 1213012"/>
                    <a:gd name="connsiteY15" fmla="*/ 68206 h 871997"/>
                    <a:gd name="connsiteX16" fmla="*/ 1144807 w 1213012"/>
                    <a:gd name="connsiteY16" fmla="*/ 19487 h 871997"/>
                    <a:gd name="connsiteX17" fmla="*/ 68206 w 1213012"/>
                    <a:gd name="connsiteY17" fmla="*/ 19487 h 871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13012" h="871997">
                      <a:moveTo>
                        <a:pt x="1144807" y="871998"/>
                      </a:moveTo>
                      <a:lnTo>
                        <a:pt x="68206" y="871998"/>
                      </a:lnTo>
                      <a:cubicBezTo>
                        <a:pt x="30593" y="871998"/>
                        <a:pt x="0" y="841405"/>
                        <a:pt x="0" y="803792"/>
                      </a:cubicBezTo>
                      <a:lnTo>
                        <a:pt x="0" y="68206"/>
                      </a:lnTo>
                      <a:cubicBezTo>
                        <a:pt x="0" y="30579"/>
                        <a:pt x="30593" y="0"/>
                        <a:pt x="68206" y="0"/>
                      </a:cubicBezTo>
                      <a:lnTo>
                        <a:pt x="1144807" y="0"/>
                      </a:lnTo>
                      <a:cubicBezTo>
                        <a:pt x="1182420" y="0"/>
                        <a:pt x="1213013" y="30579"/>
                        <a:pt x="1213013" y="68206"/>
                      </a:cubicBezTo>
                      <a:lnTo>
                        <a:pt x="1213013" y="803792"/>
                      </a:lnTo>
                      <a:cubicBezTo>
                        <a:pt x="1213013" y="841392"/>
                        <a:pt x="1182420" y="871998"/>
                        <a:pt x="1144807" y="871998"/>
                      </a:cubicBezTo>
                      <a:close/>
                      <a:moveTo>
                        <a:pt x="68206" y="19487"/>
                      </a:moveTo>
                      <a:cubicBezTo>
                        <a:pt x="41341" y="19487"/>
                        <a:pt x="19487" y="41341"/>
                        <a:pt x="19487" y="68206"/>
                      </a:cubicBezTo>
                      <a:lnTo>
                        <a:pt x="19487" y="803792"/>
                      </a:lnTo>
                      <a:cubicBezTo>
                        <a:pt x="19487" y="830657"/>
                        <a:pt x="41341" y="852524"/>
                        <a:pt x="68206" y="852524"/>
                      </a:cubicBezTo>
                      <a:lnTo>
                        <a:pt x="1144807" y="852524"/>
                      </a:lnTo>
                      <a:cubicBezTo>
                        <a:pt x="1171671" y="852524"/>
                        <a:pt x="1193538" y="830670"/>
                        <a:pt x="1193538" y="803792"/>
                      </a:cubicBezTo>
                      <a:lnTo>
                        <a:pt x="1193538" y="68206"/>
                      </a:lnTo>
                      <a:cubicBezTo>
                        <a:pt x="1193538" y="41341"/>
                        <a:pt x="1171685" y="19487"/>
                        <a:pt x="1144807" y="19487"/>
                      </a:cubicBezTo>
                      <a:lnTo>
                        <a:pt x="68206" y="19487"/>
                      </a:ln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52" name="Freihandform: Form 51">
                  <a:extLst>
                    <a:ext uri="{FF2B5EF4-FFF2-40B4-BE49-F238E27FC236}">
                      <a16:creationId xmlns:a16="http://schemas.microsoft.com/office/drawing/2014/main" id="{4B22C266-AEAD-42C9-E9C8-FEF9B4E7EC19}"/>
                    </a:ext>
                  </a:extLst>
                </p:cNvPr>
                <p:cNvSpPr/>
                <p:nvPr/>
              </p:nvSpPr>
              <p:spPr>
                <a:xfrm>
                  <a:off x="4272061" y="2008601"/>
                  <a:ext cx="969421" cy="756713"/>
                </a:xfrm>
                <a:custGeom>
                  <a:avLst/>
                  <a:gdLst>
                    <a:gd name="connsiteX0" fmla="*/ 969421 w 969421"/>
                    <a:gd name="connsiteY0" fmla="*/ 756713 h 756713"/>
                    <a:gd name="connsiteX1" fmla="*/ 0 w 969421"/>
                    <a:gd name="connsiteY1" fmla="*/ 756713 h 756713"/>
                    <a:gd name="connsiteX2" fmla="*/ 0 w 969421"/>
                    <a:gd name="connsiteY2" fmla="*/ 0 h 756713"/>
                    <a:gd name="connsiteX3" fmla="*/ 969421 w 969421"/>
                    <a:gd name="connsiteY3" fmla="*/ 0 h 756713"/>
                    <a:gd name="connsiteX4" fmla="*/ 969421 w 969421"/>
                    <a:gd name="connsiteY4" fmla="*/ 756713 h 756713"/>
                    <a:gd name="connsiteX5" fmla="*/ 19487 w 969421"/>
                    <a:gd name="connsiteY5" fmla="*/ 737239 h 756713"/>
                    <a:gd name="connsiteX6" fmla="*/ 949934 w 969421"/>
                    <a:gd name="connsiteY6" fmla="*/ 737239 h 756713"/>
                    <a:gd name="connsiteX7" fmla="*/ 949934 w 969421"/>
                    <a:gd name="connsiteY7" fmla="*/ 19501 h 756713"/>
                    <a:gd name="connsiteX8" fmla="*/ 19487 w 969421"/>
                    <a:gd name="connsiteY8" fmla="*/ 19501 h 756713"/>
                    <a:gd name="connsiteX9" fmla="*/ 19487 w 969421"/>
                    <a:gd name="connsiteY9" fmla="*/ 737239 h 75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9421" h="756713">
                      <a:moveTo>
                        <a:pt x="969421" y="756713"/>
                      </a:moveTo>
                      <a:lnTo>
                        <a:pt x="0" y="756713"/>
                      </a:lnTo>
                      <a:lnTo>
                        <a:pt x="0" y="0"/>
                      </a:lnTo>
                      <a:lnTo>
                        <a:pt x="969421" y="0"/>
                      </a:lnTo>
                      <a:lnTo>
                        <a:pt x="969421" y="756713"/>
                      </a:lnTo>
                      <a:close/>
                      <a:moveTo>
                        <a:pt x="19487" y="737239"/>
                      </a:moveTo>
                      <a:lnTo>
                        <a:pt x="949934" y="737239"/>
                      </a:lnTo>
                      <a:lnTo>
                        <a:pt x="949934" y="19501"/>
                      </a:lnTo>
                      <a:lnTo>
                        <a:pt x="19487" y="19501"/>
                      </a:lnTo>
                      <a:lnTo>
                        <a:pt x="19487" y="737239"/>
                      </a:ln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53" name="Freihandform: Form 52">
                  <a:extLst>
                    <a:ext uri="{FF2B5EF4-FFF2-40B4-BE49-F238E27FC236}">
                      <a16:creationId xmlns:a16="http://schemas.microsoft.com/office/drawing/2014/main" id="{43135C4B-FB86-2F53-08B5-42416DA0B8FD}"/>
                    </a:ext>
                  </a:extLst>
                </p:cNvPr>
                <p:cNvSpPr/>
                <p:nvPr/>
              </p:nvSpPr>
              <p:spPr>
                <a:xfrm>
                  <a:off x="4201436" y="2251783"/>
                  <a:ext cx="29230" cy="270363"/>
                </a:xfrm>
                <a:custGeom>
                  <a:avLst/>
                  <a:gdLst>
                    <a:gd name="connsiteX0" fmla="*/ 29231 w 29230"/>
                    <a:gd name="connsiteY0" fmla="*/ 255754 h 270363"/>
                    <a:gd name="connsiteX1" fmla="*/ 14622 w 29230"/>
                    <a:gd name="connsiteY1" fmla="*/ 270363 h 270363"/>
                    <a:gd name="connsiteX2" fmla="*/ 14622 w 29230"/>
                    <a:gd name="connsiteY2" fmla="*/ 270363 h 270363"/>
                    <a:gd name="connsiteX3" fmla="*/ 0 w 29230"/>
                    <a:gd name="connsiteY3" fmla="*/ 255754 h 270363"/>
                    <a:gd name="connsiteX4" fmla="*/ 0 w 29230"/>
                    <a:gd name="connsiteY4" fmla="*/ 14609 h 270363"/>
                    <a:gd name="connsiteX5" fmla="*/ 14622 w 29230"/>
                    <a:gd name="connsiteY5" fmla="*/ 0 h 270363"/>
                    <a:gd name="connsiteX6" fmla="*/ 14622 w 29230"/>
                    <a:gd name="connsiteY6" fmla="*/ 0 h 270363"/>
                    <a:gd name="connsiteX7" fmla="*/ 29231 w 29230"/>
                    <a:gd name="connsiteY7" fmla="*/ 14609 h 270363"/>
                    <a:gd name="connsiteX8" fmla="*/ 29231 w 29230"/>
                    <a:gd name="connsiteY8" fmla="*/ 255754 h 270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230" h="270363">
                      <a:moveTo>
                        <a:pt x="29231" y="255754"/>
                      </a:moveTo>
                      <a:cubicBezTo>
                        <a:pt x="29231" y="263832"/>
                        <a:pt x="22687" y="270363"/>
                        <a:pt x="14622" y="270363"/>
                      </a:cubicBezTo>
                      <a:lnTo>
                        <a:pt x="14622" y="270363"/>
                      </a:lnTo>
                      <a:cubicBezTo>
                        <a:pt x="6544" y="270363"/>
                        <a:pt x="0" y="263832"/>
                        <a:pt x="0" y="255754"/>
                      </a:cubicBezTo>
                      <a:lnTo>
                        <a:pt x="0" y="14609"/>
                      </a:lnTo>
                      <a:cubicBezTo>
                        <a:pt x="0" y="6531"/>
                        <a:pt x="6544" y="0"/>
                        <a:pt x="14622" y="0"/>
                      </a:cubicBezTo>
                      <a:lnTo>
                        <a:pt x="14622" y="0"/>
                      </a:lnTo>
                      <a:cubicBezTo>
                        <a:pt x="22687" y="0"/>
                        <a:pt x="29231" y="6531"/>
                        <a:pt x="29231" y="14609"/>
                      </a:cubicBezTo>
                      <a:lnTo>
                        <a:pt x="29231" y="255754"/>
                      </a:ln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  <p:sp>
              <p:nvSpPr>
                <p:cNvPr id="54" name="Freihandform: Form 53">
                  <a:extLst>
                    <a:ext uri="{FF2B5EF4-FFF2-40B4-BE49-F238E27FC236}">
                      <a16:creationId xmlns:a16="http://schemas.microsoft.com/office/drawing/2014/main" id="{C955AE98-8617-76AD-7D5E-9C84703986D0}"/>
                    </a:ext>
                  </a:extLst>
                </p:cNvPr>
                <p:cNvSpPr/>
                <p:nvPr/>
              </p:nvSpPr>
              <p:spPr>
                <a:xfrm>
                  <a:off x="5258537" y="2352049"/>
                  <a:ext cx="69831" cy="69831"/>
                </a:xfrm>
                <a:custGeom>
                  <a:avLst/>
                  <a:gdLst>
                    <a:gd name="connsiteX0" fmla="*/ 69832 w 69831"/>
                    <a:gd name="connsiteY0" fmla="*/ 34916 h 69831"/>
                    <a:gd name="connsiteX1" fmla="*/ 34916 w 69831"/>
                    <a:gd name="connsiteY1" fmla="*/ 69832 h 69831"/>
                    <a:gd name="connsiteX2" fmla="*/ 0 w 69831"/>
                    <a:gd name="connsiteY2" fmla="*/ 34916 h 69831"/>
                    <a:gd name="connsiteX3" fmla="*/ 34916 w 69831"/>
                    <a:gd name="connsiteY3" fmla="*/ 0 h 69831"/>
                    <a:gd name="connsiteX4" fmla="*/ 69832 w 69831"/>
                    <a:gd name="connsiteY4" fmla="*/ 34916 h 69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31" h="69831">
                      <a:moveTo>
                        <a:pt x="69832" y="34916"/>
                      </a:moveTo>
                      <a:cubicBezTo>
                        <a:pt x="69832" y="54199"/>
                        <a:pt x="54199" y="69832"/>
                        <a:pt x="34916" y="69832"/>
                      </a:cubicBezTo>
                      <a:cubicBezTo>
                        <a:pt x="15632" y="69832"/>
                        <a:pt x="0" y="54199"/>
                        <a:pt x="0" y="34916"/>
                      </a:cubicBezTo>
                      <a:cubicBezTo>
                        <a:pt x="0" y="15632"/>
                        <a:pt x="15632" y="0"/>
                        <a:pt x="34916" y="0"/>
                      </a:cubicBezTo>
                      <a:cubicBezTo>
                        <a:pt x="54199" y="0"/>
                        <a:pt x="69832" y="15632"/>
                        <a:pt x="69832" y="34916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/>
                </a:p>
              </p:txBody>
            </p:sp>
          </p:grp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6BA6453A-3B8D-0824-966E-177AF3C3113C}"/>
                  </a:ext>
                </a:extLst>
              </p:cNvPr>
              <p:cNvSpPr/>
              <p:nvPr/>
            </p:nvSpPr>
            <p:spPr>
              <a:xfrm flipH="1">
                <a:off x="4282715" y="2126835"/>
                <a:ext cx="401989" cy="261797"/>
              </a:xfrm>
              <a:custGeom>
                <a:avLst/>
                <a:gdLst>
                  <a:gd name="connsiteX0" fmla="*/ 53364 w 401989"/>
                  <a:gd name="connsiteY0" fmla="*/ 66446 h 261797"/>
                  <a:gd name="connsiteX1" fmla="*/ 115441 w 401989"/>
                  <a:gd name="connsiteY1" fmla="*/ 124628 h 261797"/>
                  <a:gd name="connsiteX2" fmla="*/ 32672 w 401989"/>
                  <a:gd name="connsiteY2" fmla="*/ 124628 h 261797"/>
                  <a:gd name="connsiteX3" fmla="*/ 43563 w 401989"/>
                  <a:gd name="connsiteY3" fmla="*/ 105966 h 261797"/>
                  <a:gd name="connsiteX4" fmla="*/ 285335 w 401989"/>
                  <a:gd name="connsiteY4" fmla="*/ 29123 h 261797"/>
                  <a:gd name="connsiteX5" fmla="*/ 276623 w 401989"/>
                  <a:gd name="connsiteY5" fmla="*/ 87304 h 261797"/>
                  <a:gd name="connsiteX6" fmla="*/ 205833 w 401989"/>
                  <a:gd name="connsiteY6" fmla="*/ 80717 h 261797"/>
                  <a:gd name="connsiteX7" fmla="*/ 129599 w 401989"/>
                  <a:gd name="connsiteY7" fmla="*/ 47785 h 261797"/>
                  <a:gd name="connsiteX8" fmla="*/ 285335 w 401989"/>
                  <a:gd name="connsiteY8" fmla="*/ 29123 h 261797"/>
                  <a:gd name="connsiteX9" fmla="*/ 268455 w 401989"/>
                  <a:gd name="connsiteY9" fmla="*/ 306 h 261797"/>
                  <a:gd name="connsiteX10" fmla="*/ 255931 w 401989"/>
                  <a:gd name="connsiteY10" fmla="*/ 581 h 261797"/>
                  <a:gd name="connsiteX11" fmla="*/ 258109 w 401989"/>
                  <a:gd name="connsiteY11" fmla="*/ 6069 h 261797"/>
                  <a:gd name="connsiteX12" fmla="*/ 255931 w 401989"/>
                  <a:gd name="connsiteY12" fmla="*/ 14852 h 261797"/>
                  <a:gd name="connsiteX13" fmla="*/ 66433 w 401989"/>
                  <a:gd name="connsiteY13" fmla="*/ 39002 h 261797"/>
                  <a:gd name="connsiteX14" fmla="*/ 63166 w 401989"/>
                  <a:gd name="connsiteY14" fmla="*/ 45589 h 261797"/>
                  <a:gd name="connsiteX15" fmla="*/ 32672 w 401989"/>
                  <a:gd name="connsiteY15" fmla="*/ 47785 h 261797"/>
                  <a:gd name="connsiteX16" fmla="*/ 37028 w 401989"/>
                  <a:gd name="connsiteY16" fmla="*/ 54371 h 261797"/>
                  <a:gd name="connsiteX17" fmla="*/ 32672 w 401989"/>
                  <a:gd name="connsiteY17" fmla="*/ 86206 h 261797"/>
                  <a:gd name="connsiteX18" fmla="*/ 18514 w 401989"/>
                  <a:gd name="connsiteY18" fmla="*/ 127921 h 261797"/>
                  <a:gd name="connsiteX19" fmla="*/ 13069 w 401989"/>
                  <a:gd name="connsiteY19" fmla="*/ 132313 h 261797"/>
                  <a:gd name="connsiteX20" fmla="*/ 10891 w 401989"/>
                  <a:gd name="connsiteY20" fmla="*/ 139996 h 261797"/>
                  <a:gd name="connsiteX21" fmla="*/ 0 w 401989"/>
                  <a:gd name="connsiteY21" fmla="*/ 197081 h 261797"/>
                  <a:gd name="connsiteX22" fmla="*/ 8713 w 401989"/>
                  <a:gd name="connsiteY22" fmla="*/ 213547 h 261797"/>
                  <a:gd name="connsiteX23" fmla="*/ 8713 w 401989"/>
                  <a:gd name="connsiteY23" fmla="*/ 223427 h 261797"/>
                  <a:gd name="connsiteX24" fmla="*/ 2178 w 401989"/>
                  <a:gd name="connsiteY24" fmla="*/ 227818 h 261797"/>
                  <a:gd name="connsiteX25" fmla="*/ 7624 w 401989"/>
                  <a:gd name="connsiteY25" fmla="*/ 233307 h 261797"/>
                  <a:gd name="connsiteX26" fmla="*/ 64255 w 401989"/>
                  <a:gd name="connsiteY26" fmla="*/ 242089 h 261797"/>
                  <a:gd name="connsiteX27" fmla="*/ 145935 w 401989"/>
                  <a:gd name="connsiteY27" fmla="*/ 153170 h 261797"/>
                  <a:gd name="connsiteX28" fmla="*/ 217813 w 401989"/>
                  <a:gd name="connsiteY28" fmla="*/ 254164 h 261797"/>
                  <a:gd name="connsiteX29" fmla="*/ 315829 w 401989"/>
                  <a:gd name="connsiteY29" fmla="*/ 257457 h 261797"/>
                  <a:gd name="connsiteX30" fmla="*/ 377396 w 401989"/>
                  <a:gd name="connsiteY30" fmla="*/ 261797 h 261797"/>
                  <a:gd name="connsiteX31" fmla="*/ 401989 w 401989"/>
                  <a:gd name="connsiteY31" fmla="*/ 261773 h 261797"/>
                  <a:gd name="connsiteX32" fmla="*/ 401989 w 401989"/>
                  <a:gd name="connsiteY32" fmla="*/ 213556 h 261797"/>
                  <a:gd name="connsiteX33" fmla="*/ 239594 w 401989"/>
                  <a:gd name="connsiteY33" fmla="*/ 201472 h 261797"/>
                  <a:gd name="connsiteX34" fmla="*/ 316918 w 401989"/>
                  <a:gd name="connsiteY34" fmla="*/ 195983 h 261797"/>
                  <a:gd name="connsiteX35" fmla="*/ 401989 w 401989"/>
                  <a:gd name="connsiteY35" fmla="*/ 206182 h 261797"/>
                  <a:gd name="connsiteX36" fmla="*/ 401989 w 401989"/>
                  <a:gd name="connsiteY36" fmla="*/ 96189 h 261797"/>
                  <a:gd name="connsiteX37" fmla="*/ 304938 w 401989"/>
                  <a:gd name="connsiteY37" fmla="*/ 86206 h 261797"/>
                  <a:gd name="connsiteX38" fmla="*/ 298404 w 401989"/>
                  <a:gd name="connsiteY38" fmla="*/ 49980 h 261797"/>
                  <a:gd name="connsiteX39" fmla="*/ 303849 w 401989"/>
                  <a:gd name="connsiteY39" fmla="*/ 36807 h 261797"/>
                  <a:gd name="connsiteX40" fmla="*/ 360889 w 401989"/>
                  <a:gd name="connsiteY40" fmla="*/ 34062 h 261797"/>
                  <a:gd name="connsiteX41" fmla="*/ 401989 w 401989"/>
                  <a:gd name="connsiteY41" fmla="*/ 37840 h 261797"/>
                  <a:gd name="connsiteX42" fmla="*/ 401989 w 401989"/>
                  <a:gd name="connsiteY42" fmla="*/ 11403 h 261797"/>
                  <a:gd name="connsiteX43" fmla="*/ 359528 w 401989"/>
                  <a:gd name="connsiteY43" fmla="*/ 9500 h 261797"/>
                  <a:gd name="connsiteX44" fmla="*/ 294048 w 401989"/>
                  <a:gd name="connsiteY44" fmla="*/ 11558 h 261797"/>
                  <a:gd name="connsiteX45" fmla="*/ 268455 w 401989"/>
                  <a:gd name="connsiteY45" fmla="*/ 306 h 261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01989" h="261797">
                    <a:moveTo>
                      <a:pt x="53364" y="66446"/>
                    </a:moveTo>
                    <a:lnTo>
                      <a:pt x="115441" y="124628"/>
                    </a:lnTo>
                    <a:lnTo>
                      <a:pt x="32672" y="124628"/>
                    </a:lnTo>
                    <a:lnTo>
                      <a:pt x="43563" y="105966"/>
                    </a:lnTo>
                    <a:close/>
                    <a:moveTo>
                      <a:pt x="285335" y="29123"/>
                    </a:moveTo>
                    <a:lnTo>
                      <a:pt x="276623" y="87304"/>
                    </a:lnTo>
                    <a:lnTo>
                      <a:pt x="205833" y="80717"/>
                    </a:lnTo>
                    <a:cubicBezTo>
                      <a:pt x="197121" y="78522"/>
                      <a:pt x="129599" y="47785"/>
                      <a:pt x="129599" y="47785"/>
                    </a:cubicBezTo>
                    <a:cubicBezTo>
                      <a:pt x="164449" y="39002"/>
                      <a:pt x="285335" y="29123"/>
                      <a:pt x="285335" y="29123"/>
                    </a:cubicBezTo>
                    <a:close/>
                    <a:moveTo>
                      <a:pt x="268455" y="306"/>
                    </a:moveTo>
                    <a:cubicBezTo>
                      <a:pt x="261104" y="-517"/>
                      <a:pt x="255931" y="581"/>
                      <a:pt x="255931" y="581"/>
                    </a:cubicBezTo>
                    <a:lnTo>
                      <a:pt x="258109" y="6069"/>
                    </a:lnTo>
                    <a:lnTo>
                      <a:pt x="255931" y="14852"/>
                    </a:lnTo>
                    <a:cubicBezTo>
                      <a:pt x="210190" y="21438"/>
                      <a:pt x="66433" y="39002"/>
                      <a:pt x="66433" y="39002"/>
                    </a:cubicBezTo>
                    <a:lnTo>
                      <a:pt x="63166" y="45589"/>
                    </a:lnTo>
                    <a:lnTo>
                      <a:pt x="32672" y="47785"/>
                    </a:lnTo>
                    <a:lnTo>
                      <a:pt x="37028" y="54371"/>
                    </a:lnTo>
                    <a:lnTo>
                      <a:pt x="32672" y="86206"/>
                    </a:lnTo>
                    <a:cubicBezTo>
                      <a:pt x="26138" y="94989"/>
                      <a:pt x="18514" y="127921"/>
                      <a:pt x="18514" y="127921"/>
                    </a:cubicBezTo>
                    <a:lnTo>
                      <a:pt x="13069" y="132313"/>
                    </a:lnTo>
                    <a:lnTo>
                      <a:pt x="10891" y="139996"/>
                    </a:lnTo>
                    <a:lnTo>
                      <a:pt x="0" y="197081"/>
                    </a:lnTo>
                    <a:lnTo>
                      <a:pt x="8713" y="213547"/>
                    </a:lnTo>
                    <a:lnTo>
                      <a:pt x="8713" y="223427"/>
                    </a:lnTo>
                    <a:lnTo>
                      <a:pt x="2178" y="227818"/>
                    </a:lnTo>
                    <a:lnTo>
                      <a:pt x="7624" y="233307"/>
                    </a:lnTo>
                    <a:lnTo>
                      <a:pt x="64255" y="242089"/>
                    </a:lnTo>
                    <a:cubicBezTo>
                      <a:pt x="60988" y="152072"/>
                      <a:pt x="145935" y="153170"/>
                      <a:pt x="145935" y="153170"/>
                    </a:cubicBezTo>
                    <a:cubicBezTo>
                      <a:pt x="236327" y="161952"/>
                      <a:pt x="217813" y="254164"/>
                      <a:pt x="217813" y="254164"/>
                    </a:cubicBezTo>
                    <a:lnTo>
                      <a:pt x="315829" y="257457"/>
                    </a:lnTo>
                    <a:cubicBezTo>
                      <a:pt x="327809" y="259927"/>
                      <a:pt x="350339" y="261231"/>
                      <a:pt x="377396" y="261797"/>
                    </a:cubicBezTo>
                    <a:lnTo>
                      <a:pt x="401989" y="261773"/>
                    </a:lnTo>
                    <a:lnTo>
                      <a:pt x="401989" y="213556"/>
                    </a:lnTo>
                    <a:lnTo>
                      <a:pt x="239594" y="201472"/>
                    </a:lnTo>
                    <a:cubicBezTo>
                      <a:pt x="239594" y="201472"/>
                      <a:pt x="298404" y="194885"/>
                      <a:pt x="316918" y="195983"/>
                    </a:cubicBezTo>
                    <a:lnTo>
                      <a:pt x="401989" y="206182"/>
                    </a:lnTo>
                    <a:lnTo>
                      <a:pt x="401989" y="96189"/>
                    </a:lnTo>
                    <a:lnTo>
                      <a:pt x="304938" y="86206"/>
                    </a:lnTo>
                    <a:lnTo>
                      <a:pt x="298404" y="49980"/>
                    </a:lnTo>
                    <a:cubicBezTo>
                      <a:pt x="298404" y="51078"/>
                      <a:pt x="295137" y="39002"/>
                      <a:pt x="303849" y="36807"/>
                    </a:cubicBezTo>
                    <a:cubicBezTo>
                      <a:pt x="303849" y="36807"/>
                      <a:pt x="329170" y="33513"/>
                      <a:pt x="360889" y="34062"/>
                    </a:cubicBezTo>
                    <a:lnTo>
                      <a:pt x="401989" y="37840"/>
                    </a:lnTo>
                    <a:lnTo>
                      <a:pt x="401989" y="11403"/>
                    </a:lnTo>
                    <a:lnTo>
                      <a:pt x="359528" y="9500"/>
                    </a:lnTo>
                    <a:cubicBezTo>
                      <a:pt x="323453" y="9363"/>
                      <a:pt x="294048" y="11558"/>
                      <a:pt x="294048" y="11558"/>
                    </a:cubicBezTo>
                    <a:cubicBezTo>
                      <a:pt x="285336" y="3874"/>
                      <a:pt x="275806" y="1130"/>
                      <a:pt x="268455" y="306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grpSp>
            <p:nvGrpSpPr>
              <p:cNvPr id="39" name="Grafik 3">
                <a:extLst>
                  <a:ext uri="{FF2B5EF4-FFF2-40B4-BE49-F238E27FC236}">
                    <a16:creationId xmlns:a16="http://schemas.microsoft.com/office/drawing/2014/main" id="{C80F08C4-63E0-53BF-D184-69C090D4FA2E}"/>
                  </a:ext>
                </a:extLst>
              </p:cNvPr>
              <p:cNvGrpSpPr/>
              <p:nvPr/>
            </p:nvGrpSpPr>
            <p:grpSpPr>
              <a:xfrm flipH="1">
                <a:off x="4472336" y="2285493"/>
                <a:ext cx="139400" cy="140514"/>
                <a:chOff x="4308093" y="1494558"/>
                <a:chExt cx="211836" cy="211836"/>
              </a:xfrm>
              <a:grpFill/>
            </p:grpSpPr>
            <p:sp>
              <p:nvSpPr>
                <p:cNvPr id="40" name="Freihandform: Form 39">
                  <a:extLst>
                    <a:ext uri="{FF2B5EF4-FFF2-40B4-BE49-F238E27FC236}">
                      <a16:creationId xmlns:a16="http://schemas.microsoft.com/office/drawing/2014/main" id="{EB300FDE-0D15-6D2E-5AA6-1566C9872797}"/>
                    </a:ext>
                  </a:extLst>
                </p:cNvPr>
                <p:cNvSpPr/>
                <p:nvPr/>
              </p:nvSpPr>
              <p:spPr>
                <a:xfrm>
                  <a:off x="4308093" y="1494558"/>
                  <a:ext cx="211836" cy="211836"/>
                </a:xfrm>
                <a:custGeom>
                  <a:avLst/>
                  <a:gdLst>
                    <a:gd name="connsiteX0" fmla="*/ 105918 w 211836"/>
                    <a:gd name="connsiteY0" fmla="*/ 0 h 211836"/>
                    <a:gd name="connsiteX1" fmla="*/ 0 w 211836"/>
                    <a:gd name="connsiteY1" fmla="*/ 105918 h 211836"/>
                    <a:gd name="connsiteX2" fmla="*/ 105918 w 211836"/>
                    <a:gd name="connsiteY2" fmla="*/ 211836 h 211836"/>
                    <a:gd name="connsiteX3" fmla="*/ 211836 w 211836"/>
                    <a:gd name="connsiteY3" fmla="*/ 105918 h 211836"/>
                    <a:gd name="connsiteX4" fmla="*/ 105918 w 211836"/>
                    <a:gd name="connsiteY4" fmla="*/ 0 h 211836"/>
                    <a:gd name="connsiteX5" fmla="*/ 105918 w 211836"/>
                    <a:gd name="connsiteY5" fmla="*/ 180392 h 211836"/>
                    <a:gd name="connsiteX6" fmla="*/ 29789 w 211836"/>
                    <a:gd name="connsiteY6" fmla="*/ 104263 h 211836"/>
                    <a:gd name="connsiteX7" fmla="*/ 105918 w 211836"/>
                    <a:gd name="connsiteY7" fmla="*/ 28134 h 211836"/>
                    <a:gd name="connsiteX8" fmla="*/ 182047 w 211836"/>
                    <a:gd name="connsiteY8" fmla="*/ 104263 h 211836"/>
                    <a:gd name="connsiteX9" fmla="*/ 105918 w 211836"/>
                    <a:gd name="connsiteY9" fmla="*/ 180392 h 211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1836" h="211836">
                      <a:moveTo>
                        <a:pt x="105918" y="0"/>
                      </a:moveTo>
                      <a:cubicBezTo>
                        <a:pt x="47994" y="0"/>
                        <a:pt x="0" y="47994"/>
                        <a:pt x="0" y="105918"/>
                      </a:cubicBezTo>
                      <a:cubicBezTo>
                        <a:pt x="0" y="163842"/>
                        <a:pt x="47994" y="211836"/>
                        <a:pt x="105918" y="211836"/>
                      </a:cubicBezTo>
                      <a:cubicBezTo>
                        <a:pt x="163842" y="211836"/>
                        <a:pt x="211836" y="163842"/>
                        <a:pt x="211836" y="105918"/>
                      </a:cubicBezTo>
                      <a:cubicBezTo>
                        <a:pt x="211836" y="46339"/>
                        <a:pt x="163842" y="0"/>
                        <a:pt x="105918" y="0"/>
                      </a:cubicBezTo>
                      <a:close/>
                      <a:moveTo>
                        <a:pt x="105918" y="180392"/>
                      </a:moveTo>
                      <a:cubicBezTo>
                        <a:pt x="64544" y="180392"/>
                        <a:pt x="29789" y="147292"/>
                        <a:pt x="29789" y="104263"/>
                      </a:cubicBezTo>
                      <a:cubicBezTo>
                        <a:pt x="29789" y="62889"/>
                        <a:pt x="62889" y="28134"/>
                        <a:pt x="105918" y="28134"/>
                      </a:cubicBezTo>
                      <a:cubicBezTo>
                        <a:pt x="147292" y="28134"/>
                        <a:pt x="182047" y="61234"/>
                        <a:pt x="182047" y="104263"/>
                      </a:cubicBezTo>
                      <a:cubicBezTo>
                        <a:pt x="180392" y="147292"/>
                        <a:pt x="147292" y="180392"/>
                        <a:pt x="105918" y="180392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41" name="Freihandform: Form 40">
                  <a:extLst>
                    <a:ext uri="{FF2B5EF4-FFF2-40B4-BE49-F238E27FC236}">
                      <a16:creationId xmlns:a16="http://schemas.microsoft.com/office/drawing/2014/main" id="{4812BC44-B723-6992-82EB-ED510689384F}"/>
                    </a:ext>
                  </a:extLst>
                </p:cNvPr>
                <p:cNvSpPr/>
                <p:nvPr/>
              </p:nvSpPr>
              <p:spPr>
                <a:xfrm>
                  <a:off x="4356087" y="1554137"/>
                  <a:ext cx="37063" cy="31444"/>
                </a:xfrm>
                <a:custGeom>
                  <a:avLst/>
                  <a:gdLst>
                    <a:gd name="connsiteX0" fmla="*/ 0 w 37063"/>
                    <a:gd name="connsiteY0" fmla="*/ 19860 h 31444"/>
                    <a:gd name="connsiteX1" fmla="*/ 14895 w 37063"/>
                    <a:gd name="connsiteY1" fmla="*/ 0 h 31444"/>
                    <a:gd name="connsiteX2" fmla="*/ 36409 w 37063"/>
                    <a:gd name="connsiteY2" fmla="*/ 26480 h 31444"/>
                    <a:gd name="connsiteX3" fmla="*/ 31444 w 37063"/>
                    <a:gd name="connsiteY3" fmla="*/ 31444 h 31444"/>
                    <a:gd name="connsiteX4" fmla="*/ 0 w 37063"/>
                    <a:gd name="connsiteY4" fmla="*/ 19860 h 3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063" h="31444">
                      <a:moveTo>
                        <a:pt x="0" y="19860"/>
                      </a:moveTo>
                      <a:cubicBezTo>
                        <a:pt x="0" y="19860"/>
                        <a:pt x="4965" y="4965"/>
                        <a:pt x="14895" y="0"/>
                      </a:cubicBezTo>
                      <a:lnTo>
                        <a:pt x="36409" y="26480"/>
                      </a:lnTo>
                      <a:cubicBezTo>
                        <a:pt x="36409" y="26480"/>
                        <a:pt x="39719" y="31444"/>
                        <a:pt x="31444" y="31444"/>
                      </a:cubicBezTo>
                      <a:lnTo>
                        <a:pt x="0" y="19860"/>
                      </a:ln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42" name="Freihandform: Form 41">
                  <a:extLst>
                    <a:ext uri="{FF2B5EF4-FFF2-40B4-BE49-F238E27FC236}">
                      <a16:creationId xmlns:a16="http://schemas.microsoft.com/office/drawing/2014/main" id="{FC3C84C7-B6CE-5CC2-8718-AACBD6E0CFA4}"/>
                    </a:ext>
                  </a:extLst>
                </p:cNvPr>
                <p:cNvSpPr/>
                <p:nvPr/>
              </p:nvSpPr>
              <p:spPr>
                <a:xfrm>
                  <a:off x="4384222" y="1537587"/>
                  <a:ext cx="24824" cy="39719"/>
                </a:xfrm>
                <a:custGeom>
                  <a:avLst/>
                  <a:gdLst>
                    <a:gd name="connsiteX0" fmla="*/ 21515 w 24824"/>
                    <a:gd name="connsiteY0" fmla="*/ 39719 h 39719"/>
                    <a:gd name="connsiteX1" fmla="*/ 0 w 24824"/>
                    <a:gd name="connsiteY1" fmla="*/ 8275 h 39719"/>
                    <a:gd name="connsiteX2" fmla="*/ 21515 w 24824"/>
                    <a:gd name="connsiteY2" fmla="*/ 0 h 39719"/>
                    <a:gd name="connsiteX3" fmla="*/ 24825 w 24824"/>
                    <a:gd name="connsiteY3" fmla="*/ 36409 h 39719"/>
                    <a:gd name="connsiteX4" fmla="*/ 21515 w 24824"/>
                    <a:gd name="connsiteY4" fmla="*/ 39719 h 39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24" h="39719">
                      <a:moveTo>
                        <a:pt x="21515" y="39719"/>
                      </a:moveTo>
                      <a:lnTo>
                        <a:pt x="0" y="8275"/>
                      </a:lnTo>
                      <a:cubicBezTo>
                        <a:pt x="0" y="8275"/>
                        <a:pt x="9930" y="0"/>
                        <a:pt x="21515" y="0"/>
                      </a:cubicBezTo>
                      <a:lnTo>
                        <a:pt x="24825" y="36409"/>
                      </a:lnTo>
                      <a:cubicBezTo>
                        <a:pt x="24825" y="36409"/>
                        <a:pt x="24825" y="39719"/>
                        <a:pt x="21515" y="39719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43" name="Freihandform: Form 42">
                  <a:extLst>
                    <a:ext uri="{FF2B5EF4-FFF2-40B4-BE49-F238E27FC236}">
                      <a16:creationId xmlns:a16="http://schemas.microsoft.com/office/drawing/2014/main" id="{59A3C67F-C1ED-66D1-1DFC-D67D1576C115}"/>
                    </a:ext>
                  </a:extLst>
                </p:cNvPr>
                <p:cNvSpPr/>
                <p:nvPr/>
              </p:nvSpPr>
              <p:spPr>
                <a:xfrm>
                  <a:off x="4422286" y="1535932"/>
                  <a:ext cx="23169" cy="40133"/>
                </a:xfrm>
                <a:custGeom>
                  <a:avLst/>
                  <a:gdLst>
                    <a:gd name="connsiteX0" fmla="*/ 0 w 23169"/>
                    <a:gd name="connsiteY0" fmla="*/ 38064 h 40133"/>
                    <a:gd name="connsiteX1" fmla="*/ 1655 w 23169"/>
                    <a:gd name="connsiteY1" fmla="*/ 0 h 40133"/>
                    <a:gd name="connsiteX2" fmla="*/ 23170 w 23169"/>
                    <a:gd name="connsiteY2" fmla="*/ 6620 h 40133"/>
                    <a:gd name="connsiteX3" fmla="*/ 4965 w 23169"/>
                    <a:gd name="connsiteY3" fmla="*/ 39719 h 40133"/>
                    <a:gd name="connsiteX4" fmla="*/ 0 w 23169"/>
                    <a:gd name="connsiteY4" fmla="*/ 38064 h 4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9" h="40133">
                      <a:moveTo>
                        <a:pt x="0" y="38064"/>
                      </a:moveTo>
                      <a:lnTo>
                        <a:pt x="1655" y="0"/>
                      </a:lnTo>
                      <a:cubicBezTo>
                        <a:pt x="1655" y="0"/>
                        <a:pt x="14895" y="0"/>
                        <a:pt x="23170" y="6620"/>
                      </a:cubicBezTo>
                      <a:lnTo>
                        <a:pt x="4965" y="39719"/>
                      </a:lnTo>
                      <a:cubicBezTo>
                        <a:pt x="6620" y="39719"/>
                        <a:pt x="1655" y="41374"/>
                        <a:pt x="0" y="38064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44" name="Freihandform: Form 43">
                  <a:extLst>
                    <a:ext uri="{FF2B5EF4-FFF2-40B4-BE49-F238E27FC236}">
                      <a16:creationId xmlns:a16="http://schemas.microsoft.com/office/drawing/2014/main" id="{1DA8B0FD-1BE4-4A70-AC26-B8FDFAFBCB1C}"/>
                    </a:ext>
                  </a:extLst>
                </p:cNvPr>
                <p:cNvSpPr/>
                <p:nvPr/>
              </p:nvSpPr>
              <p:spPr>
                <a:xfrm>
                  <a:off x="4437909" y="1554137"/>
                  <a:ext cx="37336" cy="35581"/>
                </a:xfrm>
                <a:custGeom>
                  <a:avLst/>
                  <a:gdLst>
                    <a:gd name="connsiteX0" fmla="*/ 927 w 37336"/>
                    <a:gd name="connsiteY0" fmla="*/ 31444 h 35581"/>
                    <a:gd name="connsiteX1" fmla="*/ 24096 w 37336"/>
                    <a:gd name="connsiteY1" fmla="*/ 0 h 35581"/>
                    <a:gd name="connsiteX2" fmla="*/ 37336 w 37336"/>
                    <a:gd name="connsiteY2" fmla="*/ 16550 h 35581"/>
                    <a:gd name="connsiteX3" fmla="*/ 4237 w 37336"/>
                    <a:gd name="connsiteY3" fmla="*/ 34754 h 35581"/>
                    <a:gd name="connsiteX4" fmla="*/ 927 w 37336"/>
                    <a:gd name="connsiteY4" fmla="*/ 31444 h 35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336" h="35581">
                      <a:moveTo>
                        <a:pt x="927" y="31444"/>
                      </a:moveTo>
                      <a:lnTo>
                        <a:pt x="24096" y="0"/>
                      </a:lnTo>
                      <a:cubicBezTo>
                        <a:pt x="24096" y="0"/>
                        <a:pt x="35681" y="9930"/>
                        <a:pt x="37336" y="16550"/>
                      </a:cubicBezTo>
                      <a:lnTo>
                        <a:pt x="4237" y="34754"/>
                      </a:lnTo>
                      <a:cubicBezTo>
                        <a:pt x="4237" y="34754"/>
                        <a:pt x="-2383" y="38064"/>
                        <a:pt x="927" y="31444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45" name="Freihandform: Form 44">
                  <a:extLst>
                    <a:ext uri="{FF2B5EF4-FFF2-40B4-BE49-F238E27FC236}">
                      <a16:creationId xmlns:a16="http://schemas.microsoft.com/office/drawing/2014/main" id="{1BB10687-E669-1A18-DC26-DEA94B085768}"/>
                    </a:ext>
                  </a:extLst>
                </p:cNvPr>
                <p:cNvSpPr/>
                <p:nvPr/>
              </p:nvSpPr>
              <p:spPr>
                <a:xfrm>
                  <a:off x="4442330" y="1590546"/>
                  <a:ext cx="41322" cy="21514"/>
                </a:xfrm>
                <a:custGeom>
                  <a:avLst/>
                  <a:gdLst>
                    <a:gd name="connsiteX0" fmla="*/ 1471 w 41322"/>
                    <a:gd name="connsiteY0" fmla="*/ 11585 h 21514"/>
                    <a:gd name="connsiteX1" fmla="*/ 39535 w 41322"/>
                    <a:gd name="connsiteY1" fmla="*/ 0 h 21514"/>
                    <a:gd name="connsiteX2" fmla="*/ 37880 w 41322"/>
                    <a:gd name="connsiteY2" fmla="*/ 21515 h 21514"/>
                    <a:gd name="connsiteX3" fmla="*/ 1471 w 41322"/>
                    <a:gd name="connsiteY3" fmla="*/ 14895 h 21514"/>
                    <a:gd name="connsiteX4" fmla="*/ 1471 w 41322"/>
                    <a:gd name="connsiteY4" fmla="*/ 11585 h 21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322" h="21514">
                      <a:moveTo>
                        <a:pt x="1471" y="11585"/>
                      </a:moveTo>
                      <a:lnTo>
                        <a:pt x="39535" y="0"/>
                      </a:lnTo>
                      <a:cubicBezTo>
                        <a:pt x="39535" y="0"/>
                        <a:pt x="44500" y="14895"/>
                        <a:pt x="37880" y="21515"/>
                      </a:cubicBezTo>
                      <a:lnTo>
                        <a:pt x="1471" y="14895"/>
                      </a:lnTo>
                      <a:cubicBezTo>
                        <a:pt x="1471" y="16550"/>
                        <a:pt x="-1839" y="13240"/>
                        <a:pt x="1471" y="11585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46" name="Freihandform: Form 45">
                  <a:extLst>
                    <a:ext uri="{FF2B5EF4-FFF2-40B4-BE49-F238E27FC236}">
                      <a16:creationId xmlns:a16="http://schemas.microsoft.com/office/drawing/2014/main" id="{FD2E43E8-8BE5-BFCA-54C4-DDF10208750E}"/>
                    </a:ext>
                  </a:extLst>
                </p:cNvPr>
                <p:cNvSpPr/>
                <p:nvPr/>
              </p:nvSpPr>
              <p:spPr>
                <a:xfrm>
                  <a:off x="4437048" y="1617026"/>
                  <a:ext cx="38196" cy="33099"/>
                </a:xfrm>
                <a:custGeom>
                  <a:avLst/>
                  <a:gdLst>
                    <a:gd name="connsiteX0" fmla="*/ 3442 w 38196"/>
                    <a:gd name="connsiteY0" fmla="*/ 0 h 33099"/>
                    <a:gd name="connsiteX1" fmla="*/ 38197 w 38196"/>
                    <a:gd name="connsiteY1" fmla="*/ 11585 h 33099"/>
                    <a:gd name="connsiteX2" fmla="*/ 23302 w 38196"/>
                    <a:gd name="connsiteY2" fmla="*/ 33099 h 33099"/>
                    <a:gd name="connsiteX3" fmla="*/ 1787 w 38196"/>
                    <a:gd name="connsiteY3" fmla="*/ 6620 h 33099"/>
                    <a:gd name="connsiteX4" fmla="*/ 3442 w 38196"/>
                    <a:gd name="connsiteY4" fmla="*/ 0 h 3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196" h="33099">
                      <a:moveTo>
                        <a:pt x="3442" y="0"/>
                      </a:moveTo>
                      <a:lnTo>
                        <a:pt x="38197" y="11585"/>
                      </a:lnTo>
                      <a:cubicBezTo>
                        <a:pt x="38197" y="11585"/>
                        <a:pt x="38197" y="31444"/>
                        <a:pt x="23302" y="33099"/>
                      </a:cubicBezTo>
                      <a:lnTo>
                        <a:pt x="1787" y="6620"/>
                      </a:lnTo>
                      <a:cubicBezTo>
                        <a:pt x="1787" y="6620"/>
                        <a:pt x="-3178" y="0"/>
                        <a:pt x="3442" y="0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47" name="Freihandform: Form 46">
                  <a:extLst>
                    <a:ext uri="{FF2B5EF4-FFF2-40B4-BE49-F238E27FC236}">
                      <a16:creationId xmlns:a16="http://schemas.microsoft.com/office/drawing/2014/main" id="{3EB6A30E-D782-253B-C76E-57620FF3121F}"/>
                    </a:ext>
                  </a:extLst>
                </p:cNvPr>
                <p:cNvSpPr/>
                <p:nvPr/>
              </p:nvSpPr>
              <p:spPr>
                <a:xfrm>
                  <a:off x="4423757" y="1628273"/>
                  <a:ext cx="28318" cy="41620"/>
                </a:xfrm>
                <a:custGeom>
                  <a:avLst/>
                  <a:gdLst>
                    <a:gd name="connsiteX0" fmla="*/ 5149 w 28318"/>
                    <a:gd name="connsiteY0" fmla="*/ 338 h 41620"/>
                    <a:gd name="connsiteX1" fmla="*/ 28318 w 28318"/>
                    <a:gd name="connsiteY1" fmla="*/ 30127 h 41620"/>
                    <a:gd name="connsiteX2" fmla="*/ 3494 w 28318"/>
                    <a:gd name="connsiteY2" fmla="*/ 40057 h 41620"/>
                    <a:gd name="connsiteX3" fmla="*/ 184 w 28318"/>
                    <a:gd name="connsiteY3" fmla="*/ 3648 h 41620"/>
                    <a:gd name="connsiteX4" fmla="*/ 5149 w 28318"/>
                    <a:gd name="connsiteY4" fmla="*/ 338 h 41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18" h="41620">
                      <a:moveTo>
                        <a:pt x="5149" y="338"/>
                      </a:moveTo>
                      <a:lnTo>
                        <a:pt x="28318" y="30127"/>
                      </a:lnTo>
                      <a:cubicBezTo>
                        <a:pt x="28318" y="30127"/>
                        <a:pt x="15079" y="46677"/>
                        <a:pt x="3494" y="40057"/>
                      </a:cubicBezTo>
                      <a:lnTo>
                        <a:pt x="184" y="3648"/>
                      </a:lnTo>
                      <a:cubicBezTo>
                        <a:pt x="184" y="3648"/>
                        <a:pt x="-1471" y="-1317"/>
                        <a:pt x="5149" y="338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48" name="Freihandform: Form 47">
                  <a:extLst>
                    <a:ext uri="{FF2B5EF4-FFF2-40B4-BE49-F238E27FC236}">
                      <a16:creationId xmlns:a16="http://schemas.microsoft.com/office/drawing/2014/main" id="{A0FC019C-6801-B4EC-5657-69CF33FBB600}"/>
                    </a:ext>
                  </a:extLst>
                </p:cNvPr>
                <p:cNvSpPr/>
                <p:nvPr/>
              </p:nvSpPr>
              <p:spPr>
                <a:xfrm>
                  <a:off x="4387532" y="1630266"/>
                  <a:ext cx="24824" cy="38718"/>
                </a:xfrm>
                <a:custGeom>
                  <a:avLst/>
                  <a:gdLst>
                    <a:gd name="connsiteX0" fmla="*/ 24825 w 24824"/>
                    <a:gd name="connsiteY0" fmla="*/ 1655 h 38718"/>
                    <a:gd name="connsiteX1" fmla="*/ 24825 w 24824"/>
                    <a:gd name="connsiteY1" fmla="*/ 38064 h 38718"/>
                    <a:gd name="connsiteX2" fmla="*/ 0 w 24824"/>
                    <a:gd name="connsiteY2" fmla="*/ 33099 h 38718"/>
                    <a:gd name="connsiteX3" fmla="*/ 16550 w 24824"/>
                    <a:gd name="connsiteY3" fmla="*/ 0 h 38718"/>
                    <a:gd name="connsiteX4" fmla="*/ 24825 w 24824"/>
                    <a:gd name="connsiteY4" fmla="*/ 1655 h 38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24" h="38718">
                      <a:moveTo>
                        <a:pt x="24825" y="1655"/>
                      </a:moveTo>
                      <a:lnTo>
                        <a:pt x="24825" y="38064"/>
                      </a:lnTo>
                      <a:cubicBezTo>
                        <a:pt x="24825" y="38064"/>
                        <a:pt x="9930" y="41374"/>
                        <a:pt x="0" y="33099"/>
                      </a:cubicBezTo>
                      <a:lnTo>
                        <a:pt x="16550" y="0"/>
                      </a:lnTo>
                      <a:cubicBezTo>
                        <a:pt x="16550" y="1655"/>
                        <a:pt x="18205" y="-1655"/>
                        <a:pt x="24825" y="1655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49" name="Freihandform: Form 48">
                  <a:extLst>
                    <a:ext uri="{FF2B5EF4-FFF2-40B4-BE49-F238E27FC236}">
                      <a16:creationId xmlns:a16="http://schemas.microsoft.com/office/drawing/2014/main" id="{100DFEF4-89DC-7E19-5D3D-9E1DEA238636}"/>
                    </a:ext>
                  </a:extLst>
                </p:cNvPr>
                <p:cNvSpPr/>
                <p:nvPr/>
              </p:nvSpPr>
              <p:spPr>
                <a:xfrm>
                  <a:off x="4359269" y="1617026"/>
                  <a:ext cx="38192" cy="34754"/>
                </a:xfrm>
                <a:custGeom>
                  <a:avLst/>
                  <a:gdLst>
                    <a:gd name="connsiteX0" fmla="*/ 38193 w 38192"/>
                    <a:gd name="connsiteY0" fmla="*/ 6620 h 34754"/>
                    <a:gd name="connsiteX1" fmla="*/ 13368 w 38192"/>
                    <a:gd name="connsiteY1" fmla="*/ 34754 h 34754"/>
                    <a:gd name="connsiteX2" fmla="*/ 128 w 38192"/>
                    <a:gd name="connsiteY2" fmla="*/ 16550 h 34754"/>
                    <a:gd name="connsiteX3" fmla="*/ 33228 w 38192"/>
                    <a:gd name="connsiteY3" fmla="*/ 0 h 34754"/>
                    <a:gd name="connsiteX4" fmla="*/ 38193 w 38192"/>
                    <a:gd name="connsiteY4" fmla="*/ 6620 h 3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192" h="34754">
                      <a:moveTo>
                        <a:pt x="38193" y="6620"/>
                      </a:moveTo>
                      <a:lnTo>
                        <a:pt x="13368" y="34754"/>
                      </a:lnTo>
                      <a:cubicBezTo>
                        <a:pt x="13368" y="34754"/>
                        <a:pt x="-1527" y="29789"/>
                        <a:pt x="128" y="16550"/>
                      </a:cubicBezTo>
                      <a:lnTo>
                        <a:pt x="33228" y="0"/>
                      </a:lnTo>
                      <a:cubicBezTo>
                        <a:pt x="33228" y="0"/>
                        <a:pt x="36538" y="3310"/>
                        <a:pt x="38193" y="6620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50" name="Freihandform: Form 49">
                  <a:extLst>
                    <a:ext uri="{FF2B5EF4-FFF2-40B4-BE49-F238E27FC236}">
                      <a16:creationId xmlns:a16="http://schemas.microsoft.com/office/drawing/2014/main" id="{C371EFDD-D383-907C-E4FB-1918D48B9933}"/>
                    </a:ext>
                  </a:extLst>
                </p:cNvPr>
                <p:cNvSpPr/>
                <p:nvPr/>
              </p:nvSpPr>
              <p:spPr>
                <a:xfrm>
                  <a:off x="4346525" y="1593856"/>
                  <a:ext cx="43799" cy="23169"/>
                </a:xfrm>
                <a:custGeom>
                  <a:avLst/>
                  <a:gdLst>
                    <a:gd name="connsiteX0" fmla="*/ 42661 w 43799"/>
                    <a:gd name="connsiteY0" fmla="*/ 13240 h 23169"/>
                    <a:gd name="connsiteX1" fmla="*/ 2942 w 43799"/>
                    <a:gd name="connsiteY1" fmla="*/ 23170 h 23169"/>
                    <a:gd name="connsiteX2" fmla="*/ 2942 w 43799"/>
                    <a:gd name="connsiteY2" fmla="*/ 0 h 23169"/>
                    <a:gd name="connsiteX3" fmla="*/ 41006 w 43799"/>
                    <a:gd name="connsiteY3" fmla="*/ 4965 h 23169"/>
                    <a:gd name="connsiteX4" fmla="*/ 42661 w 43799"/>
                    <a:gd name="connsiteY4" fmla="*/ 13240 h 2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799" h="23169">
                      <a:moveTo>
                        <a:pt x="42661" y="13240"/>
                      </a:moveTo>
                      <a:lnTo>
                        <a:pt x="2942" y="23170"/>
                      </a:lnTo>
                      <a:cubicBezTo>
                        <a:pt x="2942" y="23170"/>
                        <a:pt x="-3678" y="9930"/>
                        <a:pt x="2942" y="0"/>
                      </a:cubicBezTo>
                      <a:lnTo>
                        <a:pt x="41006" y="4965"/>
                      </a:lnTo>
                      <a:cubicBezTo>
                        <a:pt x="41006" y="4965"/>
                        <a:pt x="45971" y="11585"/>
                        <a:pt x="42661" y="13240"/>
                      </a:cubicBezTo>
                      <a:close/>
                    </a:path>
                  </a:pathLst>
                </a:custGeom>
                <a:grpFill/>
                <a:ln w="1949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</p:grpSp>
        <p:sp>
          <p:nvSpPr>
            <p:cNvPr id="69" name="Textfeld 68">
              <a:extLst>
                <a:ext uri="{FF2B5EF4-FFF2-40B4-BE49-F238E27FC236}">
                  <a16:creationId xmlns:a16="http://schemas.microsoft.com/office/drawing/2014/main" id="{B506CDA9-3B7D-7759-8FF5-0FF7EAEF0CE4}"/>
                </a:ext>
              </a:extLst>
            </p:cNvPr>
            <p:cNvSpPr txBox="1"/>
            <p:nvPr/>
          </p:nvSpPr>
          <p:spPr>
            <a:xfrm>
              <a:off x="7034722" y="3403234"/>
              <a:ext cx="3621868" cy="7027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2400" b="1" dirty="0">
                  <a:latin typeface="Gilroy Bold" panose="00000800000000000000" pitchFamily="50" charset="0"/>
                  <a:cs typeface="Poppins" panose="00000500000000000000" pitchFamily="2" charset="0"/>
                </a:rPr>
                <a:t>Public Automotive</a:t>
              </a:r>
            </a:p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Carsharing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4274997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45845F-8105-EA07-E365-1752DC7A3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Carsharing – Kostenverlauf nach Nutzung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C32D48A1-B340-BD02-C18E-1D8CC5AAD0B8}"/>
              </a:ext>
            </a:extLst>
          </p:cNvPr>
          <p:cNvGrpSpPr/>
          <p:nvPr/>
        </p:nvGrpSpPr>
        <p:grpSpPr>
          <a:xfrm>
            <a:off x="1639575" y="1901373"/>
            <a:ext cx="8222932" cy="3913438"/>
            <a:chOff x="1211025" y="1551361"/>
            <a:chExt cx="6287055" cy="2992120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B88A3A61-81BC-6832-68BA-9001055E463F}"/>
                </a:ext>
              </a:extLst>
            </p:cNvPr>
            <p:cNvSpPr/>
            <p:nvPr/>
          </p:nvSpPr>
          <p:spPr>
            <a:xfrm>
              <a:off x="1455420" y="1554480"/>
              <a:ext cx="6042660" cy="27508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latin typeface="Gilroy Bold" panose="00000800000000000000" pitchFamily="50" charset="0"/>
              </a:endParaRPr>
            </a:p>
          </p:txBody>
        </p: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0497BB4D-E5B4-A45B-00A8-4967F6E1973E}"/>
                </a:ext>
              </a:extLst>
            </p:cNvPr>
            <p:cNvGrpSpPr/>
            <p:nvPr/>
          </p:nvGrpSpPr>
          <p:grpSpPr>
            <a:xfrm>
              <a:off x="1455420" y="1554480"/>
              <a:ext cx="6042660" cy="2750820"/>
              <a:chOff x="1455420" y="1554480"/>
              <a:chExt cx="6042660" cy="2750820"/>
            </a:xfrm>
          </p:grpSpPr>
          <p:cxnSp>
            <p:nvCxnSpPr>
              <p:cNvPr id="13" name="Gerade Verbindung mit Pfeil 12">
                <a:extLst>
                  <a:ext uri="{FF2B5EF4-FFF2-40B4-BE49-F238E27FC236}">
                    <a16:creationId xmlns:a16="http://schemas.microsoft.com/office/drawing/2014/main" id="{0B1FDEC1-5AF5-7574-E7C3-17B8F514DF98}"/>
                  </a:ext>
                </a:extLst>
              </p:cNvPr>
              <p:cNvCxnSpPr/>
              <p:nvPr/>
            </p:nvCxnSpPr>
            <p:spPr>
              <a:xfrm flipV="1">
                <a:off x="1455420" y="1554480"/>
                <a:ext cx="0" cy="275082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A7CF212F-8417-DB9B-9877-33D9F57CAB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5420" y="4305300"/>
                <a:ext cx="604266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2247EF67-EE63-DEA6-27AD-9D95F8AC55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5420" y="2674620"/>
              <a:ext cx="6042660" cy="746738"/>
            </a:xfrm>
            <a:prstGeom prst="line">
              <a:avLst/>
            </a:prstGeom>
            <a:ln w="19050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B84110ED-5F8B-C39E-BF66-955A34CE9726}"/>
                </a:ext>
              </a:extLst>
            </p:cNvPr>
            <p:cNvSpPr txBox="1"/>
            <p:nvPr/>
          </p:nvSpPr>
          <p:spPr>
            <a:xfrm rot="16200000">
              <a:off x="844934" y="2797309"/>
              <a:ext cx="943970" cy="211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Gesamtkosten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466E7EC0-0AEE-324E-1670-C1AE433DF0FB}"/>
                </a:ext>
              </a:extLst>
            </p:cNvPr>
            <p:cNvSpPr txBox="1"/>
            <p:nvPr/>
          </p:nvSpPr>
          <p:spPr>
            <a:xfrm>
              <a:off x="3835630" y="4331694"/>
              <a:ext cx="1282240" cy="2117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Gefahrene Kilometer</a:t>
              </a: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F12A3068-BA24-42C9-D177-2806AEC869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5419" y="1551361"/>
              <a:ext cx="5471161" cy="2727546"/>
            </a:xfrm>
            <a:prstGeom prst="line">
              <a:avLst/>
            </a:prstGeom>
            <a:ln w="19050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499EFFB7-62AC-3206-A323-ED65905782E0}"/>
                </a:ext>
              </a:extLst>
            </p:cNvPr>
            <p:cNvSpPr txBox="1"/>
            <p:nvPr/>
          </p:nvSpPr>
          <p:spPr>
            <a:xfrm>
              <a:off x="4476750" y="1745565"/>
              <a:ext cx="1309205" cy="364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de-DE" sz="1400" b="1" dirty="0">
                  <a:solidFill>
                    <a:srgbClr val="7ED878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Public Automotive</a:t>
              </a:r>
            </a:p>
            <a:p>
              <a:pPr algn="l"/>
              <a:r>
                <a:rPr lang="de-DE" sz="1100" dirty="0">
                  <a:solidFill>
                    <a:srgbClr val="7ED878"/>
                  </a:solidFill>
                  <a:latin typeface="Gilroy "/>
                  <a:ea typeface="Open Sans" panose="020B0606030504020204" pitchFamily="34" charset="0"/>
                  <a:cs typeface="Open Sans" panose="020B0606030504020204" pitchFamily="34" charset="0"/>
                </a:rPr>
                <a:t>Carsharing</a:t>
              </a:r>
              <a:endParaRPr lang="de-DE" sz="1400" dirty="0">
                <a:solidFill>
                  <a:srgbClr val="7ED878"/>
                </a:solidFill>
                <a:latin typeface="Gilroy 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F6C61FC-1830-2FD1-B954-AB991C727122}"/>
                </a:ext>
              </a:extLst>
            </p:cNvPr>
            <p:cNvSpPr txBox="1"/>
            <p:nvPr/>
          </p:nvSpPr>
          <p:spPr>
            <a:xfrm>
              <a:off x="5501975" y="2929884"/>
              <a:ext cx="1376613" cy="364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de-DE" sz="1400" b="1" dirty="0">
                  <a:solidFill>
                    <a:srgbClr val="42D0C6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Private Automotive</a:t>
              </a:r>
            </a:p>
            <a:p>
              <a:pPr algn="l"/>
              <a:r>
                <a:rPr lang="de-DE" sz="1100" dirty="0">
                  <a:solidFill>
                    <a:srgbClr val="42D0C6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Eigenes Auto</a:t>
              </a:r>
              <a:endParaRPr lang="de-DE" sz="1400" dirty="0">
                <a:solidFill>
                  <a:srgbClr val="42D0C6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6900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45845F-8105-EA07-E365-1752DC7A3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Die Vorteile von Private Automotive in der Übersicht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3AC02E9-4BD8-A96D-79B5-6EA9B89F0B7C}"/>
              </a:ext>
            </a:extLst>
          </p:cNvPr>
          <p:cNvCxnSpPr/>
          <p:nvPr/>
        </p:nvCxnSpPr>
        <p:spPr>
          <a:xfrm>
            <a:off x="9591319" y="2721032"/>
            <a:ext cx="0" cy="3021016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4F4AD61B-6E72-C930-4CE9-80D9D5B193CC}"/>
              </a:ext>
            </a:extLst>
          </p:cNvPr>
          <p:cNvCxnSpPr/>
          <p:nvPr/>
        </p:nvCxnSpPr>
        <p:spPr>
          <a:xfrm>
            <a:off x="7629558" y="2721032"/>
            <a:ext cx="0" cy="3021016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12F7A124-B848-8EDA-90FE-DBF46DA97EE2}"/>
              </a:ext>
            </a:extLst>
          </p:cNvPr>
          <p:cNvGrpSpPr/>
          <p:nvPr/>
        </p:nvGrpSpPr>
        <p:grpSpPr>
          <a:xfrm>
            <a:off x="1632592" y="2885388"/>
            <a:ext cx="8861024" cy="2856660"/>
            <a:chOff x="600075" y="1657350"/>
            <a:chExt cx="2524125" cy="2465784"/>
          </a:xfrm>
          <a:solidFill>
            <a:schemeClr val="bg1"/>
          </a:solidFill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C9914E28-C865-FBDD-D37C-61B7978637B5}"/>
                </a:ext>
              </a:extLst>
            </p:cNvPr>
            <p:cNvSpPr/>
            <p:nvPr/>
          </p:nvSpPr>
          <p:spPr>
            <a:xfrm>
              <a:off x="600075" y="1657350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Kostenvorteil bei hoher Nutzung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24A53D4D-FDC6-CD65-BA1C-72F54F31F699}"/>
                </a:ext>
              </a:extLst>
            </p:cNvPr>
            <p:cNvSpPr/>
            <p:nvPr/>
          </p:nvSpPr>
          <p:spPr>
            <a:xfrm>
              <a:off x="600075" y="2295922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Kontrolle über Wartung und Betrieb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BAD99068-827C-6B83-4226-41286203FA44}"/>
                </a:ext>
              </a:extLst>
            </p:cNvPr>
            <p:cNvSpPr/>
            <p:nvPr/>
          </p:nvSpPr>
          <p:spPr>
            <a:xfrm>
              <a:off x="600075" y="2933700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Tuning jedes Auto-Teils möglich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4696EC35-77B3-54E5-DC41-6D454068ABBD}"/>
                </a:ext>
              </a:extLst>
            </p:cNvPr>
            <p:cNvSpPr/>
            <p:nvPr/>
          </p:nvSpPr>
          <p:spPr>
            <a:xfrm>
              <a:off x="600075" y="3571478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Kein Datenabfluss an Carsharing-Firma</a:t>
              </a:r>
            </a:p>
          </p:txBody>
        </p:sp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id="{94C9B24F-7C66-731D-1A5B-034C730F91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7257" y="2930801"/>
            <a:ext cx="584600" cy="5846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A7830A1-547A-2F8B-4929-1A257BBFB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7257" y="3678562"/>
            <a:ext cx="584600" cy="5846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8E0224A-5A2D-2A14-C389-5F24F9DE4F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7257" y="4418569"/>
            <a:ext cx="584600" cy="584600"/>
          </a:xfrm>
          <a:prstGeom prst="rect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D4758E46-0AD9-0B0A-4A3F-E11240F2CD01}"/>
              </a:ext>
            </a:extLst>
          </p:cNvPr>
          <p:cNvGrpSpPr/>
          <p:nvPr/>
        </p:nvGrpSpPr>
        <p:grpSpPr>
          <a:xfrm>
            <a:off x="9336825" y="2950447"/>
            <a:ext cx="508985" cy="2713310"/>
            <a:chOff x="8018818" y="2139938"/>
            <a:chExt cx="392851" cy="2094219"/>
          </a:xfrm>
          <a:solidFill>
            <a:srgbClr val="7ED878"/>
          </a:solidFill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D673A54C-D02D-60B8-3DCE-CA7BD3981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018818" y="2139938"/>
              <a:ext cx="392851" cy="392851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EA768F84-87D9-2585-FC72-B30041FC4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018818" y="2717083"/>
              <a:ext cx="392851" cy="392851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394BF079-2AE8-1872-1F81-D0BEAE184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018818" y="3288245"/>
              <a:ext cx="392851" cy="392851"/>
            </a:xfrm>
            <a:prstGeom prst="rect">
              <a:avLst/>
            </a:prstGeom>
          </p:spPr>
        </p:pic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AB4C37BD-958C-60A5-80D3-3D610B6BB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018818" y="3841306"/>
              <a:ext cx="392851" cy="392851"/>
            </a:xfrm>
            <a:prstGeom prst="rect">
              <a:avLst/>
            </a:prstGeom>
          </p:spPr>
        </p:pic>
      </p:grpSp>
      <p:pic>
        <p:nvPicPr>
          <p:cNvPr id="19" name="Grafik 18">
            <a:extLst>
              <a:ext uri="{FF2B5EF4-FFF2-40B4-BE49-F238E27FC236}">
                <a16:creationId xmlns:a16="http://schemas.microsoft.com/office/drawing/2014/main" id="{E9A5E11A-BAB4-1C08-55AE-0A26CF6285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7257" y="5135126"/>
            <a:ext cx="584600" cy="584600"/>
          </a:xfrm>
          <a:prstGeom prst="rect">
            <a:avLst/>
          </a:prstGeom>
        </p:spPr>
      </p:pic>
      <p:grpSp>
        <p:nvGrpSpPr>
          <p:cNvPr id="20" name="Grafik 3">
            <a:extLst>
              <a:ext uri="{FF2B5EF4-FFF2-40B4-BE49-F238E27FC236}">
                <a16:creationId xmlns:a16="http://schemas.microsoft.com/office/drawing/2014/main" id="{02157118-3D6F-F519-D825-A3CBEC4A7A7F}"/>
              </a:ext>
            </a:extLst>
          </p:cNvPr>
          <p:cNvGrpSpPr/>
          <p:nvPr/>
        </p:nvGrpSpPr>
        <p:grpSpPr>
          <a:xfrm>
            <a:off x="6782887" y="1819869"/>
            <a:ext cx="1659586" cy="572513"/>
            <a:chOff x="4197210" y="1255367"/>
            <a:chExt cx="1307425" cy="451027"/>
          </a:xfrm>
          <a:solidFill>
            <a:srgbClr val="42D0C6"/>
          </a:solidFill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AFA60A73-A9D6-A24B-C949-8CDC173114BA}"/>
                </a:ext>
              </a:extLst>
            </p:cNvPr>
            <p:cNvSpPr/>
            <p:nvPr/>
          </p:nvSpPr>
          <p:spPr>
            <a:xfrm>
              <a:off x="4197210" y="1255367"/>
              <a:ext cx="1307425" cy="398944"/>
            </a:xfrm>
            <a:custGeom>
              <a:avLst/>
              <a:gdLst>
                <a:gd name="connsiteX0" fmla="*/ 1305771 w 1307425"/>
                <a:gd name="connsiteY0" fmla="*/ 366624 h 398944"/>
                <a:gd name="connsiteX1" fmla="*/ 1289221 w 1307425"/>
                <a:gd name="connsiteY1" fmla="*/ 298770 h 398944"/>
                <a:gd name="connsiteX2" fmla="*/ 1289221 w 1307425"/>
                <a:gd name="connsiteY2" fmla="*/ 260705 h 398944"/>
                <a:gd name="connsiteX3" fmla="*/ 1031046 w 1307425"/>
                <a:gd name="connsiteY3" fmla="*/ 141548 h 398944"/>
                <a:gd name="connsiteX4" fmla="*/ 959882 w 1307425"/>
                <a:gd name="connsiteY4" fmla="*/ 136583 h 398944"/>
                <a:gd name="connsiteX5" fmla="*/ 706672 w 1307425"/>
                <a:gd name="connsiteY5" fmla="*/ 32320 h 398944"/>
                <a:gd name="connsiteX6" fmla="*/ 446842 w 1307425"/>
                <a:gd name="connsiteY6" fmla="*/ 17425 h 398944"/>
                <a:gd name="connsiteX7" fmla="*/ 388918 w 1307425"/>
                <a:gd name="connsiteY7" fmla="*/ 875 h 398944"/>
                <a:gd name="connsiteX8" fmla="*/ 392228 w 1307425"/>
                <a:gd name="connsiteY8" fmla="*/ 9150 h 398944"/>
                <a:gd name="connsiteX9" fmla="*/ 388918 w 1307425"/>
                <a:gd name="connsiteY9" fmla="*/ 22390 h 398944"/>
                <a:gd name="connsiteX10" fmla="*/ 100953 w 1307425"/>
                <a:gd name="connsiteY10" fmla="*/ 58799 h 398944"/>
                <a:gd name="connsiteX11" fmla="*/ 95988 w 1307425"/>
                <a:gd name="connsiteY11" fmla="*/ 68729 h 398944"/>
                <a:gd name="connsiteX12" fmla="*/ 49649 w 1307425"/>
                <a:gd name="connsiteY12" fmla="*/ 72039 h 398944"/>
                <a:gd name="connsiteX13" fmla="*/ 56269 w 1307425"/>
                <a:gd name="connsiteY13" fmla="*/ 81969 h 398944"/>
                <a:gd name="connsiteX14" fmla="*/ 49649 w 1307425"/>
                <a:gd name="connsiteY14" fmla="*/ 129963 h 398944"/>
                <a:gd name="connsiteX15" fmla="*/ 28134 w 1307425"/>
                <a:gd name="connsiteY15" fmla="*/ 192852 h 398944"/>
                <a:gd name="connsiteX16" fmla="*/ 19860 w 1307425"/>
                <a:gd name="connsiteY16" fmla="*/ 199472 h 398944"/>
                <a:gd name="connsiteX17" fmla="*/ 16550 w 1307425"/>
                <a:gd name="connsiteY17" fmla="*/ 211056 h 398944"/>
                <a:gd name="connsiteX18" fmla="*/ 0 w 1307425"/>
                <a:gd name="connsiteY18" fmla="*/ 297115 h 398944"/>
                <a:gd name="connsiteX19" fmla="*/ 13240 w 1307425"/>
                <a:gd name="connsiteY19" fmla="*/ 321939 h 398944"/>
                <a:gd name="connsiteX20" fmla="*/ 13240 w 1307425"/>
                <a:gd name="connsiteY20" fmla="*/ 336834 h 398944"/>
                <a:gd name="connsiteX21" fmla="*/ 3310 w 1307425"/>
                <a:gd name="connsiteY21" fmla="*/ 343454 h 398944"/>
                <a:gd name="connsiteX22" fmla="*/ 11585 w 1307425"/>
                <a:gd name="connsiteY22" fmla="*/ 351729 h 398944"/>
                <a:gd name="connsiteX23" fmla="*/ 97643 w 1307425"/>
                <a:gd name="connsiteY23" fmla="*/ 364969 h 398944"/>
                <a:gd name="connsiteX24" fmla="*/ 221766 w 1307425"/>
                <a:gd name="connsiteY24" fmla="*/ 230916 h 398944"/>
                <a:gd name="connsiteX25" fmla="*/ 330994 w 1307425"/>
                <a:gd name="connsiteY25" fmla="*/ 383173 h 398944"/>
                <a:gd name="connsiteX26" fmla="*/ 479941 w 1307425"/>
                <a:gd name="connsiteY26" fmla="*/ 388138 h 398944"/>
                <a:gd name="connsiteX27" fmla="*/ 882099 w 1307425"/>
                <a:gd name="connsiteY27" fmla="*/ 389793 h 398944"/>
                <a:gd name="connsiteX28" fmla="*/ 1011186 w 1307425"/>
                <a:gd name="connsiteY28" fmla="*/ 235881 h 398944"/>
                <a:gd name="connsiteX29" fmla="*/ 1120414 w 1307425"/>
                <a:gd name="connsiteY29" fmla="*/ 391448 h 398944"/>
                <a:gd name="connsiteX30" fmla="*/ 1168408 w 1307425"/>
                <a:gd name="connsiteY30" fmla="*/ 389793 h 398944"/>
                <a:gd name="connsiteX31" fmla="*/ 1261086 w 1307425"/>
                <a:gd name="connsiteY31" fmla="*/ 388138 h 398944"/>
                <a:gd name="connsiteX32" fmla="*/ 1299151 w 1307425"/>
                <a:gd name="connsiteY32" fmla="*/ 379863 h 398944"/>
                <a:gd name="connsiteX33" fmla="*/ 1305771 w 1307425"/>
                <a:gd name="connsiteY33" fmla="*/ 366624 h 398944"/>
                <a:gd name="connsiteX34" fmla="*/ 461736 w 1307425"/>
                <a:gd name="connsiteY34" fmla="*/ 55489 h 398944"/>
                <a:gd name="connsiteX35" fmla="*/ 693432 w 1307425"/>
                <a:gd name="connsiteY35" fmla="*/ 81969 h 398944"/>
                <a:gd name="connsiteX36" fmla="*/ 782800 w 1307425"/>
                <a:gd name="connsiteY36" fmla="*/ 126653 h 398944"/>
                <a:gd name="connsiteX37" fmla="*/ 787765 w 1307425"/>
                <a:gd name="connsiteY37" fmla="*/ 163062 h 398944"/>
                <a:gd name="connsiteX38" fmla="*/ 463391 w 1307425"/>
                <a:gd name="connsiteY38" fmla="*/ 129963 h 398944"/>
                <a:gd name="connsiteX39" fmla="*/ 453461 w 1307425"/>
                <a:gd name="connsiteY39" fmla="*/ 75349 h 398944"/>
                <a:gd name="connsiteX40" fmla="*/ 461736 w 1307425"/>
                <a:gd name="connsiteY40" fmla="*/ 55489 h 398944"/>
                <a:gd name="connsiteX41" fmla="*/ 49649 w 1307425"/>
                <a:gd name="connsiteY41" fmla="*/ 187887 h 398944"/>
                <a:gd name="connsiteX42" fmla="*/ 66199 w 1307425"/>
                <a:gd name="connsiteY42" fmla="*/ 159752 h 398944"/>
                <a:gd name="connsiteX43" fmla="*/ 81093 w 1307425"/>
                <a:gd name="connsiteY43" fmla="*/ 100173 h 398944"/>
                <a:gd name="connsiteX44" fmla="*/ 175427 w 1307425"/>
                <a:gd name="connsiteY44" fmla="*/ 187887 h 398944"/>
                <a:gd name="connsiteX45" fmla="*/ 49649 w 1307425"/>
                <a:gd name="connsiteY45" fmla="*/ 187887 h 398944"/>
                <a:gd name="connsiteX46" fmla="*/ 312789 w 1307425"/>
                <a:gd name="connsiteY46" fmla="*/ 121688 h 398944"/>
                <a:gd name="connsiteX47" fmla="*/ 196941 w 1307425"/>
                <a:gd name="connsiteY47" fmla="*/ 72039 h 398944"/>
                <a:gd name="connsiteX48" fmla="*/ 433602 w 1307425"/>
                <a:gd name="connsiteY48" fmla="*/ 43905 h 398944"/>
                <a:gd name="connsiteX49" fmla="*/ 420362 w 1307425"/>
                <a:gd name="connsiteY49" fmla="*/ 131618 h 398944"/>
                <a:gd name="connsiteX50" fmla="*/ 312789 w 1307425"/>
                <a:gd name="connsiteY50" fmla="*/ 121688 h 398944"/>
                <a:gd name="connsiteX51" fmla="*/ 364093 w 1307425"/>
                <a:gd name="connsiteY51" fmla="*/ 303735 h 398944"/>
                <a:gd name="connsiteX52" fmla="*/ 481596 w 1307425"/>
                <a:gd name="connsiteY52" fmla="*/ 295460 h 398944"/>
                <a:gd name="connsiteX53" fmla="*/ 857274 w 1307425"/>
                <a:gd name="connsiteY53" fmla="*/ 340144 h 398944"/>
                <a:gd name="connsiteX54" fmla="*/ 364093 w 1307425"/>
                <a:gd name="connsiteY54" fmla="*/ 303735 h 398944"/>
                <a:gd name="connsiteX55" fmla="*/ 1125379 w 1307425"/>
                <a:gd name="connsiteY55" fmla="*/ 247466 h 398944"/>
                <a:gd name="connsiteX56" fmla="*/ 1079040 w 1307425"/>
                <a:gd name="connsiteY56" fmla="*/ 219331 h 398944"/>
                <a:gd name="connsiteX57" fmla="*/ 1211437 w 1307425"/>
                <a:gd name="connsiteY57" fmla="*/ 225951 h 398944"/>
                <a:gd name="connsiteX58" fmla="*/ 1244537 w 1307425"/>
                <a:gd name="connsiteY58" fmla="*/ 268980 h 398944"/>
                <a:gd name="connsiteX59" fmla="*/ 1125379 w 1307425"/>
                <a:gd name="connsiteY59" fmla="*/ 247466 h 398944"/>
                <a:gd name="connsiteX60" fmla="*/ 1183303 w 1307425"/>
                <a:gd name="connsiteY60" fmla="*/ 356694 h 398944"/>
                <a:gd name="connsiteX61" fmla="*/ 1211437 w 1307425"/>
                <a:gd name="connsiteY61" fmla="*/ 331869 h 398944"/>
                <a:gd name="connsiteX62" fmla="*/ 1254467 w 1307425"/>
                <a:gd name="connsiteY62" fmla="*/ 340144 h 398944"/>
                <a:gd name="connsiteX63" fmla="*/ 1266051 w 1307425"/>
                <a:gd name="connsiteY63" fmla="*/ 360004 h 398944"/>
                <a:gd name="connsiteX64" fmla="*/ 1183303 w 1307425"/>
                <a:gd name="connsiteY64" fmla="*/ 356694 h 398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307425" h="398944">
                  <a:moveTo>
                    <a:pt x="1305771" y="366624"/>
                  </a:moveTo>
                  <a:lnTo>
                    <a:pt x="1289221" y="298770"/>
                  </a:lnTo>
                  <a:cubicBezTo>
                    <a:pt x="1279291" y="270635"/>
                    <a:pt x="1289221" y="260705"/>
                    <a:pt x="1289221" y="260705"/>
                  </a:cubicBezTo>
                  <a:cubicBezTo>
                    <a:pt x="1272671" y="191197"/>
                    <a:pt x="1031046" y="141548"/>
                    <a:pt x="1031046" y="141548"/>
                  </a:cubicBezTo>
                  <a:cubicBezTo>
                    <a:pt x="1024426" y="141548"/>
                    <a:pt x="959882" y="136583"/>
                    <a:pt x="959882" y="136583"/>
                  </a:cubicBezTo>
                  <a:cubicBezTo>
                    <a:pt x="913543" y="116723"/>
                    <a:pt x="706672" y="32320"/>
                    <a:pt x="706672" y="32320"/>
                  </a:cubicBezTo>
                  <a:cubicBezTo>
                    <a:pt x="625578" y="4185"/>
                    <a:pt x="446842" y="17425"/>
                    <a:pt x="446842" y="17425"/>
                  </a:cubicBezTo>
                  <a:cubicBezTo>
                    <a:pt x="420362" y="-5744"/>
                    <a:pt x="388918" y="875"/>
                    <a:pt x="388918" y="875"/>
                  </a:cubicBezTo>
                  <a:lnTo>
                    <a:pt x="392228" y="9150"/>
                  </a:lnTo>
                  <a:lnTo>
                    <a:pt x="388918" y="22390"/>
                  </a:lnTo>
                  <a:cubicBezTo>
                    <a:pt x="319409" y="32320"/>
                    <a:pt x="100953" y="58799"/>
                    <a:pt x="100953" y="58799"/>
                  </a:cubicBezTo>
                  <a:lnTo>
                    <a:pt x="95988" y="68729"/>
                  </a:lnTo>
                  <a:lnTo>
                    <a:pt x="49649" y="72039"/>
                  </a:lnTo>
                  <a:lnTo>
                    <a:pt x="56269" y="81969"/>
                  </a:lnTo>
                  <a:lnTo>
                    <a:pt x="49649" y="129963"/>
                  </a:lnTo>
                  <a:cubicBezTo>
                    <a:pt x="39719" y="143203"/>
                    <a:pt x="28134" y="192852"/>
                    <a:pt x="28134" y="192852"/>
                  </a:cubicBezTo>
                  <a:lnTo>
                    <a:pt x="19860" y="199472"/>
                  </a:lnTo>
                  <a:lnTo>
                    <a:pt x="16550" y="211056"/>
                  </a:lnTo>
                  <a:lnTo>
                    <a:pt x="0" y="297115"/>
                  </a:lnTo>
                  <a:lnTo>
                    <a:pt x="13240" y="321939"/>
                  </a:lnTo>
                  <a:lnTo>
                    <a:pt x="13240" y="336834"/>
                  </a:lnTo>
                  <a:lnTo>
                    <a:pt x="3310" y="343454"/>
                  </a:lnTo>
                  <a:lnTo>
                    <a:pt x="11585" y="351729"/>
                  </a:lnTo>
                  <a:lnTo>
                    <a:pt x="97643" y="364969"/>
                  </a:lnTo>
                  <a:cubicBezTo>
                    <a:pt x="92678" y="229261"/>
                    <a:pt x="221766" y="230916"/>
                    <a:pt x="221766" y="230916"/>
                  </a:cubicBezTo>
                  <a:cubicBezTo>
                    <a:pt x="359128" y="244156"/>
                    <a:pt x="330994" y="383173"/>
                    <a:pt x="330994" y="383173"/>
                  </a:cubicBezTo>
                  <a:lnTo>
                    <a:pt x="479941" y="388138"/>
                  </a:lnTo>
                  <a:cubicBezTo>
                    <a:pt x="552760" y="403033"/>
                    <a:pt x="882099" y="389793"/>
                    <a:pt x="882099" y="389793"/>
                  </a:cubicBezTo>
                  <a:cubicBezTo>
                    <a:pt x="875479" y="225951"/>
                    <a:pt x="1011186" y="235881"/>
                    <a:pt x="1011186" y="235881"/>
                  </a:cubicBezTo>
                  <a:cubicBezTo>
                    <a:pt x="1146894" y="240846"/>
                    <a:pt x="1120414" y="391448"/>
                    <a:pt x="1120414" y="391448"/>
                  </a:cubicBezTo>
                  <a:lnTo>
                    <a:pt x="1168408" y="389793"/>
                  </a:lnTo>
                  <a:cubicBezTo>
                    <a:pt x="1209782" y="411308"/>
                    <a:pt x="1261086" y="388138"/>
                    <a:pt x="1261086" y="388138"/>
                  </a:cubicBezTo>
                  <a:lnTo>
                    <a:pt x="1299151" y="379863"/>
                  </a:lnTo>
                  <a:cubicBezTo>
                    <a:pt x="1312390" y="374898"/>
                    <a:pt x="1305771" y="366624"/>
                    <a:pt x="1305771" y="366624"/>
                  </a:cubicBezTo>
                  <a:close/>
                  <a:moveTo>
                    <a:pt x="461736" y="55489"/>
                  </a:moveTo>
                  <a:cubicBezTo>
                    <a:pt x="461736" y="55489"/>
                    <a:pt x="615649" y="35630"/>
                    <a:pt x="693432" y="81969"/>
                  </a:cubicBezTo>
                  <a:cubicBezTo>
                    <a:pt x="693432" y="81969"/>
                    <a:pt x="769561" y="118378"/>
                    <a:pt x="782800" y="126653"/>
                  </a:cubicBezTo>
                  <a:cubicBezTo>
                    <a:pt x="782800" y="126653"/>
                    <a:pt x="774526" y="151478"/>
                    <a:pt x="787765" y="163062"/>
                  </a:cubicBezTo>
                  <a:lnTo>
                    <a:pt x="463391" y="129963"/>
                  </a:lnTo>
                  <a:lnTo>
                    <a:pt x="453461" y="75349"/>
                  </a:lnTo>
                  <a:cubicBezTo>
                    <a:pt x="453461" y="77004"/>
                    <a:pt x="448497" y="58799"/>
                    <a:pt x="461736" y="55489"/>
                  </a:cubicBezTo>
                  <a:close/>
                  <a:moveTo>
                    <a:pt x="49649" y="187887"/>
                  </a:moveTo>
                  <a:lnTo>
                    <a:pt x="66199" y="159752"/>
                  </a:lnTo>
                  <a:lnTo>
                    <a:pt x="81093" y="100173"/>
                  </a:lnTo>
                  <a:lnTo>
                    <a:pt x="175427" y="187887"/>
                  </a:lnTo>
                  <a:lnTo>
                    <a:pt x="49649" y="187887"/>
                  </a:lnTo>
                  <a:close/>
                  <a:moveTo>
                    <a:pt x="312789" y="121688"/>
                  </a:moveTo>
                  <a:cubicBezTo>
                    <a:pt x="299549" y="118378"/>
                    <a:pt x="196941" y="72039"/>
                    <a:pt x="196941" y="72039"/>
                  </a:cubicBezTo>
                  <a:cubicBezTo>
                    <a:pt x="249900" y="58799"/>
                    <a:pt x="433602" y="43905"/>
                    <a:pt x="433602" y="43905"/>
                  </a:cubicBezTo>
                  <a:lnTo>
                    <a:pt x="420362" y="131618"/>
                  </a:lnTo>
                  <a:lnTo>
                    <a:pt x="312789" y="121688"/>
                  </a:lnTo>
                  <a:close/>
                  <a:moveTo>
                    <a:pt x="364093" y="303735"/>
                  </a:moveTo>
                  <a:cubicBezTo>
                    <a:pt x="364093" y="303735"/>
                    <a:pt x="453461" y="293805"/>
                    <a:pt x="481596" y="295460"/>
                  </a:cubicBezTo>
                  <a:lnTo>
                    <a:pt x="857274" y="340144"/>
                  </a:lnTo>
                  <a:lnTo>
                    <a:pt x="364093" y="303735"/>
                  </a:lnTo>
                  <a:close/>
                  <a:moveTo>
                    <a:pt x="1125379" y="247466"/>
                  </a:moveTo>
                  <a:lnTo>
                    <a:pt x="1079040" y="219331"/>
                  </a:lnTo>
                  <a:cubicBezTo>
                    <a:pt x="1079040" y="219331"/>
                    <a:pt x="1184958" y="216021"/>
                    <a:pt x="1211437" y="225951"/>
                  </a:cubicBezTo>
                  <a:cubicBezTo>
                    <a:pt x="1211437" y="225951"/>
                    <a:pt x="1237917" y="250776"/>
                    <a:pt x="1244537" y="268980"/>
                  </a:cubicBezTo>
                  <a:lnTo>
                    <a:pt x="1125379" y="247466"/>
                  </a:lnTo>
                  <a:close/>
                  <a:moveTo>
                    <a:pt x="1183303" y="356694"/>
                  </a:moveTo>
                  <a:cubicBezTo>
                    <a:pt x="1183303" y="356694"/>
                    <a:pt x="1193233" y="328559"/>
                    <a:pt x="1211437" y="331869"/>
                  </a:cubicBezTo>
                  <a:lnTo>
                    <a:pt x="1254467" y="340144"/>
                  </a:lnTo>
                  <a:lnTo>
                    <a:pt x="1266051" y="360004"/>
                  </a:lnTo>
                  <a:lnTo>
                    <a:pt x="1183303" y="356694"/>
                  </a:lnTo>
                  <a:close/>
                </a:path>
              </a:pathLst>
            </a:custGeom>
            <a:grpFill/>
            <a:ln w="19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solidFill>
                  <a:srgbClr val="F19D19"/>
                </a:solidFill>
                <a:latin typeface="Gilroy" panose="00000500000000000000" pitchFamily="50" charset="0"/>
              </a:endParaRPr>
            </a:p>
          </p:txBody>
        </p:sp>
        <p:grpSp>
          <p:nvGrpSpPr>
            <p:cNvPr id="22" name="Grafik 3">
              <a:extLst>
                <a:ext uri="{FF2B5EF4-FFF2-40B4-BE49-F238E27FC236}">
                  <a16:creationId xmlns:a16="http://schemas.microsoft.com/office/drawing/2014/main" id="{C46B4F8C-8146-A7BD-8E08-C3B0A67D50E4}"/>
                </a:ext>
              </a:extLst>
            </p:cNvPr>
            <p:cNvGrpSpPr/>
            <p:nvPr/>
          </p:nvGrpSpPr>
          <p:grpSpPr>
            <a:xfrm>
              <a:off x="4308093" y="1494558"/>
              <a:ext cx="211836" cy="211836"/>
              <a:chOff x="4308093" y="1494558"/>
              <a:chExt cx="211836" cy="211836"/>
            </a:xfrm>
            <a:grpFill/>
          </p:grpSpPr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5B056B6B-E46D-DFCA-D752-9C7BDF8DD5E5}"/>
                  </a:ext>
                </a:extLst>
              </p:cNvPr>
              <p:cNvSpPr/>
              <p:nvPr/>
            </p:nvSpPr>
            <p:spPr>
              <a:xfrm>
                <a:off x="4308093" y="1494558"/>
                <a:ext cx="211836" cy="211836"/>
              </a:xfrm>
              <a:custGeom>
                <a:avLst/>
                <a:gdLst>
                  <a:gd name="connsiteX0" fmla="*/ 105918 w 211836"/>
                  <a:gd name="connsiteY0" fmla="*/ 0 h 211836"/>
                  <a:gd name="connsiteX1" fmla="*/ 0 w 211836"/>
                  <a:gd name="connsiteY1" fmla="*/ 105918 h 211836"/>
                  <a:gd name="connsiteX2" fmla="*/ 105918 w 211836"/>
                  <a:gd name="connsiteY2" fmla="*/ 211836 h 211836"/>
                  <a:gd name="connsiteX3" fmla="*/ 211836 w 211836"/>
                  <a:gd name="connsiteY3" fmla="*/ 105918 h 211836"/>
                  <a:gd name="connsiteX4" fmla="*/ 105918 w 211836"/>
                  <a:gd name="connsiteY4" fmla="*/ 0 h 211836"/>
                  <a:gd name="connsiteX5" fmla="*/ 105918 w 211836"/>
                  <a:gd name="connsiteY5" fmla="*/ 180392 h 211836"/>
                  <a:gd name="connsiteX6" fmla="*/ 29789 w 211836"/>
                  <a:gd name="connsiteY6" fmla="*/ 104263 h 211836"/>
                  <a:gd name="connsiteX7" fmla="*/ 105918 w 211836"/>
                  <a:gd name="connsiteY7" fmla="*/ 28134 h 211836"/>
                  <a:gd name="connsiteX8" fmla="*/ 182047 w 211836"/>
                  <a:gd name="connsiteY8" fmla="*/ 104263 h 211836"/>
                  <a:gd name="connsiteX9" fmla="*/ 105918 w 211836"/>
                  <a:gd name="connsiteY9" fmla="*/ 180392 h 211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1836" h="211836">
                    <a:moveTo>
                      <a:pt x="105918" y="0"/>
                    </a:moveTo>
                    <a:cubicBezTo>
                      <a:pt x="47994" y="0"/>
                      <a:pt x="0" y="47994"/>
                      <a:pt x="0" y="105918"/>
                    </a:cubicBezTo>
                    <a:cubicBezTo>
                      <a:pt x="0" y="163842"/>
                      <a:pt x="47994" y="211836"/>
                      <a:pt x="105918" y="211836"/>
                    </a:cubicBezTo>
                    <a:cubicBezTo>
                      <a:pt x="163842" y="211836"/>
                      <a:pt x="211836" y="163842"/>
                      <a:pt x="211836" y="105918"/>
                    </a:cubicBezTo>
                    <a:cubicBezTo>
                      <a:pt x="211836" y="46339"/>
                      <a:pt x="163842" y="0"/>
                      <a:pt x="105918" y="0"/>
                    </a:cubicBezTo>
                    <a:close/>
                    <a:moveTo>
                      <a:pt x="105918" y="180392"/>
                    </a:moveTo>
                    <a:cubicBezTo>
                      <a:pt x="64544" y="180392"/>
                      <a:pt x="29789" y="147292"/>
                      <a:pt x="29789" y="104263"/>
                    </a:cubicBezTo>
                    <a:cubicBezTo>
                      <a:pt x="29789" y="62889"/>
                      <a:pt x="62889" y="28134"/>
                      <a:pt x="105918" y="28134"/>
                    </a:cubicBezTo>
                    <a:cubicBezTo>
                      <a:pt x="147292" y="28134"/>
                      <a:pt x="182047" y="61234"/>
                      <a:pt x="182047" y="104263"/>
                    </a:cubicBezTo>
                    <a:cubicBezTo>
                      <a:pt x="180392" y="147292"/>
                      <a:pt x="147292" y="180392"/>
                      <a:pt x="105918" y="180392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1423AD34-3B73-4930-B43D-991B8EACE969}"/>
                  </a:ext>
                </a:extLst>
              </p:cNvPr>
              <p:cNvSpPr/>
              <p:nvPr/>
            </p:nvSpPr>
            <p:spPr>
              <a:xfrm>
                <a:off x="4356087" y="1554137"/>
                <a:ext cx="37063" cy="31444"/>
              </a:xfrm>
              <a:custGeom>
                <a:avLst/>
                <a:gdLst>
                  <a:gd name="connsiteX0" fmla="*/ 0 w 37063"/>
                  <a:gd name="connsiteY0" fmla="*/ 19860 h 31444"/>
                  <a:gd name="connsiteX1" fmla="*/ 14895 w 37063"/>
                  <a:gd name="connsiteY1" fmla="*/ 0 h 31444"/>
                  <a:gd name="connsiteX2" fmla="*/ 36409 w 37063"/>
                  <a:gd name="connsiteY2" fmla="*/ 26480 h 31444"/>
                  <a:gd name="connsiteX3" fmla="*/ 31444 w 37063"/>
                  <a:gd name="connsiteY3" fmla="*/ 31444 h 31444"/>
                  <a:gd name="connsiteX4" fmla="*/ 0 w 37063"/>
                  <a:gd name="connsiteY4" fmla="*/ 19860 h 3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63" h="31444">
                    <a:moveTo>
                      <a:pt x="0" y="19860"/>
                    </a:moveTo>
                    <a:cubicBezTo>
                      <a:pt x="0" y="19860"/>
                      <a:pt x="4965" y="4965"/>
                      <a:pt x="14895" y="0"/>
                    </a:cubicBezTo>
                    <a:lnTo>
                      <a:pt x="36409" y="26480"/>
                    </a:lnTo>
                    <a:cubicBezTo>
                      <a:pt x="36409" y="26480"/>
                      <a:pt x="39719" y="31444"/>
                      <a:pt x="31444" y="31444"/>
                    </a:cubicBezTo>
                    <a:lnTo>
                      <a:pt x="0" y="19860"/>
                    </a:ln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02EBC23B-2893-17EF-FA27-3C67C8FD4318}"/>
                  </a:ext>
                </a:extLst>
              </p:cNvPr>
              <p:cNvSpPr/>
              <p:nvPr/>
            </p:nvSpPr>
            <p:spPr>
              <a:xfrm>
                <a:off x="4384222" y="1537587"/>
                <a:ext cx="24824" cy="39719"/>
              </a:xfrm>
              <a:custGeom>
                <a:avLst/>
                <a:gdLst>
                  <a:gd name="connsiteX0" fmla="*/ 21515 w 24824"/>
                  <a:gd name="connsiteY0" fmla="*/ 39719 h 39719"/>
                  <a:gd name="connsiteX1" fmla="*/ 0 w 24824"/>
                  <a:gd name="connsiteY1" fmla="*/ 8275 h 39719"/>
                  <a:gd name="connsiteX2" fmla="*/ 21515 w 24824"/>
                  <a:gd name="connsiteY2" fmla="*/ 0 h 39719"/>
                  <a:gd name="connsiteX3" fmla="*/ 24825 w 24824"/>
                  <a:gd name="connsiteY3" fmla="*/ 36409 h 39719"/>
                  <a:gd name="connsiteX4" fmla="*/ 21515 w 24824"/>
                  <a:gd name="connsiteY4" fmla="*/ 39719 h 39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9719">
                    <a:moveTo>
                      <a:pt x="21515" y="39719"/>
                    </a:moveTo>
                    <a:lnTo>
                      <a:pt x="0" y="8275"/>
                    </a:lnTo>
                    <a:cubicBezTo>
                      <a:pt x="0" y="8275"/>
                      <a:pt x="9930" y="0"/>
                      <a:pt x="21515" y="0"/>
                    </a:cubicBezTo>
                    <a:lnTo>
                      <a:pt x="24825" y="36409"/>
                    </a:lnTo>
                    <a:cubicBezTo>
                      <a:pt x="24825" y="36409"/>
                      <a:pt x="24825" y="39719"/>
                      <a:pt x="21515" y="39719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33B76EFA-2D3D-F2C8-A2C6-2042B5A02804}"/>
                  </a:ext>
                </a:extLst>
              </p:cNvPr>
              <p:cNvSpPr/>
              <p:nvPr/>
            </p:nvSpPr>
            <p:spPr>
              <a:xfrm>
                <a:off x="4422286" y="1535932"/>
                <a:ext cx="23169" cy="40133"/>
              </a:xfrm>
              <a:custGeom>
                <a:avLst/>
                <a:gdLst>
                  <a:gd name="connsiteX0" fmla="*/ 0 w 23169"/>
                  <a:gd name="connsiteY0" fmla="*/ 38064 h 40133"/>
                  <a:gd name="connsiteX1" fmla="*/ 1655 w 23169"/>
                  <a:gd name="connsiteY1" fmla="*/ 0 h 40133"/>
                  <a:gd name="connsiteX2" fmla="*/ 23170 w 23169"/>
                  <a:gd name="connsiteY2" fmla="*/ 6620 h 40133"/>
                  <a:gd name="connsiteX3" fmla="*/ 4965 w 23169"/>
                  <a:gd name="connsiteY3" fmla="*/ 39719 h 40133"/>
                  <a:gd name="connsiteX4" fmla="*/ 0 w 23169"/>
                  <a:gd name="connsiteY4" fmla="*/ 38064 h 4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69" h="40133">
                    <a:moveTo>
                      <a:pt x="0" y="38064"/>
                    </a:moveTo>
                    <a:lnTo>
                      <a:pt x="1655" y="0"/>
                    </a:lnTo>
                    <a:cubicBezTo>
                      <a:pt x="1655" y="0"/>
                      <a:pt x="14895" y="0"/>
                      <a:pt x="23170" y="6620"/>
                    </a:cubicBezTo>
                    <a:lnTo>
                      <a:pt x="4965" y="39719"/>
                    </a:lnTo>
                    <a:cubicBezTo>
                      <a:pt x="6620" y="39719"/>
                      <a:pt x="1655" y="41374"/>
                      <a:pt x="0" y="3806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78A513F7-A89D-E106-976C-2E4B25546F08}"/>
                  </a:ext>
                </a:extLst>
              </p:cNvPr>
              <p:cNvSpPr/>
              <p:nvPr/>
            </p:nvSpPr>
            <p:spPr>
              <a:xfrm>
                <a:off x="4437909" y="1554137"/>
                <a:ext cx="37336" cy="35581"/>
              </a:xfrm>
              <a:custGeom>
                <a:avLst/>
                <a:gdLst>
                  <a:gd name="connsiteX0" fmla="*/ 927 w 37336"/>
                  <a:gd name="connsiteY0" fmla="*/ 31444 h 35581"/>
                  <a:gd name="connsiteX1" fmla="*/ 24096 w 37336"/>
                  <a:gd name="connsiteY1" fmla="*/ 0 h 35581"/>
                  <a:gd name="connsiteX2" fmla="*/ 37336 w 37336"/>
                  <a:gd name="connsiteY2" fmla="*/ 16550 h 35581"/>
                  <a:gd name="connsiteX3" fmla="*/ 4237 w 37336"/>
                  <a:gd name="connsiteY3" fmla="*/ 34754 h 35581"/>
                  <a:gd name="connsiteX4" fmla="*/ 927 w 37336"/>
                  <a:gd name="connsiteY4" fmla="*/ 31444 h 35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36" h="35581">
                    <a:moveTo>
                      <a:pt x="927" y="31444"/>
                    </a:moveTo>
                    <a:lnTo>
                      <a:pt x="24096" y="0"/>
                    </a:lnTo>
                    <a:cubicBezTo>
                      <a:pt x="24096" y="0"/>
                      <a:pt x="35681" y="9930"/>
                      <a:pt x="37336" y="16550"/>
                    </a:cubicBezTo>
                    <a:lnTo>
                      <a:pt x="4237" y="34754"/>
                    </a:lnTo>
                    <a:cubicBezTo>
                      <a:pt x="4237" y="34754"/>
                      <a:pt x="-2383" y="38064"/>
                      <a:pt x="927" y="3144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40" name="Freihandform: Form 39">
                <a:extLst>
                  <a:ext uri="{FF2B5EF4-FFF2-40B4-BE49-F238E27FC236}">
                    <a16:creationId xmlns:a16="http://schemas.microsoft.com/office/drawing/2014/main" id="{07D838C1-D247-232C-704C-274972712B14}"/>
                  </a:ext>
                </a:extLst>
              </p:cNvPr>
              <p:cNvSpPr/>
              <p:nvPr/>
            </p:nvSpPr>
            <p:spPr>
              <a:xfrm>
                <a:off x="4442330" y="1590546"/>
                <a:ext cx="41322" cy="21514"/>
              </a:xfrm>
              <a:custGeom>
                <a:avLst/>
                <a:gdLst>
                  <a:gd name="connsiteX0" fmla="*/ 1471 w 41322"/>
                  <a:gd name="connsiteY0" fmla="*/ 11585 h 21514"/>
                  <a:gd name="connsiteX1" fmla="*/ 39535 w 41322"/>
                  <a:gd name="connsiteY1" fmla="*/ 0 h 21514"/>
                  <a:gd name="connsiteX2" fmla="*/ 37880 w 41322"/>
                  <a:gd name="connsiteY2" fmla="*/ 21515 h 21514"/>
                  <a:gd name="connsiteX3" fmla="*/ 1471 w 41322"/>
                  <a:gd name="connsiteY3" fmla="*/ 14895 h 21514"/>
                  <a:gd name="connsiteX4" fmla="*/ 1471 w 41322"/>
                  <a:gd name="connsiteY4" fmla="*/ 11585 h 2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322" h="21514">
                    <a:moveTo>
                      <a:pt x="1471" y="11585"/>
                    </a:moveTo>
                    <a:lnTo>
                      <a:pt x="39535" y="0"/>
                    </a:lnTo>
                    <a:cubicBezTo>
                      <a:pt x="39535" y="0"/>
                      <a:pt x="44500" y="14895"/>
                      <a:pt x="37880" y="21515"/>
                    </a:cubicBezTo>
                    <a:lnTo>
                      <a:pt x="1471" y="14895"/>
                    </a:lnTo>
                    <a:cubicBezTo>
                      <a:pt x="1471" y="16550"/>
                      <a:pt x="-1839" y="13240"/>
                      <a:pt x="1471" y="1158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AC827056-81C4-2129-6703-6F2215063D65}"/>
                  </a:ext>
                </a:extLst>
              </p:cNvPr>
              <p:cNvSpPr/>
              <p:nvPr/>
            </p:nvSpPr>
            <p:spPr>
              <a:xfrm>
                <a:off x="4437048" y="1617026"/>
                <a:ext cx="38196" cy="33099"/>
              </a:xfrm>
              <a:custGeom>
                <a:avLst/>
                <a:gdLst>
                  <a:gd name="connsiteX0" fmla="*/ 3442 w 38196"/>
                  <a:gd name="connsiteY0" fmla="*/ 0 h 33099"/>
                  <a:gd name="connsiteX1" fmla="*/ 38197 w 38196"/>
                  <a:gd name="connsiteY1" fmla="*/ 11585 h 33099"/>
                  <a:gd name="connsiteX2" fmla="*/ 23302 w 38196"/>
                  <a:gd name="connsiteY2" fmla="*/ 33099 h 33099"/>
                  <a:gd name="connsiteX3" fmla="*/ 1787 w 38196"/>
                  <a:gd name="connsiteY3" fmla="*/ 6620 h 33099"/>
                  <a:gd name="connsiteX4" fmla="*/ 3442 w 38196"/>
                  <a:gd name="connsiteY4" fmla="*/ 0 h 3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96" h="33099">
                    <a:moveTo>
                      <a:pt x="3442" y="0"/>
                    </a:moveTo>
                    <a:lnTo>
                      <a:pt x="38197" y="11585"/>
                    </a:lnTo>
                    <a:cubicBezTo>
                      <a:pt x="38197" y="11585"/>
                      <a:pt x="38197" y="31444"/>
                      <a:pt x="23302" y="33099"/>
                    </a:cubicBezTo>
                    <a:lnTo>
                      <a:pt x="1787" y="6620"/>
                    </a:lnTo>
                    <a:cubicBezTo>
                      <a:pt x="1787" y="6620"/>
                      <a:pt x="-3178" y="0"/>
                      <a:pt x="3442" y="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37DE9EAD-C6EF-B57C-848C-040805B8E1D7}"/>
                  </a:ext>
                </a:extLst>
              </p:cNvPr>
              <p:cNvSpPr/>
              <p:nvPr/>
            </p:nvSpPr>
            <p:spPr>
              <a:xfrm>
                <a:off x="4423757" y="1628273"/>
                <a:ext cx="28318" cy="41620"/>
              </a:xfrm>
              <a:custGeom>
                <a:avLst/>
                <a:gdLst>
                  <a:gd name="connsiteX0" fmla="*/ 5149 w 28318"/>
                  <a:gd name="connsiteY0" fmla="*/ 338 h 41620"/>
                  <a:gd name="connsiteX1" fmla="*/ 28318 w 28318"/>
                  <a:gd name="connsiteY1" fmla="*/ 30127 h 41620"/>
                  <a:gd name="connsiteX2" fmla="*/ 3494 w 28318"/>
                  <a:gd name="connsiteY2" fmla="*/ 40057 h 41620"/>
                  <a:gd name="connsiteX3" fmla="*/ 184 w 28318"/>
                  <a:gd name="connsiteY3" fmla="*/ 3648 h 41620"/>
                  <a:gd name="connsiteX4" fmla="*/ 5149 w 28318"/>
                  <a:gd name="connsiteY4" fmla="*/ 338 h 41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18" h="41620">
                    <a:moveTo>
                      <a:pt x="5149" y="338"/>
                    </a:moveTo>
                    <a:lnTo>
                      <a:pt x="28318" y="30127"/>
                    </a:lnTo>
                    <a:cubicBezTo>
                      <a:pt x="28318" y="30127"/>
                      <a:pt x="15079" y="46677"/>
                      <a:pt x="3494" y="40057"/>
                    </a:cubicBezTo>
                    <a:lnTo>
                      <a:pt x="184" y="3648"/>
                    </a:lnTo>
                    <a:cubicBezTo>
                      <a:pt x="184" y="3648"/>
                      <a:pt x="-1471" y="-1317"/>
                      <a:pt x="5149" y="338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E31524B1-D3EA-FFF8-4555-672621D29FD2}"/>
                  </a:ext>
                </a:extLst>
              </p:cNvPr>
              <p:cNvSpPr/>
              <p:nvPr/>
            </p:nvSpPr>
            <p:spPr>
              <a:xfrm>
                <a:off x="4387532" y="1630266"/>
                <a:ext cx="24824" cy="38718"/>
              </a:xfrm>
              <a:custGeom>
                <a:avLst/>
                <a:gdLst>
                  <a:gd name="connsiteX0" fmla="*/ 24825 w 24824"/>
                  <a:gd name="connsiteY0" fmla="*/ 1655 h 38718"/>
                  <a:gd name="connsiteX1" fmla="*/ 24825 w 24824"/>
                  <a:gd name="connsiteY1" fmla="*/ 38064 h 38718"/>
                  <a:gd name="connsiteX2" fmla="*/ 0 w 24824"/>
                  <a:gd name="connsiteY2" fmla="*/ 33099 h 38718"/>
                  <a:gd name="connsiteX3" fmla="*/ 16550 w 24824"/>
                  <a:gd name="connsiteY3" fmla="*/ 0 h 38718"/>
                  <a:gd name="connsiteX4" fmla="*/ 24825 w 24824"/>
                  <a:gd name="connsiteY4" fmla="*/ 1655 h 38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8718">
                    <a:moveTo>
                      <a:pt x="24825" y="1655"/>
                    </a:moveTo>
                    <a:lnTo>
                      <a:pt x="24825" y="38064"/>
                    </a:lnTo>
                    <a:cubicBezTo>
                      <a:pt x="24825" y="38064"/>
                      <a:pt x="9930" y="41374"/>
                      <a:pt x="0" y="33099"/>
                    </a:cubicBezTo>
                    <a:lnTo>
                      <a:pt x="16550" y="0"/>
                    </a:lnTo>
                    <a:cubicBezTo>
                      <a:pt x="16550" y="1655"/>
                      <a:pt x="18205" y="-1655"/>
                      <a:pt x="24825" y="165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B3A99E2E-984C-A98D-D6E3-5526F7D64EEE}"/>
                  </a:ext>
                </a:extLst>
              </p:cNvPr>
              <p:cNvSpPr/>
              <p:nvPr/>
            </p:nvSpPr>
            <p:spPr>
              <a:xfrm>
                <a:off x="4359269" y="1617026"/>
                <a:ext cx="38192" cy="34754"/>
              </a:xfrm>
              <a:custGeom>
                <a:avLst/>
                <a:gdLst>
                  <a:gd name="connsiteX0" fmla="*/ 38193 w 38192"/>
                  <a:gd name="connsiteY0" fmla="*/ 6620 h 34754"/>
                  <a:gd name="connsiteX1" fmla="*/ 13368 w 38192"/>
                  <a:gd name="connsiteY1" fmla="*/ 34754 h 34754"/>
                  <a:gd name="connsiteX2" fmla="*/ 128 w 38192"/>
                  <a:gd name="connsiteY2" fmla="*/ 16550 h 34754"/>
                  <a:gd name="connsiteX3" fmla="*/ 33228 w 38192"/>
                  <a:gd name="connsiteY3" fmla="*/ 0 h 34754"/>
                  <a:gd name="connsiteX4" fmla="*/ 38193 w 38192"/>
                  <a:gd name="connsiteY4" fmla="*/ 6620 h 3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92" h="34754">
                    <a:moveTo>
                      <a:pt x="38193" y="6620"/>
                    </a:moveTo>
                    <a:lnTo>
                      <a:pt x="13368" y="34754"/>
                    </a:lnTo>
                    <a:cubicBezTo>
                      <a:pt x="13368" y="34754"/>
                      <a:pt x="-1527" y="29789"/>
                      <a:pt x="128" y="16550"/>
                    </a:cubicBezTo>
                    <a:lnTo>
                      <a:pt x="33228" y="0"/>
                    </a:lnTo>
                    <a:cubicBezTo>
                      <a:pt x="33228" y="0"/>
                      <a:pt x="36538" y="3310"/>
                      <a:pt x="38193" y="662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45" name="Freihandform: Form 44">
                <a:extLst>
                  <a:ext uri="{FF2B5EF4-FFF2-40B4-BE49-F238E27FC236}">
                    <a16:creationId xmlns:a16="http://schemas.microsoft.com/office/drawing/2014/main" id="{9A1554F7-72DE-211D-ADE6-4F0FD940CD76}"/>
                  </a:ext>
                </a:extLst>
              </p:cNvPr>
              <p:cNvSpPr/>
              <p:nvPr/>
            </p:nvSpPr>
            <p:spPr>
              <a:xfrm>
                <a:off x="4346525" y="1593856"/>
                <a:ext cx="43799" cy="23169"/>
              </a:xfrm>
              <a:custGeom>
                <a:avLst/>
                <a:gdLst>
                  <a:gd name="connsiteX0" fmla="*/ 42661 w 43799"/>
                  <a:gd name="connsiteY0" fmla="*/ 13240 h 23169"/>
                  <a:gd name="connsiteX1" fmla="*/ 2942 w 43799"/>
                  <a:gd name="connsiteY1" fmla="*/ 23170 h 23169"/>
                  <a:gd name="connsiteX2" fmla="*/ 2942 w 43799"/>
                  <a:gd name="connsiteY2" fmla="*/ 0 h 23169"/>
                  <a:gd name="connsiteX3" fmla="*/ 41006 w 43799"/>
                  <a:gd name="connsiteY3" fmla="*/ 4965 h 23169"/>
                  <a:gd name="connsiteX4" fmla="*/ 42661 w 43799"/>
                  <a:gd name="connsiteY4" fmla="*/ 13240 h 23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99" h="23169">
                    <a:moveTo>
                      <a:pt x="42661" y="13240"/>
                    </a:moveTo>
                    <a:lnTo>
                      <a:pt x="2942" y="23170"/>
                    </a:lnTo>
                    <a:cubicBezTo>
                      <a:pt x="2942" y="23170"/>
                      <a:pt x="-3678" y="9930"/>
                      <a:pt x="2942" y="0"/>
                    </a:cubicBezTo>
                    <a:lnTo>
                      <a:pt x="41006" y="4965"/>
                    </a:lnTo>
                    <a:cubicBezTo>
                      <a:pt x="41006" y="4965"/>
                      <a:pt x="45971" y="11585"/>
                      <a:pt x="42661" y="1324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</p:grpSp>
        <p:grpSp>
          <p:nvGrpSpPr>
            <p:cNvPr id="23" name="Grafik 3">
              <a:extLst>
                <a:ext uri="{FF2B5EF4-FFF2-40B4-BE49-F238E27FC236}">
                  <a16:creationId xmlns:a16="http://schemas.microsoft.com/office/drawing/2014/main" id="{B9A06663-A034-EBE9-BFC6-2C71DE2C77D8}"/>
                </a:ext>
              </a:extLst>
            </p:cNvPr>
            <p:cNvGrpSpPr/>
            <p:nvPr/>
          </p:nvGrpSpPr>
          <p:grpSpPr>
            <a:xfrm>
              <a:off x="5099168" y="1487938"/>
              <a:ext cx="211836" cy="211836"/>
              <a:chOff x="5099168" y="1487938"/>
              <a:chExt cx="211836" cy="211836"/>
            </a:xfrm>
            <a:grpFill/>
          </p:grpSpPr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5A5FEAD7-FC65-ADD4-C303-692DBF1F8A1C}"/>
                  </a:ext>
                </a:extLst>
              </p:cNvPr>
              <p:cNvSpPr/>
              <p:nvPr/>
            </p:nvSpPr>
            <p:spPr>
              <a:xfrm>
                <a:off x="5099168" y="1487938"/>
                <a:ext cx="211836" cy="211836"/>
              </a:xfrm>
              <a:custGeom>
                <a:avLst/>
                <a:gdLst>
                  <a:gd name="connsiteX0" fmla="*/ 105918 w 211836"/>
                  <a:gd name="connsiteY0" fmla="*/ 0 h 211836"/>
                  <a:gd name="connsiteX1" fmla="*/ 0 w 211836"/>
                  <a:gd name="connsiteY1" fmla="*/ 105918 h 211836"/>
                  <a:gd name="connsiteX2" fmla="*/ 105918 w 211836"/>
                  <a:gd name="connsiteY2" fmla="*/ 211836 h 211836"/>
                  <a:gd name="connsiteX3" fmla="*/ 211836 w 211836"/>
                  <a:gd name="connsiteY3" fmla="*/ 105918 h 211836"/>
                  <a:gd name="connsiteX4" fmla="*/ 105918 w 211836"/>
                  <a:gd name="connsiteY4" fmla="*/ 0 h 211836"/>
                  <a:gd name="connsiteX5" fmla="*/ 105918 w 211836"/>
                  <a:gd name="connsiteY5" fmla="*/ 180392 h 211836"/>
                  <a:gd name="connsiteX6" fmla="*/ 29789 w 211836"/>
                  <a:gd name="connsiteY6" fmla="*/ 104263 h 211836"/>
                  <a:gd name="connsiteX7" fmla="*/ 105918 w 211836"/>
                  <a:gd name="connsiteY7" fmla="*/ 28134 h 211836"/>
                  <a:gd name="connsiteX8" fmla="*/ 182047 w 211836"/>
                  <a:gd name="connsiteY8" fmla="*/ 104263 h 211836"/>
                  <a:gd name="connsiteX9" fmla="*/ 105918 w 211836"/>
                  <a:gd name="connsiteY9" fmla="*/ 180392 h 211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1836" h="211836">
                    <a:moveTo>
                      <a:pt x="105918" y="0"/>
                    </a:moveTo>
                    <a:cubicBezTo>
                      <a:pt x="47994" y="0"/>
                      <a:pt x="0" y="47994"/>
                      <a:pt x="0" y="105918"/>
                    </a:cubicBezTo>
                    <a:cubicBezTo>
                      <a:pt x="0" y="163842"/>
                      <a:pt x="47994" y="211836"/>
                      <a:pt x="105918" y="211836"/>
                    </a:cubicBezTo>
                    <a:cubicBezTo>
                      <a:pt x="163842" y="211836"/>
                      <a:pt x="211836" y="163842"/>
                      <a:pt x="211836" y="105918"/>
                    </a:cubicBezTo>
                    <a:cubicBezTo>
                      <a:pt x="211836" y="46339"/>
                      <a:pt x="163842" y="0"/>
                      <a:pt x="105918" y="0"/>
                    </a:cubicBezTo>
                    <a:close/>
                    <a:moveTo>
                      <a:pt x="105918" y="180392"/>
                    </a:moveTo>
                    <a:cubicBezTo>
                      <a:pt x="64544" y="180392"/>
                      <a:pt x="29789" y="147292"/>
                      <a:pt x="29789" y="104263"/>
                    </a:cubicBezTo>
                    <a:cubicBezTo>
                      <a:pt x="29789" y="62889"/>
                      <a:pt x="62889" y="28134"/>
                      <a:pt x="105918" y="28134"/>
                    </a:cubicBezTo>
                    <a:cubicBezTo>
                      <a:pt x="147292" y="28134"/>
                      <a:pt x="182047" y="61234"/>
                      <a:pt x="182047" y="104263"/>
                    </a:cubicBezTo>
                    <a:cubicBezTo>
                      <a:pt x="180392" y="147292"/>
                      <a:pt x="147292" y="180392"/>
                      <a:pt x="105918" y="180392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196BD6AB-6F49-D368-D49A-77D40B6521C0}"/>
                  </a:ext>
                </a:extLst>
              </p:cNvPr>
              <p:cNvSpPr/>
              <p:nvPr/>
            </p:nvSpPr>
            <p:spPr>
              <a:xfrm>
                <a:off x="5145508" y="1549172"/>
                <a:ext cx="37063" cy="31444"/>
              </a:xfrm>
              <a:custGeom>
                <a:avLst/>
                <a:gdLst>
                  <a:gd name="connsiteX0" fmla="*/ 0 w 37063"/>
                  <a:gd name="connsiteY0" fmla="*/ 19860 h 31444"/>
                  <a:gd name="connsiteX1" fmla="*/ 14895 w 37063"/>
                  <a:gd name="connsiteY1" fmla="*/ 0 h 31444"/>
                  <a:gd name="connsiteX2" fmla="*/ 36409 w 37063"/>
                  <a:gd name="connsiteY2" fmla="*/ 26480 h 31444"/>
                  <a:gd name="connsiteX3" fmla="*/ 31444 w 37063"/>
                  <a:gd name="connsiteY3" fmla="*/ 31444 h 31444"/>
                  <a:gd name="connsiteX4" fmla="*/ 0 w 37063"/>
                  <a:gd name="connsiteY4" fmla="*/ 19860 h 3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63" h="31444">
                    <a:moveTo>
                      <a:pt x="0" y="19860"/>
                    </a:moveTo>
                    <a:cubicBezTo>
                      <a:pt x="0" y="19860"/>
                      <a:pt x="4965" y="4965"/>
                      <a:pt x="14895" y="0"/>
                    </a:cubicBezTo>
                    <a:lnTo>
                      <a:pt x="36409" y="26480"/>
                    </a:lnTo>
                    <a:cubicBezTo>
                      <a:pt x="36409" y="26480"/>
                      <a:pt x="39719" y="31444"/>
                      <a:pt x="31444" y="31444"/>
                    </a:cubicBezTo>
                    <a:lnTo>
                      <a:pt x="0" y="19860"/>
                    </a:ln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F9C0B371-906F-3605-CD1A-5B90DB9A78D6}"/>
                  </a:ext>
                </a:extLst>
              </p:cNvPr>
              <p:cNvSpPr/>
              <p:nvPr/>
            </p:nvSpPr>
            <p:spPr>
              <a:xfrm>
                <a:off x="5175297" y="1530967"/>
                <a:ext cx="24824" cy="39719"/>
              </a:xfrm>
              <a:custGeom>
                <a:avLst/>
                <a:gdLst>
                  <a:gd name="connsiteX0" fmla="*/ 21515 w 24824"/>
                  <a:gd name="connsiteY0" fmla="*/ 39719 h 39719"/>
                  <a:gd name="connsiteX1" fmla="*/ 0 w 24824"/>
                  <a:gd name="connsiteY1" fmla="*/ 8275 h 39719"/>
                  <a:gd name="connsiteX2" fmla="*/ 21515 w 24824"/>
                  <a:gd name="connsiteY2" fmla="*/ 0 h 39719"/>
                  <a:gd name="connsiteX3" fmla="*/ 24825 w 24824"/>
                  <a:gd name="connsiteY3" fmla="*/ 36409 h 39719"/>
                  <a:gd name="connsiteX4" fmla="*/ 21515 w 24824"/>
                  <a:gd name="connsiteY4" fmla="*/ 39719 h 39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9719">
                    <a:moveTo>
                      <a:pt x="21515" y="39719"/>
                    </a:moveTo>
                    <a:lnTo>
                      <a:pt x="0" y="8275"/>
                    </a:lnTo>
                    <a:cubicBezTo>
                      <a:pt x="0" y="8275"/>
                      <a:pt x="9930" y="0"/>
                      <a:pt x="21515" y="0"/>
                    </a:cubicBezTo>
                    <a:lnTo>
                      <a:pt x="24825" y="36409"/>
                    </a:lnTo>
                    <a:cubicBezTo>
                      <a:pt x="24825" y="38064"/>
                      <a:pt x="24825" y="39719"/>
                      <a:pt x="21515" y="39719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A61C27D3-6567-E8FC-9300-83C64DFEE98A}"/>
                  </a:ext>
                </a:extLst>
              </p:cNvPr>
              <p:cNvSpPr/>
              <p:nvPr/>
            </p:nvSpPr>
            <p:spPr>
              <a:xfrm>
                <a:off x="5213361" y="1530967"/>
                <a:ext cx="23169" cy="39719"/>
              </a:xfrm>
              <a:custGeom>
                <a:avLst/>
                <a:gdLst>
                  <a:gd name="connsiteX0" fmla="*/ 0 w 23169"/>
                  <a:gd name="connsiteY0" fmla="*/ 38064 h 39719"/>
                  <a:gd name="connsiteX1" fmla="*/ 1655 w 23169"/>
                  <a:gd name="connsiteY1" fmla="*/ 0 h 39719"/>
                  <a:gd name="connsiteX2" fmla="*/ 23170 w 23169"/>
                  <a:gd name="connsiteY2" fmla="*/ 6620 h 39719"/>
                  <a:gd name="connsiteX3" fmla="*/ 4965 w 23169"/>
                  <a:gd name="connsiteY3" fmla="*/ 39719 h 39719"/>
                  <a:gd name="connsiteX4" fmla="*/ 0 w 23169"/>
                  <a:gd name="connsiteY4" fmla="*/ 38064 h 39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69" h="39719">
                    <a:moveTo>
                      <a:pt x="0" y="38064"/>
                    </a:moveTo>
                    <a:lnTo>
                      <a:pt x="1655" y="0"/>
                    </a:lnTo>
                    <a:cubicBezTo>
                      <a:pt x="1655" y="0"/>
                      <a:pt x="14895" y="0"/>
                      <a:pt x="23170" y="6620"/>
                    </a:cubicBezTo>
                    <a:lnTo>
                      <a:pt x="4965" y="39719"/>
                    </a:lnTo>
                    <a:cubicBezTo>
                      <a:pt x="4965" y="38064"/>
                      <a:pt x="1655" y="39719"/>
                      <a:pt x="0" y="3806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C1D6B736-2E12-BB23-46C3-FD2D9B1A1D9A}"/>
                  </a:ext>
                </a:extLst>
              </p:cNvPr>
              <p:cNvSpPr/>
              <p:nvPr/>
            </p:nvSpPr>
            <p:spPr>
              <a:xfrm>
                <a:off x="5227988" y="1547517"/>
                <a:ext cx="36677" cy="35581"/>
              </a:xfrm>
              <a:custGeom>
                <a:avLst/>
                <a:gdLst>
                  <a:gd name="connsiteX0" fmla="*/ 268 w 36677"/>
                  <a:gd name="connsiteY0" fmla="*/ 31444 h 35581"/>
                  <a:gd name="connsiteX1" fmla="*/ 23438 w 36677"/>
                  <a:gd name="connsiteY1" fmla="*/ 0 h 35581"/>
                  <a:gd name="connsiteX2" fmla="*/ 36677 w 36677"/>
                  <a:gd name="connsiteY2" fmla="*/ 16550 h 35581"/>
                  <a:gd name="connsiteX3" fmla="*/ 3578 w 36677"/>
                  <a:gd name="connsiteY3" fmla="*/ 34754 h 35581"/>
                  <a:gd name="connsiteX4" fmla="*/ 268 w 36677"/>
                  <a:gd name="connsiteY4" fmla="*/ 31444 h 35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677" h="35581">
                    <a:moveTo>
                      <a:pt x="268" y="31444"/>
                    </a:moveTo>
                    <a:lnTo>
                      <a:pt x="23438" y="0"/>
                    </a:lnTo>
                    <a:cubicBezTo>
                      <a:pt x="23438" y="0"/>
                      <a:pt x="35022" y="9930"/>
                      <a:pt x="36677" y="16550"/>
                    </a:cubicBezTo>
                    <a:lnTo>
                      <a:pt x="3578" y="34754"/>
                    </a:lnTo>
                    <a:cubicBezTo>
                      <a:pt x="5233" y="34754"/>
                      <a:pt x="-1387" y="38064"/>
                      <a:pt x="268" y="3144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6954C039-9A5D-76C0-81CD-A2B5F7F2AECA}"/>
                  </a:ext>
                </a:extLst>
              </p:cNvPr>
              <p:cNvSpPr/>
              <p:nvPr/>
            </p:nvSpPr>
            <p:spPr>
              <a:xfrm>
                <a:off x="5232669" y="1583926"/>
                <a:ext cx="42058" cy="21514"/>
              </a:xfrm>
              <a:custGeom>
                <a:avLst/>
                <a:gdLst>
                  <a:gd name="connsiteX0" fmla="*/ 2207 w 42058"/>
                  <a:gd name="connsiteY0" fmla="*/ 11585 h 21514"/>
                  <a:gd name="connsiteX1" fmla="*/ 40271 w 42058"/>
                  <a:gd name="connsiteY1" fmla="*/ 0 h 21514"/>
                  <a:gd name="connsiteX2" fmla="*/ 38616 w 42058"/>
                  <a:gd name="connsiteY2" fmla="*/ 21515 h 21514"/>
                  <a:gd name="connsiteX3" fmla="*/ 2207 w 42058"/>
                  <a:gd name="connsiteY3" fmla="*/ 14895 h 21514"/>
                  <a:gd name="connsiteX4" fmla="*/ 2207 w 42058"/>
                  <a:gd name="connsiteY4" fmla="*/ 11585 h 2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058" h="21514">
                    <a:moveTo>
                      <a:pt x="2207" y="11585"/>
                    </a:moveTo>
                    <a:lnTo>
                      <a:pt x="40271" y="0"/>
                    </a:lnTo>
                    <a:cubicBezTo>
                      <a:pt x="40271" y="0"/>
                      <a:pt x="45236" y="14895"/>
                      <a:pt x="38616" y="21515"/>
                    </a:cubicBezTo>
                    <a:lnTo>
                      <a:pt x="2207" y="14895"/>
                    </a:lnTo>
                    <a:cubicBezTo>
                      <a:pt x="2207" y="16550"/>
                      <a:pt x="-2758" y="13240"/>
                      <a:pt x="2207" y="1158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CFBC441E-FE52-2B47-BC5D-DC9222FB1120}"/>
                  </a:ext>
                </a:extLst>
              </p:cNvPr>
              <p:cNvSpPr/>
              <p:nvPr/>
            </p:nvSpPr>
            <p:spPr>
              <a:xfrm>
                <a:off x="5227606" y="1611797"/>
                <a:ext cx="38714" cy="33362"/>
              </a:xfrm>
              <a:custGeom>
                <a:avLst/>
                <a:gdLst>
                  <a:gd name="connsiteX0" fmla="*/ 3960 w 38714"/>
                  <a:gd name="connsiteY0" fmla="*/ 263 h 33362"/>
                  <a:gd name="connsiteX1" fmla="*/ 38715 w 38714"/>
                  <a:gd name="connsiteY1" fmla="*/ 11848 h 33362"/>
                  <a:gd name="connsiteX2" fmla="*/ 23820 w 38714"/>
                  <a:gd name="connsiteY2" fmla="*/ 33363 h 33362"/>
                  <a:gd name="connsiteX3" fmla="*/ 2305 w 38714"/>
                  <a:gd name="connsiteY3" fmla="*/ 6883 h 33362"/>
                  <a:gd name="connsiteX4" fmla="*/ 3960 w 38714"/>
                  <a:gd name="connsiteY4" fmla="*/ 263 h 3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714" h="33362">
                    <a:moveTo>
                      <a:pt x="3960" y="263"/>
                    </a:moveTo>
                    <a:lnTo>
                      <a:pt x="38715" y="11848"/>
                    </a:lnTo>
                    <a:cubicBezTo>
                      <a:pt x="38715" y="11848"/>
                      <a:pt x="38715" y="31708"/>
                      <a:pt x="23820" y="33363"/>
                    </a:cubicBezTo>
                    <a:lnTo>
                      <a:pt x="2305" y="6883"/>
                    </a:lnTo>
                    <a:cubicBezTo>
                      <a:pt x="650" y="5228"/>
                      <a:pt x="-2660" y="-1392"/>
                      <a:pt x="3960" y="263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854E24DE-3713-1371-2A59-A3D4A89AF85C}"/>
                  </a:ext>
                </a:extLst>
              </p:cNvPr>
              <p:cNvSpPr/>
              <p:nvPr/>
            </p:nvSpPr>
            <p:spPr>
              <a:xfrm>
                <a:off x="5213361" y="1622532"/>
                <a:ext cx="28134" cy="42395"/>
              </a:xfrm>
              <a:custGeom>
                <a:avLst/>
                <a:gdLst>
                  <a:gd name="connsiteX0" fmla="*/ 4965 w 28134"/>
                  <a:gd name="connsiteY0" fmla="*/ 1113 h 42395"/>
                  <a:gd name="connsiteX1" fmla="*/ 28135 w 28134"/>
                  <a:gd name="connsiteY1" fmla="*/ 30903 h 42395"/>
                  <a:gd name="connsiteX2" fmla="*/ 3310 w 28134"/>
                  <a:gd name="connsiteY2" fmla="*/ 40833 h 42395"/>
                  <a:gd name="connsiteX3" fmla="*/ 0 w 28134"/>
                  <a:gd name="connsiteY3" fmla="*/ 4423 h 42395"/>
                  <a:gd name="connsiteX4" fmla="*/ 4965 w 28134"/>
                  <a:gd name="connsiteY4" fmla="*/ 1113 h 42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34" h="42395">
                    <a:moveTo>
                      <a:pt x="4965" y="1113"/>
                    </a:moveTo>
                    <a:lnTo>
                      <a:pt x="28135" y="30903"/>
                    </a:lnTo>
                    <a:cubicBezTo>
                      <a:pt x="28135" y="30903"/>
                      <a:pt x="14895" y="47453"/>
                      <a:pt x="3310" y="40833"/>
                    </a:cubicBezTo>
                    <a:lnTo>
                      <a:pt x="0" y="4423"/>
                    </a:lnTo>
                    <a:cubicBezTo>
                      <a:pt x="1655" y="2768"/>
                      <a:pt x="0" y="-2197"/>
                      <a:pt x="4965" y="1113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76944CEC-55C8-16F5-CEFC-62DE48904965}"/>
                  </a:ext>
                </a:extLst>
              </p:cNvPr>
              <p:cNvSpPr/>
              <p:nvPr/>
            </p:nvSpPr>
            <p:spPr>
              <a:xfrm>
                <a:off x="5178607" y="1623646"/>
                <a:ext cx="24824" cy="38718"/>
              </a:xfrm>
              <a:custGeom>
                <a:avLst/>
                <a:gdLst>
                  <a:gd name="connsiteX0" fmla="*/ 24825 w 24824"/>
                  <a:gd name="connsiteY0" fmla="*/ 1655 h 38718"/>
                  <a:gd name="connsiteX1" fmla="*/ 24825 w 24824"/>
                  <a:gd name="connsiteY1" fmla="*/ 38064 h 38718"/>
                  <a:gd name="connsiteX2" fmla="*/ 0 w 24824"/>
                  <a:gd name="connsiteY2" fmla="*/ 33099 h 38718"/>
                  <a:gd name="connsiteX3" fmla="*/ 16550 w 24824"/>
                  <a:gd name="connsiteY3" fmla="*/ 0 h 38718"/>
                  <a:gd name="connsiteX4" fmla="*/ 24825 w 24824"/>
                  <a:gd name="connsiteY4" fmla="*/ 1655 h 38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8718">
                    <a:moveTo>
                      <a:pt x="24825" y="1655"/>
                    </a:moveTo>
                    <a:lnTo>
                      <a:pt x="24825" y="38064"/>
                    </a:lnTo>
                    <a:cubicBezTo>
                      <a:pt x="24825" y="38064"/>
                      <a:pt x="9930" y="41374"/>
                      <a:pt x="0" y="33099"/>
                    </a:cubicBezTo>
                    <a:lnTo>
                      <a:pt x="16550" y="0"/>
                    </a:lnTo>
                    <a:cubicBezTo>
                      <a:pt x="16550" y="1655"/>
                      <a:pt x="18205" y="0"/>
                      <a:pt x="24825" y="165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8A336F35-D5EB-E94F-99FE-7CE23804AB0D}"/>
                  </a:ext>
                </a:extLst>
              </p:cNvPr>
              <p:cNvSpPr/>
              <p:nvPr/>
            </p:nvSpPr>
            <p:spPr>
              <a:xfrm>
                <a:off x="5150344" y="1612061"/>
                <a:ext cx="36537" cy="34754"/>
              </a:xfrm>
              <a:custGeom>
                <a:avLst/>
                <a:gdLst>
                  <a:gd name="connsiteX0" fmla="*/ 36538 w 36537"/>
                  <a:gd name="connsiteY0" fmla="*/ 4965 h 34754"/>
                  <a:gd name="connsiteX1" fmla="*/ 13368 w 36537"/>
                  <a:gd name="connsiteY1" fmla="*/ 34754 h 34754"/>
                  <a:gd name="connsiteX2" fmla="*/ 128 w 36537"/>
                  <a:gd name="connsiteY2" fmla="*/ 16550 h 34754"/>
                  <a:gd name="connsiteX3" fmla="*/ 33228 w 36537"/>
                  <a:gd name="connsiteY3" fmla="*/ 0 h 34754"/>
                  <a:gd name="connsiteX4" fmla="*/ 36538 w 36537"/>
                  <a:gd name="connsiteY4" fmla="*/ 4965 h 3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37" h="34754">
                    <a:moveTo>
                      <a:pt x="36538" y="4965"/>
                    </a:moveTo>
                    <a:lnTo>
                      <a:pt x="13368" y="34754"/>
                    </a:lnTo>
                    <a:cubicBezTo>
                      <a:pt x="13368" y="34754"/>
                      <a:pt x="-1527" y="29789"/>
                      <a:pt x="128" y="16550"/>
                    </a:cubicBezTo>
                    <a:lnTo>
                      <a:pt x="33228" y="0"/>
                    </a:lnTo>
                    <a:cubicBezTo>
                      <a:pt x="33228" y="0"/>
                      <a:pt x="36538" y="1655"/>
                      <a:pt x="36538" y="496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BDC7AFF6-96F5-352E-D784-15F16300FD48}"/>
                  </a:ext>
                </a:extLst>
              </p:cNvPr>
              <p:cNvSpPr/>
              <p:nvPr/>
            </p:nvSpPr>
            <p:spPr>
              <a:xfrm>
                <a:off x="5137600" y="1587236"/>
                <a:ext cx="43799" cy="23169"/>
              </a:xfrm>
              <a:custGeom>
                <a:avLst/>
                <a:gdLst>
                  <a:gd name="connsiteX0" fmla="*/ 42661 w 43799"/>
                  <a:gd name="connsiteY0" fmla="*/ 13240 h 23169"/>
                  <a:gd name="connsiteX1" fmla="*/ 2942 w 43799"/>
                  <a:gd name="connsiteY1" fmla="*/ 23170 h 23169"/>
                  <a:gd name="connsiteX2" fmla="*/ 2942 w 43799"/>
                  <a:gd name="connsiteY2" fmla="*/ 0 h 23169"/>
                  <a:gd name="connsiteX3" fmla="*/ 41006 w 43799"/>
                  <a:gd name="connsiteY3" fmla="*/ 4965 h 23169"/>
                  <a:gd name="connsiteX4" fmla="*/ 42661 w 43799"/>
                  <a:gd name="connsiteY4" fmla="*/ 13240 h 23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99" h="23169">
                    <a:moveTo>
                      <a:pt x="42661" y="13240"/>
                    </a:moveTo>
                    <a:lnTo>
                      <a:pt x="2942" y="23170"/>
                    </a:lnTo>
                    <a:cubicBezTo>
                      <a:pt x="2942" y="23170"/>
                      <a:pt x="-3678" y="9930"/>
                      <a:pt x="2942" y="0"/>
                    </a:cubicBezTo>
                    <a:lnTo>
                      <a:pt x="41006" y="4965"/>
                    </a:lnTo>
                    <a:cubicBezTo>
                      <a:pt x="41006" y="4965"/>
                      <a:pt x="45971" y="11585"/>
                      <a:pt x="42661" y="1324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solidFill>
                    <a:srgbClr val="F19D19"/>
                  </a:solidFill>
                  <a:latin typeface="Gilroy" panose="00000500000000000000" pitchFamily="50" charset="0"/>
                </a:endParaRPr>
              </a:p>
            </p:txBody>
          </p:sp>
        </p:grp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A9EA3E44-AACD-CDB1-72ED-9175D55F57AC}"/>
              </a:ext>
            </a:extLst>
          </p:cNvPr>
          <p:cNvGrpSpPr/>
          <p:nvPr/>
        </p:nvGrpSpPr>
        <p:grpSpPr>
          <a:xfrm>
            <a:off x="9082808" y="1579606"/>
            <a:ext cx="1078101" cy="775013"/>
            <a:chOff x="4150272" y="1950972"/>
            <a:chExt cx="1213012" cy="871997"/>
          </a:xfrm>
          <a:solidFill>
            <a:srgbClr val="7ED878"/>
          </a:solidFill>
        </p:grpSpPr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4094393B-16EE-68E2-CC5B-436729B40AC5}"/>
                </a:ext>
              </a:extLst>
            </p:cNvPr>
            <p:cNvSpPr/>
            <p:nvPr/>
          </p:nvSpPr>
          <p:spPr>
            <a:xfrm flipH="1">
              <a:off x="4722417" y="2367060"/>
              <a:ext cx="501093" cy="255125"/>
            </a:xfrm>
            <a:custGeom>
              <a:avLst/>
              <a:gdLst>
                <a:gd name="connsiteX0" fmla="*/ 437928 w 501093"/>
                <a:gd name="connsiteY0" fmla="*/ 210633 h 255125"/>
                <a:gd name="connsiteX1" fmla="*/ 466244 w 501093"/>
                <a:gd name="connsiteY1" fmla="*/ 216122 h 255125"/>
                <a:gd name="connsiteX2" fmla="*/ 473867 w 501093"/>
                <a:gd name="connsiteY2" fmla="*/ 229296 h 255125"/>
                <a:gd name="connsiteX3" fmla="*/ 419414 w 501093"/>
                <a:gd name="connsiteY3" fmla="*/ 227100 h 255125"/>
                <a:gd name="connsiteX4" fmla="*/ 437928 w 501093"/>
                <a:gd name="connsiteY4" fmla="*/ 210633 h 255125"/>
                <a:gd name="connsiteX5" fmla="*/ 387831 w 501093"/>
                <a:gd name="connsiteY5" fmla="*/ 135711 h 255125"/>
                <a:gd name="connsiteX6" fmla="*/ 437928 w 501093"/>
                <a:gd name="connsiteY6" fmla="*/ 140377 h 255125"/>
                <a:gd name="connsiteX7" fmla="*/ 459709 w 501093"/>
                <a:gd name="connsiteY7" fmla="*/ 168918 h 255125"/>
                <a:gd name="connsiteX8" fmla="*/ 381296 w 501093"/>
                <a:gd name="connsiteY8" fmla="*/ 154648 h 255125"/>
                <a:gd name="connsiteX9" fmla="*/ 350803 w 501093"/>
                <a:gd name="connsiteY9" fmla="*/ 135985 h 255125"/>
                <a:gd name="connsiteX10" fmla="*/ 387831 w 501093"/>
                <a:gd name="connsiteY10" fmla="*/ 135711 h 255125"/>
                <a:gd name="connsiteX11" fmla="*/ 260 w 501093"/>
                <a:gd name="connsiteY11" fmla="*/ 0 h 255125"/>
                <a:gd name="connsiteX12" fmla="*/ 0 w 501093"/>
                <a:gd name="connsiteY12" fmla="*/ 6 h 255125"/>
                <a:gd name="connsiteX13" fmla="*/ 0 w 501093"/>
                <a:gd name="connsiteY13" fmla="*/ 24609 h 255125"/>
                <a:gd name="connsiteX14" fmla="*/ 1621 w 501093"/>
                <a:gd name="connsiteY14" fmla="*/ 24562 h 255125"/>
                <a:gd name="connsiteX15" fmla="*/ 97050 w 501093"/>
                <a:gd name="connsiteY15" fmla="*/ 44871 h 255125"/>
                <a:gd name="connsiteX16" fmla="*/ 155860 w 501093"/>
                <a:gd name="connsiteY16" fmla="*/ 74511 h 255125"/>
                <a:gd name="connsiteX17" fmla="*/ 159127 w 501093"/>
                <a:gd name="connsiteY17" fmla="*/ 98661 h 255125"/>
                <a:gd name="connsiteX18" fmla="*/ 0 w 501093"/>
                <a:gd name="connsiteY18" fmla="*/ 82294 h 255125"/>
                <a:gd name="connsiteX19" fmla="*/ 0 w 501093"/>
                <a:gd name="connsiteY19" fmla="*/ 191560 h 255125"/>
                <a:gd name="connsiteX20" fmla="*/ 204868 w 501093"/>
                <a:gd name="connsiteY20" fmla="*/ 216122 h 255125"/>
                <a:gd name="connsiteX21" fmla="*/ 0 w 501093"/>
                <a:gd name="connsiteY21" fmla="*/ 200877 h 255125"/>
                <a:gd name="connsiteX22" fmla="*/ 0 w 501093"/>
                <a:gd name="connsiteY22" fmla="*/ 251573 h 255125"/>
                <a:gd name="connsiteX23" fmla="*/ 18128 w 501093"/>
                <a:gd name="connsiteY23" fmla="*/ 252297 h 255125"/>
                <a:gd name="connsiteX24" fmla="*/ 221204 w 501093"/>
                <a:gd name="connsiteY24" fmla="*/ 249055 h 255125"/>
                <a:gd name="connsiteX25" fmla="*/ 306151 w 501093"/>
                <a:gd name="connsiteY25" fmla="*/ 146963 h 255125"/>
                <a:gd name="connsiteX26" fmla="*/ 378029 w 501093"/>
                <a:gd name="connsiteY26" fmla="*/ 250153 h 255125"/>
                <a:gd name="connsiteX27" fmla="*/ 409612 w 501093"/>
                <a:gd name="connsiteY27" fmla="*/ 249055 h 255125"/>
                <a:gd name="connsiteX28" fmla="*/ 470599 w 501093"/>
                <a:gd name="connsiteY28" fmla="*/ 247957 h 255125"/>
                <a:gd name="connsiteX29" fmla="*/ 495648 w 501093"/>
                <a:gd name="connsiteY29" fmla="*/ 242468 h 255125"/>
                <a:gd name="connsiteX30" fmla="*/ 500005 w 501093"/>
                <a:gd name="connsiteY30" fmla="*/ 233687 h 255125"/>
                <a:gd name="connsiteX31" fmla="*/ 489114 w 501093"/>
                <a:gd name="connsiteY31" fmla="*/ 188678 h 255125"/>
                <a:gd name="connsiteX32" fmla="*/ 489114 w 501093"/>
                <a:gd name="connsiteY32" fmla="*/ 163429 h 255125"/>
                <a:gd name="connsiteX33" fmla="*/ 319220 w 501093"/>
                <a:gd name="connsiteY33" fmla="*/ 84391 h 255125"/>
                <a:gd name="connsiteX34" fmla="*/ 272390 w 501093"/>
                <a:gd name="connsiteY34" fmla="*/ 81097 h 255125"/>
                <a:gd name="connsiteX35" fmla="*/ 105763 w 501093"/>
                <a:gd name="connsiteY35" fmla="*/ 11938 h 255125"/>
                <a:gd name="connsiteX36" fmla="*/ 260 w 501093"/>
                <a:gd name="connsiteY36" fmla="*/ 0 h 25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01093" h="255125">
                  <a:moveTo>
                    <a:pt x="437928" y="210633"/>
                  </a:moveTo>
                  <a:lnTo>
                    <a:pt x="466244" y="216122"/>
                  </a:lnTo>
                  <a:lnTo>
                    <a:pt x="473867" y="229296"/>
                  </a:lnTo>
                  <a:lnTo>
                    <a:pt x="419414" y="227100"/>
                  </a:lnTo>
                  <a:cubicBezTo>
                    <a:pt x="419414" y="227100"/>
                    <a:pt x="425948" y="208438"/>
                    <a:pt x="437928" y="210633"/>
                  </a:cubicBezTo>
                  <a:close/>
                  <a:moveTo>
                    <a:pt x="387831" y="135711"/>
                  </a:moveTo>
                  <a:cubicBezTo>
                    <a:pt x="407434" y="135985"/>
                    <a:pt x="429215" y="137083"/>
                    <a:pt x="437928" y="140377"/>
                  </a:cubicBezTo>
                  <a:cubicBezTo>
                    <a:pt x="437928" y="140377"/>
                    <a:pt x="455353" y="156843"/>
                    <a:pt x="459709" y="168918"/>
                  </a:cubicBezTo>
                  <a:lnTo>
                    <a:pt x="381296" y="154648"/>
                  </a:lnTo>
                  <a:lnTo>
                    <a:pt x="350803" y="135985"/>
                  </a:lnTo>
                  <a:cubicBezTo>
                    <a:pt x="350803" y="135985"/>
                    <a:pt x="368228" y="135437"/>
                    <a:pt x="387831" y="135711"/>
                  </a:cubicBezTo>
                  <a:close/>
                  <a:moveTo>
                    <a:pt x="260" y="0"/>
                  </a:moveTo>
                  <a:lnTo>
                    <a:pt x="0" y="6"/>
                  </a:lnTo>
                  <a:lnTo>
                    <a:pt x="0" y="24609"/>
                  </a:lnTo>
                  <a:lnTo>
                    <a:pt x="1621" y="24562"/>
                  </a:lnTo>
                  <a:cubicBezTo>
                    <a:pt x="33340" y="25111"/>
                    <a:pt x="71457" y="29503"/>
                    <a:pt x="97050" y="44871"/>
                  </a:cubicBezTo>
                  <a:cubicBezTo>
                    <a:pt x="97050" y="44871"/>
                    <a:pt x="147148" y="69022"/>
                    <a:pt x="155860" y="74511"/>
                  </a:cubicBezTo>
                  <a:cubicBezTo>
                    <a:pt x="155860" y="74511"/>
                    <a:pt x="150415" y="90978"/>
                    <a:pt x="159127" y="98661"/>
                  </a:cubicBezTo>
                  <a:lnTo>
                    <a:pt x="0" y="82294"/>
                  </a:lnTo>
                  <a:lnTo>
                    <a:pt x="0" y="191560"/>
                  </a:lnTo>
                  <a:lnTo>
                    <a:pt x="204868" y="216122"/>
                  </a:lnTo>
                  <a:lnTo>
                    <a:pt x="0" y="200877"/>
                  </a:lnTo>
                  <a:lnTo>
                    <a:pt x="0" y="251573"/>
                  </a:lnTo>
                  <a:lnTo>
                    <a:pt x="18128" y="252297"/>
                  </a:lnTo>
                  <a:cubicBezTo>
                    <a:pt x="99297" y="253995"/>
                    <a:pt x="221204" y="249055"/>
                    <a:pt x="221204" y="249055"/>
                  </a:cubicBezTo>
                  <a:cubicBezTo>
                    <a:pt x="216848" y="140377"/>
                    <a:pt x="306151" y="146963"/>
                    <a:pt x="306151" y="146963"/>
                  </a:cubicBezTo>
                  <a:cubicBezTo>
                    <a:pt x="395455" y="150257"/>
                    <a:pt x="378029" y="250153"/>
                    <a:pt x="378029" y="250153"/>
                  </a:cubicBezTo>
                  <a:lnTo>
                    <a:pt x="409612" y="249055"/>
                  </a:lnTo>
                  <a:cubicBezTo>
                    <a:pt x="436838" y="263326"/>
                    <a:pt x="470599" y="247957"/>
                    <a:pt x="470599" y="247957"/>
                  </a:cubicBezTo>
                  <a:lnTo>
                    <a:pt x="495648" y="242468"/>
                  </a:lnTo>
                  <a:cubicBezTo>
                    <a:pt x="504360" y="239175"/>
                    <a:pt x="500005" y="233687"/>
                    <a:pt x="500005" y="233687"/>
                  </a:cubicBezTo>
                  <a:lnTo>
                    <a:pt x="489114" y="188678"/>
                  </a:lnTo>
                  <a:cubicBezTo>
                    <a:pt x="482579" y="170016"/>
                    <a:pt x="489114" y="163429"/>
                    <a:pt x="489114" y="163429"/>
                  </a:cubicBezTo>
                  <a:cubicBezTo>
                    <a:pt x="478223" y="117324"/>
                    <a:pt x="319220" y="84391"/>
                    <a:pt x="319220" y="84391"/>
                  </a:cubicBezTo>
                  <a:cubicBezTo>
                    <a:pt x="314864" y="84391"/>
                    <a:pt x="272390" y="81097"/>
                    <a:pt x="272390" y="81097"/>
                  </a:cubicBezTo>
                  <a:cubicBezTo>
                    <a:pt x="241896" y="67924"/>
                    <a:pt x="105763" y="11938"/>
                    <a:pt x="105763" y="11938"/>
                  </a:cubicBezTo>
                  <a:cubicBezTo>
                    <a:pt x="79081" y="2607"/>
                    <a:pt x="36335" y="137"/>
                    <a:pt x="260" y="0"/>
                  </a:cubicBezTo>
                  <a:close/>
                </a:path>
              </a:pathLst>
            </a:custGeom>
            <a:grpFill/>
            <a:ln w="1949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grpSp>
          <p:nvGrpSpPr>
            <p:cNvPr id="48" name="Grafik 3">
              <a:extLst>
                <a:ext uri="{FF2B5EF4-FFF2-40B4-BE49-F238E27FC236}">
                  <a16:creationId xmlns:a16="http://schemas.microsoft.com/office/drawing/2014/main" id="{A5DD1642-C66E-305D-3CE8-0B4944347787}"/>
                </a:ext>
              </a:extLst>
            </p:cNvPr>
            <p:cNvGrpSpPr/>
            <p:nvPr/>
          </p:nvGrpSpPr>
          <p:grpSpPr>
            <a:xfrm flipH="1">
              <a:off x="4849837" y="2511827"/>
              <a:ext cx="139400" cy="140514"/>
              <a:chOff x="5099168" y="1487938"/>
              <a:chExt cx="211836" cy="211836"/>
            </a:xfrm>
            <a:grpFill/>
          </p:grpSpPr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28E6D1AB-279E-461C-9491-09D49E621521}"/>
                  </a:ext>
                </a:extLst>
              </p:cNvPr>
              <p:cNvSpPr/>
              <p:nvPr/>
            </p:nvSpPr>
            <p:spPr>
              <a:xfrm>
                <a:off x="5099168" y="1487938"/>
                <a:ext cx="211836" cy="211836"/>
              </a:xfrm>
              <a:custGeom>
                <a:avLst/>
                <a:gdLst>
                  <a:gd name="connsiteX0" fmla="*/ 105918 w 211836"/>
                  <a:gd name="connsiteY0" fmla="*/ 0 h 211836"/>
                  <a:gd name="connsiteX1" fmla="*/ 0 w 211836"/>
                  <a:gd name="connsiteY1" fmla="*/ 105918 h 211836"/>
                  <a:gd name="connsiteX2" fmla="*/ 105918 w 211836"/>
                  <a:gd name="connsiteY2" fmla="*/ 211836 h 211836"/>
                  <a:gd name="connsiteX3" fmla="*/ 211836 w 211836"/>
                  <a:gd name="connsiteY3" fmla="*/ 105918 h 211836"/>
                  <a:gd name="connsiteX4" fmla="*/ 105918 w 211836"/>
                  <a:gd name="connsiteY4" fmla="*/ 0 h 211836"/>
                  <a:gd name="connsiteX5" fmla="*/ 105918 w 211836"/>
                  <a:gd name="connsiteY5" fmla="*/ 180392 h 211836"/>
                  <a:gd name="connsiteX6" fmla="*/ 29789 w 211836"/>
                  <a:gd name="connsiteY6" fmla="*/ 104263 h 211836"/>
                  <a:gd name="connsiteX7" fmla="*/ 105918 w 211836"/>
                  <a:gd name="connsiteY7" fmla="*/ 28134 h 211836"/>
                  <a:gd name="connsiteX8" fmla="*/ 182047 w 211836"/>
                  <a:gd name="connsiteY8" fmla="*/ 104263 h 211836"/>
                  <a:gd name="connsiteX9" fmla="*/ 105918 w 211836"/>
                  <a:gd name="connsiteY9" fmla="*/ 180392 h 211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1836" h="211836">
                    <a:moveTo>
                      <a:pt x="105918" y="0"/>
                    </a:moveTo>
                    <a:cubicBezTo>
                      <a:pt x="47994" y="0"/>
                      <a:pt x="0" y="47994"/>
                      <a:pt x="0" y="105918"/>
                    </a:cubicBezTo>
                    <a:cubicBezTo>
                      <a:pt x="0" y="163842"/>
                      <a:pt x="47994" y="211836"/>
                      <a:pt x="105918" y="211836"/>
                    </a:cubicBezTo>
                    <a:cubicBezTo>
                      <a:pt x="163842" y="211836"/>
                      <a:pt x="211836" y="163842"/>
                      <a:pt x="211836" y="105918"/>
                    </a:cubicBezTo>
                    <a:cubicBezTo>
                      <a:pt x="211836" y="46339"/>
                      <a:pt x="163842" y="0"/>
                      <a:pt x="105918" y="0"/>
                    </a:cubicBezTo>
                    <a:close/>
                    <a:moveTo>
                      <a:pt x="105918" y="180392"/>
                    </a:moveTo>
                    <a:cubicBezTo>
                      <a:pt x="64544" y="180392"/>
                      <a:pt x="29789" y="147292"/>
                      <a:pt x="29789" y="104263"/>
                    </a:cubicBezTo>
                    <a:cubicBezTo>
                      <a:pt x="29789" y="62889"/>
                      <a:pt x="62889" y="28134"/>
                      <a:pt x="105918" y="28134"/>
                    </a:cubicBezTo>
                    <a:cubicBezTo>
                      <a:pt x="147292" y="28134"/>
                      <a:pt x="182047" y="61234"/>
                      <a:pt x="182047" y="104263"/>
                    </a:cubicBezTo>
                    <a:cubicBezTo>
                      <a:pt x="180392" y="147292"/>
                      <a:pt x="147292" y="180392"/>
                      <a:pt x="105918" y="180392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BD9DAB24-9524-25D4-73F8-00ECBC686B8D}"/>
                  </a:ext>
                </a:extLst>
              </p:cNvPr>
              <p:cNvSpPr/>
              <p:nvPr/>
            </p:nvSpPr>
            <p:spPr>
              <a:xfrm>
                <a:off x="5145508" y="1549172"/>
                <a:ext cx="37063" cy="31444"/>
              </a:xfrm>
              <a:custGeom>
                <a:avLst/>
                <a:gdLst>
                  <a:gd name="connsiteX0" fmla="*/ 0 w 37063"/>
                  <a:gd name="connsiteY0" fmla="*/ 19860 h 31444"/>
                  <a:gd name="connsiteX1" fmla="*/ 14895 w 37063"/>
                  <a:gd name="connsiteY1" fmla="*/ 0 h 31444"/>
                  <a:gd name="connsiteX2" fmla="*/ 36409 w 37063"/>
                  <a:gd name="connsiteY2" fmla="*/ 26480 h 31444"/>
                  <a:gd name="connsiteX3" fmla="*/ 31444 w 37063"/>
                  <a:gd name="connsiteY3" fmla="*/ 31444 h 31444"/>
                  <a:gd name="connsiteX4" fmla="*/ 0 w 37063"/>
                  <a:gd name="connsiteY4" fmla="*/ 19860 h 3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63" h="31444">
                    <a:moveTo>
                      <a:pt x="0" y="19860"/>
                    </a:moveTo>
                    <a:cubicBezTo>
                      <a:pt x="0" y="19860"/>
                      <a:pt x="4965" y="4965"/>
                      <a:pt x="14895" y="0"/>
                    </a:cubicBezTo>
                    <a:lnTo>
                      <a:pt x="36409" y="26480"/>
                    </a:lnTo>
                    <a:cubicBezTo>
                      <a:pt x="36409" y="26480"/>
                      <a:pt x="39719" y="31444"/>
                      <a:pt x="31444" y="31444"/>
                    </a:cubicBezTo>
                    <a:lnTo>
                      <a:pt x="0" y="19860"/>
                    </a:ln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2643A044-4919-668C-859B-8CD4CF3FBD40}"/>
                  </a:ext>
                </a:extLst>
              </p:cNvPr>
              <p:cNvSpPr/>
              <p:nvPr/>
            </p:nvSpPr>
            <p:spPr>
              <a:xfrm>
                <a:off x="5175297" y="1530967"/>
                <a:ext cx="24824" cy="39719"/>
              </a:xfrm>
              <a:custGeom>
                <a:avLst/>
                <a:gdLst>
                  <a:gd name="connsiteX0" fmla="*/ 21515 w 24824"/>
                  <a:gd name="connsiteY0" fmla="*/ 39719 h 39719"/>
                  <a:gd name="connsiteX1" fmla="*/ 0 w 24824"/>
                  <a:gd name="connsiteY1" fmla="*/ 8275 h 39719"/>
                  <a:gd name="connsiteX2" fmla="*/ 21515 w 24824"/>
                  <a:gd name="connsiteY2" fmla="*/ 0 h 39719"/>
                  <a:gd name="connsiteX3" fmla="*/ 24825 w 24824"/>
                  <a:gd name="connsiteY3" fmla="*/ 36409 h 39719"/>
                  <a:gd name="connsiteX4" fmla="*/ 21515 w 24824"/>
                  <a:gd name="connsiteY4" fmla="*/ 39719 h 39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9719">
                    <a:moveTo>
                      <a:pt x="21515" y="39719"/>
                    </a:moveTo>
                    <a:lnTo>
                      <a:pt x="0" y="8275"/>
                    </a:lnTo>
                    <a:cubicBezTo>
                      <a:pt x="0" y="8275"/>
                      <a:pt x="9930" y="0"/>
                      <a:pt x="21515" y="0"/>
                    </a:cubicBezTo>
                    <a:lnTo>
                      <a:pt x="24825" y="36409"/>
                    </a:lnTo>
                    <a:cubicBezTo>
                      <a:pt x="24825" y="38064"/>
                      <a:pt x="24825" y="39719"/>
                      <a:pt x="21515" y="39719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2D0140C6-4E15-2761-ECA9-36D2CF231FBE}"/>
                  </a:ext>
                </a:extLst>
              </p:cNvPr>
              <p:cNvSpPr/>
              <p:nvPr/>
            </p:nvSpPr>
            <p:spPr>
              <a:xfrm>
                <a:off x="5213361" y="1530967"/>
                <a:ext cx="23169" cy="39719"/>
              </a:xfrm>
              <a:custGeom>
                <a:avLst/>
                <a:gdLst>
                  <a:gd name="connsiteX0" fmla="*/ 0 w 23169"/>
                  <a:gd name="connsiteY0" fmla="*/ 38064 h 39719"/>
                  <a:gd name="connsiteX1" fmla="*/ 1655 w 23169"/>
                  <a:gd name="connsiteY1" fmla="*/ 0 h 39719"/>
                  <a:gd name="connsiteX2" fmla="*/ 23170 w 23169"/>
                  <a:gd name="connsiteY2" fmla="*/ 6620 h 39719"/>
                  <a:gd name="connsiteX3" fmla="*/ 4965 w 23169"/>
                  <a:gd name="connsiteY3" fmla="*/ 39719 h 39719"/>
                  <a:gd name="connsiteX4" fmla="*/ 0 w 23169"/>
                  <a:gd name="connsiteY4" fmla="*/ 38064 h 39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69" h="39719">
                    <a:moveTo>
                      <a:pt x="0" y="38064"/>
                    </a:moveTo>
                    <a:lnTo>
                      <a:pt x="1655" y="0"/>
                    </a:lnTo>
                    <a:cubicBezTo>
                      <a:pt x="1655" y="0"/>
                      <a:pt x="14895" y="0"/>
                      <a:pt x="23170" y="6620"/>
                    </a:cubicBezTo>
                    <a:lnTo>
                      <a:pt x="4965" y="39719"/>
                    </a:lnTo>
                    <a:cubicBezTo>
                      <a:pt x="4965" y="38064"/>
                      <a:pt x="1655" y="39719"/>
                      <a:pt x="0" y="3806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ED51E892-8548-FAF4-9041-980239615156}"/>
                  </a:ext>
                </a:extLst>
              </p:cNvPr>
              <p:cNvSpPr/>
              <p:nvPr/>
            </p:nvSpPr>
            <p:spPr>
              <a:xfrm>
                <a:off x="5227988" y="1547517"/>
                <a:ext cx="36677" cy="35581"/>
              </a:xfrm>
              <a:custGeom>
                <a:avLst/>
                <a:gdLst>
                  <a:gd name="connsiteX0" fmla="*/ 268 w 36677"/>
                  <a:gd name="connsiteY0" fmla="*/ 31444 h 35581"/>
                  <a:gd name="connsiteX1" fmla="*/ 23438 w 36677"/>
                  <a:gd name="connsiteY1" fmla="*/ 0 h 35581"/>
                  <a:gd name="connsiteX2" fmla="*/ 36677 w 36677"/>
                  <a:gd name="connsiteY2" fmla="*/ 16550 h 35581"/>
                  <a:gd name="connsiteX3" fmla="*/ 3578 w 36677"/>
                  <a:gd name="connsiteY3" fmla="*/ 34754 h 35581"/>
                  <a:gd name="connsiteX4" fmla="*/ 268 w 36677"/>
                  <a:gd name="connsiteY4" fmla="*/ 31444 h 35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677" h="35581">
                    <a:moveTo>
                      <a:pt x="268" y="31444"/>
                    </a:moveTo>
                    <a:lnTo>
                      <a:pt x="23438" y="0"/>
                    </a:lnTo>
                    <a:cubicBezTo>
                      <a:pt x="23438" y="0"/>
                      <a:pt x="35022" y="9930"/>
                      <a:pt x="36677" y="16550"/>
                    </a:cubicBezTo>
                    <a:lnTo>
                      <a:pt x="3578" y="34754"/>
                    </a:lnTo>
                    <a:cubicBezTo>
                      <a:pt x="5233" y="34754"/>
                      <a:pt x="-1387" y="38064"/>
                      <a:pt x="268" y="3144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F66390A7-3883-FD1D-B583-7DFC7324701A}"/>
                  </a:ext>
                </a:extLst>
              </p:cNvPr>
              <p:cNvSpPr/>
              <p:nvPr/>
            </p:nvSpPr>
            <p:spPr>
              <a:xfrm>
                <a:off x="5232669" y="1583926"/>
                <a:ext cx="42058" cy="21514"/>
              </a:xfrm>
              <a:custGeom>
                <a:avLst/>
                <a:gdLst>
                  <a:gd name="connsiteX0" fmla="*/ 2207 w 42058"/>
                  <a:gd name="connsiteY0" fmla="*/ 11585 h 21514"/>
                  <a:gd name="connsiteX1" fmla="*/ 40271 w 42058"/>
                  <a:gd name="connsiteY1" fmla="*/ 0 h 21514"/>
                  <a:gd name="connsiteX2" fmla="*/ 38616 w 42058"/>
                  <a:gd name="connsiteY2" fmla="*/ 21515 h 21514"/>
                  <a:gd name="connsiteX3" fmla="*/ 2207 w 42058"/>
                  <a:gd name="connsiteY3" fmla="*/ 14895 h 21514"/>
                  <a:gd name="connsiteX4" fmla="*/ 2207 w 42058"/>
                  <a:gd name="connsiteY4" fmla="*/ 11585 h 2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058" h="21514">
                    <a:moveTo>
                      <a:pt x="2207" y="11585"/>
                    </a:moveTo>
                    <a:lnTo>
                      <a:pt x="40271" y="0"/>
                    </a:lnTo>
                    <a:cubicBezTo>
                      <a:pt x="40271" y="0"/>
                      <a:pt x="45236" y="14895"/>
                      <a:pt x="38616" y="21515"/>
                    </a:cubicBezTo>
                    <a:lnTo>
                      <a:pt x="2207" y="14895"/>
                    </a:lnTo>
                    <a:cubicBezTo>
                      <a:pt x="2207" y="16550"/>
                      <a:pt x="-2758" y="13240"/>
                      <a:pt x="2207" y="1158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08292AAE-5956-2D72-3DA5-4E9274D0BAAD}"/>
                  </a:ext>
                </a:extLst>
              </p:cNvPr>
              <p:cNvSpPr/>
              <p:nvPr/>
            </p:nvSpPr>
            <p:spPr>
              <a:xfrm>
                <a:off x="5227606" y="1611797"/>
                <a:ext cx="38714" cy="33362"/>
              </a:xfrm>
              <a:custGeom>
                <a:avLst/>
                <a:gdLst>
                  <a:gd name="connsiteX0" fmla="*/ 3960 w 38714"/>
                  <a:gd name="connsiteY0" fmla="*/ 263 h 33362"/>
                  <a:gd name="connsiteX1" fmla="*/ 38715 w 38714"/>
                  <a:gd name="connsiteY1" fmla="*/ 11848 h 33362"/>
                  <a:gd name="connsiteX2" fmla="*/ 23820 w 38714"/>
                  <a:gd name="connsiteY2" fmla="*/ 33363 h 33362"/>
                  <a:gd name="connsiteX3" fmla="*/ 2305 w 38714"/>
                  <a:gd name="connsiteY3" fmla="*/ 6883 h 33362"/>
                  <a:gd name="connsiteX4" fmla="*/ 3960 w 38714"/>
                  <a:gd name="connsiteY4" fmla="*/ 263 h 3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714" h="33362">
                    <a:moveTo>
                      <a:pt x="3960" y="263"/>
                    </a:moveTo>
                    <a:lnTo>
                      <a:pt x="38715" y="11848"/>
                    </a:lnTo>
                    <a:cubicBezTo>
                      <a:pt x="38715" y="11848"/>
                      <a:pt x="38715" y="31708"/>
                      <a:pt x="23820" y="33363"/>
                    </a:cubicBezTo>
                    <a:lnTo>
                      <a:pt x="2305" y="6883"/>
                    </a:lnTo>
                    <a:cubicBezTo>
                      <a:pt x="650" y="5228"/>
                      <a:pt x="-2660" y="-1392"/>
                      <a:pt x="3960" y="263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BFAB7AA6-22A4-F309-3B7A-69B8C802C9D4}"/>
                  </a:ext>
                </a:extLst>
              </p:cNvPr>
              <p:cNvSpPr/>
              <p:nvPr/>
            </p:nvSpPr>
            <p:spPr>
              <a:xfrm>
                <a:off x="5213361" y="1622532"/>
                <a:ext cx="28134" cy="42395"/>
              </a:xfrm>
              <a:custGeom>
                <a:avLst/>
                <a:gdLst>
                  <a:gd name="connsiteX0" fmla="*/ 4965 w 28134"/>
                  <a:gd name="connsiteY0" fmla="*/ 1113 h 42395"/>
                  <a:gd name="connsiteX1" fmla="*/ 28135 w 28134"/>
                  <a:gd name="connsiteY1" fmla="*/ 30903 h 42395"/>
                  <a:gd name="connsiteX2" fmla="*/ 3310 w 28134"/>
                  <a:gd name="connsiteY2" fmla="*/ 40833 h 42395"/>
                  <a:gd name="connsiteX3" fmla="*/ 0 w 28134"/>
                  <a:gd name="connsiteY3" fmla="*/ 4423 h 42395"/>
                  <a:gd name="connsiteX4" fmla="*/ 4965 w 28134"/>
                  <a:gd name="connsiteY4" fmla="*/ 1113 h 42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34" h="42395">
                    <a:moveTo>
                      <a:pt x="4965" y="1113"/>
                    </a:moveTo>
                    <a:lnTo>
                      <a:pt x="28135" y="30903"/>
                    </a:lnTo>
                    <a:cubicBezTo>
                      <a:pt x="28135" y="30903"/>
                      <a:pt x="14895" y="47453"/>
                      <a:pt x="3310" y="40833"/>
                    </a:cubicBezTo>
                    <a:lnTo>
                      <a:pt x="0" y="4423"/>
                    </a:lnTo>
                    <a:cubicBezTo>
                      <a:pt x="1655" y="2768"/>
                      <a:pt x="0" y="-2197"/>
                      <a:pt x="4965" y="1113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1FC31503-FFAF-CBF5-53EA-52201F3C8530}"/>
                  </a:ext>
                </a:extLst>
              </p:cNvPr>
              <p:cNvSpPr/>
              <p:nvPr/>
            </p:nvSpPr>
            <p:spPr>
              <a:xfrm>
                <a:off x="5178607" y="1623646"/>
                <a:ext cx="24824" cy="38718"/>
              </a:xfrm>
              <a:custGeom>
                <a:avLst/>
                <a:gdLst>
                  <a:gd name="connsiteX0" fmla="*/ 24825 w 24824"/>
                  <a:gd name="connsiteY0" fmla="*/ 1655 h 38718"/>
                  <a:gd name="connsiteX1" fmla="*/ 24825 w 24824"/>
                  <a:gd name="connsiteY1" fmla="*/ 38064 h 38718"/>
                  <a:gd name="connsiteX2" fmla="*/ 0 w 24824"/>
                  <a:gd name="connsiteY2" fmla="*/ 33099 h 38718"/>
                  <a:gd name="connsiteX3" fmla="*/ 16550 w 24824"/>
                  <a:gd name="connsiteY3" fmla="*/ 0 h 38718"/>
                  <a:gd name="connsiteX4" fmla="*/ 24825 w 24824"/>
                  <a:gd name="connsiteY4" fmla="*/ 1655 h 38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8718">
                    <a:moveTo>
                      <a:pt x="24825" y="1655"/>
                    </a:moveTo>
                    <a:lnTo>
                      <a:pt x="24825" y="38064"/>
                    </a:lnTo>
                    <a:cubicBezTo>
                      <a:pt x="24825" y="38064"/>
                      <a:pt x="9930" y="41374"/>
                      <a:pt x="0" y="33099"/>
                    </a:cubicBezTo>
                    <a:lnTo>
                      <a:pt x="16550" y="0"/>
                    </a:lnTo>
                    <a:cubicBezTo>
                      <a:pt x="16550" y="1655"/>
                      <a:pt x="18205" y="0"/>
                      <a:pt x="24825" y="165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76" name="Freihandform: Form 75">
                <a:extLst>
                  <a:ext uri="{FF2B5EF4-FFF2-40B4-BE49-F238E27FC236}">
                    <a16:creationId xmlns:a16="http://schemas.microsoft.com/office/drawing/2014/main" id="{EFED87FB-EAE3-0560-8F72-E8D374039B9D}"/>
                  </a:ext>
                </a:extLst>
              </p:cNvPr>
              <p:cNvSpPr/>
              <p:nvPr/>
            </p:nvSpPr>
            <p:spPr>
              <a:xfrm>
                <a:off x="5150344" y="1612061"/>
                <a:ext cx="36537" cy="34754"/>
              </a:xfrm>
              <a:custGeom>
                <a:avLst/>
                <a:gdLst>
                  <a:gd name="connsiteX0" fmla="*/ 36538 w 36537"/>
                  <a:gd name="connsiteY0" fmla="*/ 4965 h 34754"/>
                  <a:gd name="connsiteX1" fmla="*/ 13368 w 36537"/>
                  <a:gd name="connsiteY1" fmla="*/ 34754 h 34754"/>
                  <a:gd name="connsiteX2" fmla="*/ 128 w 36537"/>
                  <a:gd name="connsiteY2" fmla="*/ 16550 h 34754"/>
                  <a:gd name="connsiteX3" fmla="*/ 33228 w 36537"/>
                  <a:gd name="connsiteY3" fmla="*/ 0 h 34754"/>
                  <a:gd name="connsiteX4" fmla="*/ 36538 w 36537"/>
                  <a:gd name="connsiteY4" fmla="*/ 4965 h 3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37" h="34754">
                    <a:moveTo>
                      <a:pt x="36538" y="4965"/>
                    </a:moveTo>
                    <a:lnTo>
                      <a:pt x="13368" y="34754"/>
                    </a:lnTo>
                    <a:cubicBezTo>
                      <a:pt x="13368" y="34754"/>
                      <a:pt x="-1527" y="29789"/>
                      <a:pt x="128" y="16550"/>
                    </a:cubicBezTo>
                    <a:lnTo>
                      <a:pt x="33228" y="0"/>
                    </a:lnTo>
                    <a:cubicBezTo>
                      <a:pt x="33228" y="0"/>
                      <a:pt x="36538" y="1655"/>
                      <a:pt x="36538" y="496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77" name="Freihandform: Form 76">
                <a:extLst>
                  <a:ext uri="{FF2B5EF4-FFF2-40B4-BE49-F238E27FC236}">
                    <a16:creationId xmlns:a16="http://schemas.microsoft.com/office/drawing/2014/main" id="{C8BDFAB7-9A49-1530-BD16-45E6985E69A2}"/>
                  </a:ext>
                </a:extLst>
              </p:cNvPr>
              <p:cNvSpPr/>
              <p:nvPr/>
            </p:nvSpPr>
            <p:spPr>
              <a:xfrm>
                <a:off x="5137600" y="1587236"/>
                <a:ext cx="43799" cy="23169"/>
              </a:xfrm>
              <a:custGeom>
                <a:avLst/>
                <a:gdLst>
                  <a:gd name="connsiteX0" fmla="*/ 42661 w 43799"/>
                  <a:gd name="connsiteY0" fmla="*/ 13240 h 23169"/>
                  <a:gd name="connsiteX1" fmla="*/ 2942 w 43799"/>
                  <a:gd name="connsiteY1" fmla="*/ 23170 h 23169"/>
                  <a:gd name="connsiteX2" fmla="*/ 2942 w 43799"/>
                  <a:gd name="connsiteY2" fmla="*/ 0 h 23169"/>
                  <a:gd name="connsiteX3" fmla="*/ 41006 w 43799"/>
                  <a:gd name="connsiteY3" fmla="*/ 4965 h 23169"/>
                  <a:gd name="connsiteX4" fmla="*/ 42661 w 43799"/>
                  <a:gd name="connsiteY4" fmla="*/ 13240 h 23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99" h="23169">
                    <a:moveTo>
                      <a:pt x="42661" y="13240"/>
                    </a:moveTo>
                    <a:lnTo>
                      <a:pt x="2942" y="23170"/>
                    </a:lnTo>
                    <a:cubicBezTo>
                      <a:pt x="2942" y="23170"/>
                      <a:pt x="-3678" y="9930"/>
                      <a:pt x="2942" y="0"/>
                    </a:cubicBezTo>
                    <a:lnTo>
                      <a:pt x="41006" y="4965"/>
                    </a:lnTo>
                    <a:cubicBezTo>
                      <a:pt x="41006" y="4965"/>
                      <a:pt x="45971" y="11585"/>
                      <a:pt x="42661" y="1324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</p:grpSp>
        <p:grpSp>
          <p:nvGrpSpPr>
            <p:cNvPr id="49" name="Gruppieren 48">
              <a:extLst>
                <a:ext uri="{FF2B5EF4-FFF2-40B4-BE49-F238E27FC236}">
                  <a16:creationId xmlns:a16="http://schemas.microsoft.com/office/drawing/2014/main" id="{A965ED17-DE64-F48B-AA61-3AD2666B62F8}"/>
                </a:ext>
              </a:extLst>
            </p:cNvPr>
            <p:cNvGrpSpPr/>
            <p:nvPr/>
          </p:nvGrpSpPr>
          <p:grpSpPr>
            <a:xfrm>
              <a:off x="4150272" y="1950972"/>
              <a:ext cx="1213012" cy="871997"/>
              <a:chOff x="4150272" y="1950972"/>
              <a:chExt cx="1213012" cy="871997"/>
            </a:xfrm>
            <a:grpFill/>
          </p:grpSpPr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5C6E4E3E-39FA-7D8D-3F28-12DF0E47582A}"/>
                  </a:ext>
                </a:extLst>
              </p:cNvPr>
              <p:cNvSpPr/>
              <p:nvPr/>
            </p:nvSpPr>
            <p:spPr>
              <a:xfrm>
                <a:off x="4150272" y="1950972"/>
                <a:ext cx="1213012" cy="871997"/>
              </a:xfrm>
              <a:custGeom>
                <a:avLst/>
                <a:gdLst>
                  <a:gd name="connsiteX0" fmla="*/ 1144807 w 1213012"/>
                  <a:gd name="connsiteY0" fmla="*/ 871998 h 871997"/>
                  <a:gd name="connsiteX1" fmla="*/ 68206 w 1213012"/>
                  <a:gd name="connsiteY1" fmla="*/ 871998 h 871997"/>
                  <a:gd name="connsiteX2" fmla="*/ 0 w 1213012"/>
                  <a:gd name="connsiteY2" fmla="*/ 803792 h 871997"/>
                  <a:gd name="connsiteX3" fmla="*/ 0 w 1213012"/>
                  <a:gd name="connsiteY3" fmla="*/ 68206 h 871997"/>
                  <a:gd name="connsiteX4" fmla="*/ 68206 w 1213012"/>
                  <a:gd name="connsiteY4" fmla="*/ 0 h 871997"/>
                  <a:gd name="connsiteX5" fmla="*/ 1144807 w 1213012"/>
                  <a:gd name="connsiteY5" fmla="*/ 0 h 871997"/>
                  <a:gd name="connsiteX6" fmla="*/ 1213013 w 1213012"/>
                  <a:gd name="connsiteY6" fmla="*/ 68206 h 871997"/>
                  <a:gd name="connsiteX7" fmla="*/ 1213013 w 1213012"/>
                  <a:gd name="connsiteY7" fmla="*/ 803792 h 871997"/>
                  <a:gd name="connsiteX8" fmla="*/ 1144807 w 1213012"/>
                  <a:gd name="connsiteY8" fmla="*/ 871998 h 871997"/>
                  <a:gd name="connsiteX9" fmla="*/ 68206 w 1213012"/>
                  <a:gd name="connsiteY9" fmla="*/ 19487 h 871997"/>
                  <a:gd name="connsiteX10" fmla="*/ 19487 w 1213012"/>
                  <a:gd name="connsiteY10" fmla="*/ 68206 h 871997"/>
                  <a:gd name="connsiteX11" fmla="*/ 19487 w 1213012"/>
                  <a:gd name="connsiteY11" fmla="*/ 803792 h 871997"/>
                  <a:gd name="connsiteX12" fmla="*/ 68206 w 1213012"/>
                  <a:gd name="connsiteY12" fmla="*/ 852524 h 871997"/>
                  <a:gd name="connsiteX13" fmla="*/ 1144807 w 1213012"/>
                  <a:gd name="connsiteY13" fmla="*/ 852524 h 871997"/>
                  <a:gd name="connsiteX14" fmla="*/ 1193538 w 1213012"/>
                  <a:gd name="connsiteY14" fmla="*/ 803792 h 871997"/>
                  <a:gd name="connsiteX15" fmla="*/ 1193538 w 1213012"/>
                  <a:gd name="connsiteY15" fmla="*/ 68206 h 871997"/>
                  <a:gd name="connsiteX16" fmla="*/ 1144807 w 1213012"/>
                  <a:gd name="connsiteY16" fmla="*/ 19487 h 871997"/>
                  <a:gd name="connsiteX17" fmla="*/ 68206 w 1213012"/>
                  <a:gd name="connsiteY17" fmla="*/ 19487 h 871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13012" h="871997">
                    <a:moveTo>
                      <a:pt x="1144807" y="871998"/>
                    </a:moveTo>
                    <a:lnTo>
                      <a:pt x="68206" y="871998"/>
                    </a:lnTo>
                    <a:cubicBezTo>
                      <a:pt x="30593" y="871998"/>
                      <a:pt x="0" y="841405"/>
                      <a:pt x="0" y="803792"/>
                    </a:cubicBezTo>
                    <a:lnTo>
                      <a:pt x="0" y="68206"/>
                    </a:lnTo>
                    <a:cubicBezTo>
                      <a:pt x="0" y="30579"/>
                      <a:pt x="30593" y="0"/>
                      <a:pt x="68206" y="0"/>
                    </a:cubicBezTo>
                    <a:lnTo>
                      <a:pt x="1144807" y="0"/>
                    </a:lnTo>
                    <a:cubicBezTo>
                      <a:pt x="1182420" y="0"/>
                      <a:pt x="1213013" y="30579"/>
                      <a:pt x="1213013" y="68206"/>
                    </a:cubicBezTo>
                    <a:lnTo>
                      <a:pt x="1213013" y="803792"/>
                    </a:lnTo>
                    <a:cubicBezTo>
                      <a:pt x="1213013" y="841392"/>
                      <a:pt x="1182420" y="871998"/>
                      <a:pt x="1144807" y="871998"/>
                    </a:cubicBezTo>
                    <a:close/>
                    <a:moveTo>
                      <a:pt x="68206" y="19487"/>
                    </a:moveTo>
                    <a:cubicBezTo>
                      <a:pt x="41341" y="19487"/>
                      <a:pt x="19487" y="41341"/>
                      <a:pt x="19487" y="68206"/>
                    </a:cubicBezTo>
                    <a:lnTo>
                      <a:pt x="19487" y="803792"/>
                    </a:lnTo>
                    <a:cubicBezTo>
                      <a:pt x="19487" y="830657"/>
                      <a:pt x="41341" y="852524"/>
                      <a:pt x="68206" y="852524"/>
                    </a:cubicBezTo>
                    <a:lnTo>
                      <a:pt x="1144807" y="852524"/>
                    </a:lnTo>
                    <a:cubicBezTo>
                      <a:pt x="1171671" y="852524"/>
                      <a:pt x="1193538" y="830670"/>
                      <a:pt x="1193538" y="803792"/>
                    </a:cubicBezTo>
                    <a:lnTo>
                      <a:pt x="1193538" y="68206"/>
                    </a:lnTo>
                    <a:cubicBezTo>
                      <a:pt x="1193538" y="41341"/>
                      <a:pt x="1171685" y="19487"/>
                      <a:pt x="1144807" y="19487"/>
                    </a:cubicBezTo>
                    <a:lnTo>
                      <a:pt x="68206" y="19487"/>
                    </a:ln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66802A53-E960-0FC1-54A6-58591591846C}"/>
                  </a:ext>
                </a:extLst>
              </p:cNvPr>
              <p:cNvSpPr/>
              <p:nvPr/>
            </p:nvSpPr>
            <p:spPr>
              <a:xfrm>
                <a:off x="4272061" y="2008601"/>
                <a:ext cx="969421" cy="756713"/>
              </a:xfrm>
              <a:custGeom>
                <a:avLst/>
                <a:gdLst>
                  <a:gd name="connsiteX0" fmla="*/ 969421 w 969421"/>
                  <a:gd name="connsiteY0" fmla="*/ 756713 h 756713"/>
                  <a:gd name="connsiteX1" fmla="*/ 0 w 969421"/>
                  <a:gd name="connsiteY1" fmla="*/ 756713 h 756713"/>
                  <a:gd name="connsiteX2" fmla="*/ 0 w 969421"/>
                  <a:gd name="connsiteY2" fmla="*/ 0 h 756713"/>
                  <a:gd name="connsiteX3" fmla="*/ 969421 w 969421"/>
                  <a:gd name="connsiteY3" fmla="*/ 0 h 756713"/>
                  <a:gd name="connsiteX4" fmla="*/ 969421 w 969421"/>
                  <a:gd name="connsiteY4" fmla="*/ 756713 h 756713"/>
                  <a:gd name="connsiteX5" fmla="*/ 19487 w 969421"/>
                  <a:gd name="connsiteY5" fmla="*/ 737239 h 756713"/>
                  <a:gd name="connsiteX6" fmla="*/ 949934 w 969421"/>
                  <a:gd name="connsiteY6" fmla="*/ 737239 h 756713"/>
                  <a:gd name="connsiteX7" fmla="*/ 949934 w 969421"/>
                  <a:gd name="connsiteY7" fmla="*/ 19501 h 756713"/>
                  <a:gd name="connsiteX8" fmla="*/ 19487 w 969421"/>
                  <a:gd name="connsiteY8" fmla="*/ 19501 h 756713"/>
                  <a:gd name="connsiteX9" fmla="*/ 19487 w 969421"/>
                  <a:gd name="connsiteY9" fmla="*/ 737239 h 75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9421" h="756713">
                    <a:moveTo>
                      <a:pt x="969421" y="756713"/>
                    </a:moveTo>
                    <a:lnTo>
                      <a:pt x="0" y="756713"/>
                    </a:lnTo>
                    <a:lnTo>
                      <a:pt x="0" y="0"/>
                    </a:lnTo>
                    <a:lnTo>
                      <a:pt x="969421" y="0"/>
                    </a:lnTo>
                    <a:lnTo>
                      <a:pt x="969421" y="756713"/>
                    </a:lnTo>
                    <a:close/>
                    <a:moveTo>
                      <a:pt x="19487" y="737239"/>
                    </a:moveTo>
                    <a:lnTo>
                      <a:pt x="949934" y="737239"/>
                    </a:lnTo>
                    <a:lnTo>
                      <a:pt x="949934" y="19501"/>
                    </a:lnTo>
                    <a:lnTo>
                      <a:pt x="19487" y="19501"/>
                    </a:lnTo>
                    <a:lnTo>
                      <a:pt x="19487" y="737239"/>
                    </a:ln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2FD6A7E9-6476-CE3D-4B3A-003607C80025}"/>
                  </a:ext>
                </a:extLst>
              </p:cNvPr>
              <p:cNvSpPr/>
              <p:nvPr/>
            </p:nvSpPr>
            <p:spPr>
              <a:xfrm>
                <a:off x="4201436" y="2251783"/>
                <a:ext cx="29230" cy="270363"/>
              </a:xfrm>
              <a:custGeom>
                <a:avLst/>
                <a:gdLst>
                  <a:gd name="connsiteX0" fmla="*/ 29231 w 29230"/>
                  <a:gd name="connsiteY0" fmla="*/ 255754 h 270363"/>
                  <a:gd name="connsiteX1" fmla="*/ 14622 w 29230"/>
                  <a:gd name="connsiteY1" fmla="*/ 270363 h 270363"/>
                  <a:gd name="connsiteX2" fmla="*/ 14622 w 29230"/>
                  <a:gd name="connsiteY2" fmla="*/ 270363 h 270363"/>
                  <a:gd name="connsiteX3" fmla="*/ 0 w 29230"/>
                  <a:gd name="connsiteY3" fmla="*/ 255754 h 270363"/>
                  <a:gd name="connsiteX4" fmla="*/ 0 w 29230"/>
                  <a:gd name="connsiteY4" fmla="*/ 14609 h 270363"/>
                  <a:gd name="connsiteX5" fmla="*/ 14622 w 29230"/>
                  <a:gd name="connsiteY5" fmla="*/ 0 h 270363"/>
                  <a:gd name="connsiteX6" fmla="*/ 14622 w 29230"/>
                  <a:gd name="connsiteY6" fmla="*/ 0 h 270363"/>
                  <a:gd name="connsiteX7" fmla="*/ 29231 w 29230"/>
                  <a:gd name="connsiteY7" fmla="*/ 14609 h 270363"/>
                  <a:gd name="connsiteX8" fmla="*/ 29231 w 29230"/>
                  <a:gd name="connsiteY8" fmla="*/ 255754 h 27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230" h="270363">
                    <a:moveTo>
                      <a:pt x="29231" y="255754"/>
                    </a:moveTo>
                    <a:cubicBezTo>
                      <a:pt x="29231" y="263832"/>
                      <a:pt x="22687" y="270363"/>
                      <a:pt x="14622" y="270363"/>
                    </a:cubicBezTo>
                    <a:lnTo>
                      <a:pt x="14622" y="270363"/>
                    </a:lnTo>
                    <a:cubicBezTo>
                      <a:pt x="6544" y="270363"/>
                      <a:pt x="0" y="263832"/>
                      <a:pt x="0" y="255754"/>
                    </a:cubicBezTo>
                    <a:lnTo>
                      <a:pt x="0" y="14609"/>
                    </a:lnTo>
                    <a:cubicBezTo>
                      <a:pt x="0" y="6531"/>
                      <a:pt x="6544" y="0"/>
                      <a:pt x="14622" y="0"/>
                    </a:cubicBezTo>
                    <a:lnTo>
                      <a:pt x="14622" y="0"/>
                    </a:lnTo>
                    <a:cubicBezTo>
                      <a:pt x="22687" y="0"/>
                      <a:pt x="29231" y="6531"/>
                      <a:pt x="29231" y="14609"/>
                    </a:cubicBezTo>
                    <a:lnTo>
                      <a:pt x="29231" y="255754"/>
                    </a:ln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9F63A0D5-3BD6-B3E9-8144-ACF8CA1815F9}"/>
                  </a:ext>
                </a:extLst>
              </p:cNvPr>
              <p:cNvSpPr/>
              <p:nvPr/>
            </p:nvSpPr>
            <p:spPr>
              <a:xfrm>
                <a:off x="5258537" y="2352049"/>
                <a:ext cx="69831" cy="69831"/>
              </a:xfrm>
              <a:custGeom>
                <a:avLst/>
                <a:gdLst>
                  <a:gd name="connsiteX0" fmla="*/ 69832 w 69831"/>
                  <a:gd name="connsiteY0" fmla="*/ 34916 h 69831"/>
                  <a:gd name="connsiteX1" fmla="*/ 34916 w 69831"/>
                  <a:gd name="connsiteY1" fmla="*/ 69832 h 69831"/>
                  <a:gd name="connsiteX2" fmla="*/ 0 w 69831"/>
                  <a:gd name="connsiteY2" fmla="*/ 34916 h 69831"/>
                  <a:gd name="connsiteX3" fmla="*/ 34916 w 69831"/>
                  <a:gd name="connsiteY3" fmla="*/ 0 h 69831"/>
                  <a:gd name="connsiteX4" fmla="*/ 69832 w 69831"/>
                  <a:gd name="connsiteY4" fmla="*/ 34916 h 69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31" h="69831">
                    <a:moveTo>
                      <a:pt x="69832" y="34916"/>
                    </a:moveTo>
                    <a:cubicBezTo>
                      <a:pt x="69832" y="54199"/>
                      <a:pt x="54199" y="69832"/>
                      <a:pt x="34916" y="69832"/>
                    </a:cubicBezTo>
                    <a:cubicBezTo>
                      <a:pt x="15632" y="69832"/>
                      <a:pt x="0" y="54199"/>
                      <a:pt x="0" y="34916"/>
                    </a:cubicBezTo>
                    <a:cubicBezTo>
                      <a:pt x="0" y="15632"/>
                      <a:pt x="15632" y="0"/>
                      <a:pt x="34916" y="0"/>
                    </a:cubicBezTo>
                    <a:cubicBezTo>
                      <a:pt x="54199" y="0"/>
                      <a:pt x="69832" y="15632"/>
                      <a:pt x="69832" y="34916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</p:grp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D6F3C459-3EBE-0077-3AEB-96244F71DB5A}"/>
                </a:ext>
              </a:extLst>
            </p:cNvPr>
            <p:cNvSpPr/>
            <p:nvPr/>
          </p:nvSpPr>
          <p:spPr>
            <a:xfrm flipH="1">
              <a:off x="4282715" y="2126835"/>
              <a:ext cx="401989" cy="261797"/>
            </a:xfrm>
            <a:custGeom>
              <a:avLst/>
              <a:gdLst>
                <a:gd name="connsiteX0" fmla="*/ 53364 w 401989"/>
                <a:gd name="connsiteY0" fmla="*/ 66446 h 261797"/>
                <a:gd name="connsiteX1" fmla="*/ 115441 w 401989"/>
                <a:gd name="connsiteY1" fmla="*/ 124628 h 261797"/>
                <a:gd name="connsiteX2" fmla="*/ 32672 w 401989"/>
                <a:gd name="connsiteY2" fmla="*/ 124628 h 261797"/>
                <a:gd name="connsiteX3" fmla="*/ 43563 w 401989"/>
                <a:gd name="connsiteY3" fmla="*/ 105966 h 261797"/>
                <a:gd name="connsiteX4" fmla="*/ 285335 w 401989"/>
                <a:gd name="connsiteY4" fmla="*/ 29123 h 261797"/>
                <a:gd name="connsiteX5" fmla="*/ 276623 w 401989"/>
                <a:gd name="connsiteY5" fmla="*/ 87304 h 261797"/>
                <a:gd name="connsiteX6" fmla="*/ 205833 w 401989"/>
                <a:gd name="connsiteY6" fmla="*/ 80717 h 261797"/>
                <a:gd name="connsiteX7" fmla="*/ 129599 w 401989"/>
                <a:gd name="connsiteY7" fmla="*/ 47785 h 261797"/>
                <a:gd name="connsiteX8" fmla="*/ 285335 w 401989"/>
                <a:gd name="connsiteY8" fmla="*/ 29123 h 261797"/>
                <a:gd name="connsiteX9" fmla="*/ 268455 w 401989"/>
                <a:gd name="connsiteY9" fmla="*/ 306 h 261797"/>
                <a:gd name="connsiteX10" fmla="*/ 255931 w 401989"/>
                <a:gd name="connsiteY10" fmla="*/ 581 h 261797"/>
                <a:gd name="connsiteX11" fmla="*/ 258109 w 401989"/>
                <a:gd name="connsiteY11" fmla="*/ 6069 h 261797"/>
                <a:gd name="connsiteX12" fmla="*/ 255931 w 401989"/>
                <a:gd name="connsiteY12" fmla="*/ 14852 h 261797"/>
                <a:gd name="connsiteX13" fmla="*/ 66433 w 401989"/>
                <a:gd name="connsiteY13" fmla="*/ 39002 h 261797"/>
                <a:gd name="connsiteX14" fmla="*/ 63166 w 401989"/>
                <a:gd name="connsiteY14" fmla="*/ 45589 h 261797"/>
                <a:gd name="connsiteX15" fmla="*/ 32672 w 401989"/>
                <a:gd name="connsiteY15" fmla="*/ 47785 h 261797"/>
                <a:gd name="connsiteX16" fmla="*/ 37028 w 401989"/>
                <a:gd name="connsiteY16" fmla="*/ 54371 h 261797"/>
                <a:gd name="connsiteX17" fmla="*/ 32672 w 401989"/>
                <a:gd name="connsiteY17" fmla="*/ 86206 h 261797"/>
                <a:gd name="connsiteX18" fmla="*/ 18514 w 401989"/>
                <a:gd name="connsiteY18" fmla="*/ 127921 h 261797"/>
                <a:gd name="connsiteX19" fmla="*/ 13069 w 401989"/>
                <a:gd name="connsiteY19" fmla="*/ 132313 h 261797"/>
                <a:gd name="connsiteX20" fmla="*/ 10891 w 401989"/>
                <a:gd name="connsiteY20" fmla="*/ 139996 h 261797"/>
                <a:gd name="connsiteX21" fmla="*/ 0 w 401989"/>
                <a:gd name="connsiteY21" fmla="*/ 197081 h 261797"/>
                <a:gd name="connsiteX22" fmla="*/ 8713 w 401989"/>
                <a:gd name="connsiteY22" fmla="*/ 213547 h 261797"/>
                <a:gd name="connsiteX23" fmla="*/ 8713 w 401989"/>
                <a:gd name="connsiteY23" fmla="*/ 223427 h 261797"/>
                <a:gd name="connsiteX24" fmla="*/ 2178 w 401989"/>
                <a:gd name="connsiteY24" fmla="*/ 227818 h 261797"/>
                <a:gd name="connsiteX25" fmla="*/ 7624 w 401989"/>
                <a:gd name="connsiteY25" fmla="*/ 233307 h 261797"/>
                <a:gd name="connsiteX26" fmla="*/ 64255 w 401989"/>
                <a:gd name="connsiteY26" fmla="*/ 242089 h 261797"/>
                <a:gd name="connsiteX27" fmla="*/ 145935 w 401989"/>
                <a:gd name="connsiteY27" fmla="*/ 153170 h 261797"/>
                <a:gd name="connsiteX28" fmla="*/ 217813 w 401989"/>
                <a:gd name="connsiteY28" fmla="*/ 254164 h 261797"/>
                <a:gd name="connsiteX29" fmla="*/ 315829 w 401989"/>
                <a:gd name="connsiteY29" fmla="*/ 257457 h 261797"/>
                <a:gd name="connsiteX30" fmla="*/ 377396 w 401989"/>
                <a:gd name="connsiteY30" fmla="*/ 261797 h 261797"/>
                <a:gd name="connsiteX31" fmla="*/ 401989 w 401989"/>
                <a:gd name="connsiteY31" fmla="*/ 261773 h 261797"/>
                <a:gd name="connsiteX32" fmla="*/ 401989 w 401989"/>
                <a:gd name="connsiteY32" fmla="*/ 213556 h 261797"/>
                <a:gd name="connsiteX33" fmla="*/ 239594 w 401989"/>
                <a:gd name="connsiteY33" fmla="*/ 201472 h 261797"/>
                <a:gd name="connsiteX34" fmla="*/ 316918 w 401989"/>
                <a:gd name="connsiteY34" fmla="*/ 195983 h 261797"/>
                <a:gd name="connsiteX35" fmla="*/ 401989 w 401989"/>
                <a:gd name="connsiteY35" fmla="*/ 206182 h 261797"/>
                <a:gd name="connsiteX36" fmla="*/ 401989 w 401989"/>
                <a:gd name="connsiteY36" fmla="*/ 96189 h 261797"/>
                <a:gd name="connsiteX37" fmla="*/ 304938 w 401989"/>
                <a:gd name="connsiteY37" fmla="*/ 86206 h 261797"/>
                <a:gd name="connsiteX38" fmla="*/ 298404 w 401989"/>
                <a:gd name="connsiteY38" fmla="*/ 49980 h 261797"/>
                <a:gd name="connsiteX39" fmla="*/ 303849 w 401989"/>
                <a:gd name="connsiteY39" fmla="*/ 36807 h 261797"/>
                <a:gd name="connsiteX40" fmla="*/ 360889 w 401989"/>
                <a:gd name="connsiteY40" fmla="*/ 34062 h 261797"/>
                <a:gd name="connsiteX41" fmla="*/ 401989 w 401989"/>
                <a:gd name="connsiteY41" fmla="*/ 37840 h 261797"/>
                <a:gd name="connsiteX42" fmla="*/ 401989 w 401989"/>
                <a:gd name="connsiteY42" fmla="*/ 11403 h 261797"/>
                <a:gd name="connsiteX43" fmla="*/ 359528 w 401989"/>
                <a:gd name="connsiteY43" fmla="*/ 9500 h 261797"/>
                <a:gd name="connsiteX44" fmla="*/ 294048 w 401989"/>
                <a:gd name="connsiteY44" fmla="*/ 11558 h 261797"/>
                <a:gd name="connsiteX45" fmla="*/ 268455 w 401989"/>
                <a:gd name="connsiteY45" fmla="*/ 306 h 261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01989" h="261797">
                  <a:moveTo>
                    <a:pt x="53364" y="66446"/>
                  </a:moveTo>
                  <a:lnTo>
                    <a:pt x="115441" y="124628"/>
                  </a:lnTo>
                  <a:lnTo>
                    <a:pt x="32672" y="124628"/>
                  </a:lnTo>
                  <a:lnTo>
                    <a:pt x="43563" y="105966"/>
                  </a:lnTo>
                  <a:close/>
                  <a:moveTo>
                    <a:pt x="285335" y="29123"/>
                  </a:moveTo>
                  <a:lnTo>
                    <a:pt x="276623" y="87304"/>
                  </a:lnTo>
                  <a:lnTo>
                    <a:pt x="205833" y="80717"/>
                  </a:lnTo>
                  <a:cubicBezTo>
                    <a:pt x="197121" y="78522"/>
                    <a:pt x="129599" y="47785"/>
                    <a:pt x="129599" y="47785"/>
                  </a:cubicBezTo>
                  <a:cubicBezTo>
                    <a:pt x="164449" y="39002"/>
                    <a:pt x="285335" y="29123"/>
                    <a:pt x="285335" y="29123"/>
                  </a:cubicBezTo>
                  <a:close/>
                  <a:moveTo>
                    <a:pt x="268455" y="306"/>
                  </a:moveTo>
                  <a:cubicBezTo>
                    <a:pt x="261104" y="-517"/>
                    <a:pt x="255931" y="581"/>
                    <a:pt x="255931" y="581"/>
                  </a:cubicBezTo>
                  <a:lnTo>
                    <a:pt x="258109" y="6069"/>
                  </a:lnTo>
                  <a:lnTo>
                    <a:pt x="255931" y="14852"/>
                  </a:lnTo>
                  <a:cubicBezTo>
                    <a:pt x="210190" y="21438"/>
                    <a:pt x="66433" y="39002"/>
                    <a:pt x="66433" y="39002"/>
                  </a:cubicBezTo>
                  <a:lnTo>
                    <a:pt x="63166" y="45589"/>
                  </a:lnTo>
                  <a:lnTo>
                    <a:pt x="32672" y="47785"/>
                  </a:lnTo>
                  <a:lnTo>
                    <a:pt x="37028" y="54371"/>
                  </a:lnTo>
                  <a:lnTo>
                    <a:pt x="32672" y="86206"/>
                  </a:lnTo>
                  <a:cubicBezTo>
                    <a:pt x="26138" y="94989"/>
                    <a:pt x="18514" y="127921"/>
                    <a:pt x="18514" y="127921"/>
                  </a:cubicBezTo>
                  <a:lnTo>
                    <a:pt x="13069" y="132313"/>
                  </a:lnTo>
                  <a:lnTo>
                    <a:pt x="10891" y="139996"/>
                  </a:lnTo>
                  <a:lnTo>
                    <a:pt x="0" y="197081"/>
                  </a:lnTo>
                  <a:lnTo>
                    <a:pt x="8713" y="213547"/>
                  </a:lnTo>
                  <a:lnTo>
                    <a:pt x="8713" y="223427"/>
                  </a:lnTo>
                  <a:lnTo>
                    <a:pt x="2178" y="227818"/>
                  </a:lnTo>
                  <a:lnTo>
                    <a:pt x="7624" y="233307"/>
                  </a:lnTo>
                  <a:lnTo>
                    <a:pt x="64255" y="242089"/>
                  </a:lnTo>
                  <a:cubicBezTo>
                    <a:pt x="60988" y="152072"/>
                    <a:pt x="145935" y="153170"/>
                    <a:pt x="145935" y="153170"/>
                  </a:cubicBezTo>
                  <a:cubicBezTo>
                    <a:pt x="236327" y="161952"/>
                    <a:pt x="217813" y="254164"/>
                    <a:pt x="217813" y="254164"/>
                  </a:cubicBezTo>
                  <a:lnTo>
                    <a:pt x="315829" y="257457"/>
                  </a:lnTo>
                  <a:cubicBezTo>
                    <a:pt x="327809" y="259927"/>
                    <a:pt x="350339" y="261231"/>
                    <a:pt x="377396" y="261797"/>
                  </a:cubicBezTo>
                  <a:lnTo>
                    <a:pt x="401989" y="261773"/>
                  </a:lnTo>
                  <a:lnTo>
                    <a:pt x="401989" y="213556"/>
                  </a:lnTo>
                  <a:lnTo>
                    <a:pt x="239594" y="201472"/>
                  </a:lnTo>
                  <a:cubicBezTo>
                    <a:pt x="239594" y="201472"/>
                    <a:pt x="298404" y="194885"/>
                    <a:pt x="316918" y="195983"/>
                  </a:cubicBezTo>
                  <a:lnTo>
                    <a:pt x="401989" y="206182"/>
                  </a:lnTo>
                  <a:lnTo>
                    <a:pt x="401989" y="96189"/>
                  </a:lnTo>
                  <a:lnTo>
                    <a:pt x="304938" y="86206"/>
                  </a:lnTo>
                  <a:lnTo>
                    <a:pt x="298404" y="49980"/>
                  </a:lnTo>
                  <a:cubicBezTo>
                    <a:pt x="298404" y="51078"/>
                    <a:pt x="295137" y="39002"/>
                    <a:pt x="303849" y="36807"/>
                  </a:cubicBezTo>
                  <a:cubicBezTo>
                    <a:pt x="303849" y="36807"/>
                    <a:pt x="329170" y="33513"/>
                    <a:pt x="360889" y="34062"/>
                  </a:cubicBezTo>
                  <a:lnTo>
                    <a:pt x="401989" y="37840"/>
                  </a:lnTo>
                  <a:lnTo>
                    <a:pt x="401989" y="11403"/>
                  </a:lnTo>
                  <a:lnTo>
                    <a:pt x="359528" y="9500"/>
                  </a:lnTo>
                  <a:cubicBezTo>
                    <a:pt x="323453" y="9363"/>
                    <a:pt x="294048" y="11558"/>
                    <a:pt x="294048" y="11558"/>
                  </a:cubicBezTo>
                  <a:cubicBezTo>
                    <a:pt x="285336" y="3874"/>
                    <a:pt x="275806" y="1130"/>
                    <a:pt x="268455" y="306"/>
                  </a:cubicBezTo>
                  <a:close/>
                </a:path>
              </a:pathLst>
            </a:custGeom>
            <a:grpFill/>
            <a:ln w="19496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grpSp>
          <p:nvGrpSpPr>
            <p:cNvPr id="51" name="Grafik 3">
              <a:extLst>
                <a:ext uri="{FF2B5EF4-FFF2-40B4-BE49-F238E27FC236}">
                  <a16:creationId xmlns:a16="http://schemas.microsoft.com/office/drawing/2014/main" id="{C3FCC3AF-08A5-9601-7018-E07D6BF01467}"/>
                </a:ext>
              </a:extLst>
            </p:cNvPr>
            <p:cNvGrpSpPr/>
            <p:nvPr/>
          </p:nvGrpSpPr>
          <p:grpSpPr>
            <a:xfrm flipH="1">
              <a:off x="4472336" y="2285493"/>
              <a:ext cx="139400" cy="140514"/>
              <a:chOff x="4308093" y="1494558"/>
              <a:chExt cx="211836" cy="211836"/>
            </a:xfrm>
            <a:grpFill/>
          </p:grpSpPr>
          <p:sp>
            <p:nvSpPr>
              <p:cNvPr id="52" name="Freihandform: Form 51">
                <a:extLst>
                  <a:ext uri="{FF2B5EF4-FFF2-40B4-BE49-F238E27FC236}">
                    <a16:creationId xmlns:a16="http://schemas.microsoft.com/office/drawing/2014/main" id="{F66DC19B-CACD-2D71-71D9-8E2A06EB71C5}"/>
                  </a:ext>
                </a:extLst>
              </p:cNvPr>
              <p:cNvSpPr/>
              <p:nvPr/>
            </p:nvSpPr>
            <p:spPr>
              <a:xfrm>
                <a:off x="4308093" y="1494558"/>
                <a:ext cx="211836" cy="211836"/>
              </a:xfrm>
              <a:custGeom>
                <a:avLst/>
                <a:gdLst>
                  <a:gd name="connsiteX0" fmla="*/ 105918 w 211836"/>
                  <a:gd name="connsiteY0" fmla="*/ 0 h 211836"/>
                  <a:gd name="connsiteX1" fmla="*/ 0 w 211836"/>
                  <a:gd name="connsiteY1" fmla="*/ 105918 h 211836"/>
                  <a:gd name="connsiteX2" fmla="*/ 105918 w 211836"/>
                  <a:gd name="connsiteY2" fmla="*/ 211836 h 211836"/>
                  <a:gd name="connsiteX3" fmla="*/ 211836 w 211836"/>
                  <a:gd name="connsiteY3" fmla="*/ 105918 h 211836"/>
                  <a:gd name="connsiteX4" fmla="*/ 105918 w 211836"/>
                  <a:gd name="connsiteY4" fmla="*/ 0 h 211836"/>
                  <a:gd name="connsiteX5" fmla="*/ 105918 w 211836"/>
                  <a:gd name="connsiteY5" fmla="*/ 180392 h 211836"/>
                  <a:gd name="connsiteX6" fmla="*/ 29789 w 211836"/>
                  <a:gd name="connsiteY6" fmla="*/ 104263 h 211836"/>
                  <a:gd name="connsiteX7" fmla="*/ 105918 w 211836"/>
                  <a:gd name="connsiteY7" fmla="*/ 28134 h 211836"/>
                  <a:gd name="connsiteX8" fmla="*/ 182047 w 211836"/>
                  <a:gd name="connsiteY8" fmla="*/ 104263 h 211836"/>
                  <a:gd name="connsiteX9" fmla="*/ 105918 w 211836"/>
                  <a:gd name="connsiteY9" fmla="*/ 180392 h 211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1836" h="211836">
                    <a:moveTo>
                      <a:pt x="105918" y="0"/>
                    </a:moveTo>
                    <a:cubicBezTo>
                      <a:pt x="47994" y="0"/>
                      <a:pt x="0" y="47994"/>
                      <a:pt x="0" y="105918"/>
                    </a:cubicBezTo>
                    <a:cubicBezTo>
                      <a:pt x="0" y="163842"/>
                      <a:pt x="47994" y="211836"/>
                      <a:pt x="105918" y="211836"/>
                    </a:cubicBezTo>
                    <a:cubicBezTo>
                      <a:pt x="163842" y="211836"/>
                      <a:pt x="211836" y="163842"/>
                      <a:pt x="211836" y="105918"/>
                    </a:cubicBezTo>
                    <a:cubicBezTo>
                      <a:pt x="211836" y="46339"/>
                      <a:pt x="163842" y="0"/>
                      <a:pt x="105918" y="0"/>
                    </a:cubicBezTo>
                    <a:close/>
                    <a:moveTo>
                      <a:pt x="105918" y="180392"/>
                    </a:moveTo>
                    <a:cubicBezTo>
                      <a:pt x="64544" y="180392"/>
                      <a:pt x="29789" y="147292"/>
                      <a:pt x="29789" y="104263"/>
                    </a:cubicBezTo>
                    <a:cubicBezTo>
                      <a:pt x="29789" y="62889"/>
                      <a:pt x="62889" y="28134"/>
                      <a:pt x="105918" y="28134"/>
                    </a:cubicBezTo>
                    <a:cubicBezTo>
                      <a:pt x="147292" y="28134"/>
                      <a:pt x="182047" y="61234"/>
                      <a:pt x="182047" y="104263"/>
                    </a:cubicBezTo>
                    <a:cubicBezTo>
                      <a:pt x="180392" y="147292"/>
                      <a:pt x="147292" y="180392"/>
                      <a:pt x="105918" y="180392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53" name="Freihandform: Form 52">
                <a:extLst>
                  <a:ext uri="{FF2B5EF4-FFF2-40B4-BE49-F238E27FC236}">
                    <a16:creationId xmlns:a16="http://schemas.microsoft.com/office/drawing/2014/main" id="{68DA10C9-ABA4-20FB-03EA-28FF20FF1C52}"/>
                  </a:ext>
                </a:extLst>
              </p:cNvPr>
              <p:cNvSpPr/>
              <p:nvPr/>
            </p:nvSpPr>
            <p:spPr>
              <a:xfrm>
                <a:off x="4356087" y="1554137"/>
                <a:ext cx="37063" cy="31444"/>
              </a:xfrm>
              <a:custGeom>
                <a:avLst/>
                <a:gdLst>
                  <a:gd name="connsiteX0" fmla="*/ 0 w 37063"/>
                  <a:gd name="connsiteY0" fmla="*/ 19860 h 31444"/>
                  <a:gd name="connsiteX1" fmla="*/ 14895 w 37063"/>
                  <a:gd name="connsiteY1" fmla="*/ 0 h 31444"/>
                  <a:gd name="connsiteX2" fmla="*/ 36409 w 37063"/>
                  <a:gd name="connsiteY2" fmla="*/ 26480 h 31444"/>
                  <a:gd name="connsiteX3" fmla="*/ 31444 w 37063"/>
                  <a:gd name="connsiteY3" fmla="*/ 31444 h 31444"/>
                  <a:gd name="connsiteX4" fmla="*/ 0 w 37063"/>
                  <a:gd name="connsiteY4" fmla="*/ 19860 h 3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63" h="31444">
                    <a:moveTo>
                      <a:pt x="0" y="19860"/>
                    </a:moveTo>
                    <a:cubicBezTo>
                      <a:pt x="0" y="19860"/>
                      <a:pt x="4965" y="4965"/>
                      <a:pt x="14895" y="0"/>
                    </a:cubicBezTo>
                    <a:lnTo>
                      <a:pt x="36409" y="26480"/>
                    </a:lnTo>
                    <a:cubicBezTo>
                      <a:pt x="36409" y="26480"/>
                      <a:pt x="39719" y="31444"/>
                      <a:pt x="31444" y="31444"/>
                    </a:cubicBezTo>
                    <a:lnTo>
                      <a:pt x="0" y="19860"/>
                    </a:ln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54" name="Freihandform: Form 53">
                <a:extLst>
                  <a:ext uri="{FF2B5EF4-FFF2-40B4-BE49-F238E27FC236}">
                    <a16:creationId xmlns:a16="http://schemas.microsoft.com/office/drawing/2014/main" id="{E9590A85-CD61-4AC8-6F45-64B1E09D8BEF}"/>
                  </a:ext>
                </a:extLst>
              </p:cNvPr>
              <p:cNvSpPr/>
              <p:nvPr/>
            </p:nvSpPr>
            <p:spPr>
              <a:xfrm>
                <a:off x="4384222" y="1537587"/>
                <a:ext cx="24824" cy="39719"/>
              </a:xfrm>
              <a:custGeom>
                <a:avLst/>
                <a:gdLst>
                  <a:gd name="connsiteX0" fmla="*/ 21515 w 24824"/>
                  <a:gd name="connsiteY0" fmla="*/ 39719 h 39719"/>
                  <a:gd name="connsiteX1" fmla="*/ 0 w 24824"/>
                  <a:gd name="connsiteY1" fmla="*/ 8275 h 39719"/>
                  <a:gd name="connsiteX2" fmla="*/ 21515 w 24824"/>
                  <a:gd name="connsiteY2" fmla="*/ 0 h 39719"/>
                  <a:gd name="connsiteX3" fmla="*/ 24825 w 24824"/>
                  <a:gd name="connsiteY3" fmla="*/ 36409 h 39719"/>
                  <a:gd name="connsiteX4" fmla="*/ 21515 w 24824"/>
                  <a:gd name="connsiteY4" fmla="*/ 39719 h 39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9719">
                    <a:moveTo>
                      <a:pt x="21515" y="39719"/>
                    </a:moveTo>
                    <a:lnTo>
                      <a:pt x="0" y="8275"/>
                    </a:lnTo>
                    <a:cubicBezTo>
                      <a:pt x="0" y="8275"/>
                      <a:pt x="9930" y="0"/>
                      <a:pt x="21515" y="0"/>
                    </a:cubicBezTo>
                    <a:lnTo>
                      <a:pt x="24825" y="36409"/>
                    </a:lnTo>
                    <a:cubicBezTo>
                      <a:pt x="24825" y="36409"/>
                      <a:pt x="24825" y="39719"/>
                      <a:pt x="21515" y="39719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01B73CB3-D09D-2F07-67CD-54E545C1E8BD}"/>
                  </a:ext>
                </a:extLst>
              </p:cNvPr>
              <p:cNvSpPr/>
              <p:nvPr/>
            </p:nvSpPr>
            <p:spPr>
              <a:xfrm>
                <a:off x="4422286" y="1535932"/>
                <a:ext cx="23169" cy="40133"/>
              </a:xfrm>
              <a:custGeom>
                <a:avLst/>
                <a:gdLst>
                  <a:gd name="connsiteX0" fmla="*/ 0 w 23169"/>
                  <a:gd name="connsiteY0" fmla="*/ 38064 h 40133"/>
                  <a:gd name="connsiteX1" fmla="*/ 1655 w 23169"/>
                  <a:gd name="connsiteY1" fmla="*/ 0 h 40133"/>
                  <a:gd name="connsiteX2" fmla="*/ 23170 w 23169"/>
                  <a:gd name="connsiteY2" fmla="*/ 6620 h 40133"/>
                  <a:gd name="connsiteX3" fmla="*/ 4965 w 23169"/>
                  <a:gd name="connsiteY3" fmla="*/ 39719 h 40133"/>
                  <a:gd name="connsiteX4" fmla="*/ 0 w 23169"/>
                  <a:gd name="connsiteY4" fmla="*/ 38064 h 4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69" h="40133">
                    <a:moveTo>
                      <a:pt x="0" y="38064"/>
                    </a:moveTo>
                    <a:lnTo>
                      <a:pt x="1655" y="0"/>
                    </a:lnTo>
                    <a:cubicBezTo>
                      <a:pt x="1655" y="0"/>
                      <a:pt x="14895" y="0"/>
                      <a:pt x="23170" y="6620"/>
                    </a:cubicBezTo>
                    <a:lnTo>
                      <a:pt x="4965" y="39719"/>
                    </a:lnTo>
                    <a:cubicBezTo>
                      <a:pt x="6620" y="39719"/>
                      <a:pt x="1655" y="41374"/>
                      <a:pt x="0" y="3806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2070C6FE-5CC5-09E2-FB51-B866EEF10D63}"/>
                  </a:ext>
                </a:extLst>
              </p:cNvPr>
              <p:cNvSpPr/>
              <p:nvPr/>
            </p:nvSpPr>
            <p:spPr>
              <a:xfrm>
                <a:off x="4437909" y="1554137"/>
                <a:ext cx="37336" cy="35581"/>
              </a:xfrm>
              <a:custGeom>
                <a:avLst/>
                <a:gdLst>
                  <a:gd name="connsiteX0" fmla="*/ 927 w 37336"/>
                  <a:gd name="connsiteY0" fmla="*/ 31444 h 35581"/>
                  <a:gd name="connsiteX1" fmla="*/ 24096 w 37336"/>
                  <a:gd name="connsiteY1" fmla="*/ 0 h 35581"/>
                  <a:gd name="connsiteX2" fmla="*/ 37336 w 37336"/>
                  <a:gd name="connsiteY2" fmla="*/ 16550 h 35581"/>
                  <a:gd name="connsiteX3" fmla="*/ 4237 w 37336"/>
                  <a:gd name="connsiteY3" fmla="*/ 34754 h 35581"/>
                  <a:gd name="connsiteX4" fmla="*/ 927 w 37336"/>
                  <a:gd name="connsiteY4" fmla="*/ 31444 h 35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36" h="35581">
                    <a:moveTo>
                      <a:pt x="927" y="31444"/>
                    </a:moveTo>
                    <a:lnTo>
                      <a:pt x="24096" y="0"/>
                    </a:lnTo>
                    <a:cubicBezTo>
                      <a:pt x="24096" y="0"/>
                      <a:pt x="35681" y="9930"/>
                      <a:pt x="37336" y="16550"/>
                    </a:cubicBezTo>
                    <a:lnTo>
                      <a:pt x="4237" y="34754"/>
                    </a:lnTo>
                    <a:cubicBezTo>
                      <a:pt x="4237" y="34754"/>
                      <a:pt x="-2383" y="38064"/>
                      <a:pt x="927" y="3144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625DDD7B-87AF-DDFA-689F-9FF181FC45D5}"/>
                  </a:ext>
                </a:extLst>
              </p:cNvPr>
              <p:cNvSpPr/>
              <p:nvPr/>
            </p:nvSpPr>
            <p:spPr>
              <a:xfrm>
                <a:off x="4442330" y="1590546"/>
                <a:ext cx="41322" cy="21514"/>
              </a:xfrm>
              <a:custGeom>
                <a:avLst/>
                <a:gdLst>
                  <a:gd name="connsiteX0" fmla="*/ 1471 w 41322"/>
                  <a:gd name="connsiteY0" fmla="*/ 11585 h 21514"/>
                  <a:gd name="connsiteX1" fmla="*/ 39535 w 41322"/>
                  <a:gd name="connsiteY1" fmla="*/ 0 h 21514"/>
                  <a:gd name="connsiteX2" fmla="*/ 37880 w 41322"/>
                  <a:gd name="connsiteY2" fmla="*/ 21515 h 21514"/>
                  <a:gd name="connsiteX3" fmla="*/ 1471 w 41322"/>
                  <a:gd name="connsiteY3" fmla="*/ 14895 h 21514"/>
                  <a:gd name="connsiteX4" fmla="*/ 1471 w 41322"/>
                  <a:gd name="connsiteY4" fmla="*/ 11585 h 2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322" h="21514">
                    <a:moveTo>
                      <a:pt x="1471" y="11585"/>
                    </a:moveTo>
                    <a:lnTo>
                      <a:pt x="39535" y="0"/>
                    </a:lnTo>
                    <a:cubicBezTo>
                      <a:pt x="39535" y="0"/>
                      <a:pt x="44500" y="14895"/>
                      <a:pt x="37880" y="21515"/>
                    </a:cubicBezTo>
                    <a:lnTo>
                      <a:pt x="1471" y="14895"/>
                    </a:lnTo>
                    <a:cubicBezTo>
                      <a:pt x="1471" y="16550"/>
                      <a:pt x="-1839" y="13240"/>
                      <a:pt x="1471" y="1158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CDEF5002-E6DD-1677-EB63-246352AA286C}"/>
                  </a:ext>
                </a:extLst>
              </p:cNvPr>
              <p:cNvSpPr/>
              <p:nvPr/>
            </p:nvSpPr>
            <p:spPr>
              <a:xfrm>
                <a:off x="4437048" y="1617026"/>
                <a:ext cx="38196" cy="33099"/>
              </a:xfrm>
              <a:custGeom>
                <a:avLst/>
                <a:gdLst>
                  <a:gd name="connsiteX0" fmla="*/ 3442 w 38196"/>
                  <a:gd name="connsiteY0" fmla="*/ 0 h 33099"/>
                  <a:gd name="connsiteX1" fmla="*/ 38197 w 38196"/>
                  <a:gd name="connsiteY1" fmla="*/ 11585 h 33099"/>
                  <a:gd name="connsiteX2" fmla="*/ 23302 w 38196"/>
                  <a:gd name="connsiteY2" fmla="*/ 33099 h 33099"/>
                  <a:gd name="connsiteX3" fmla="*/ 1787 w 38196"/>
                  <a:gd name="connsiteY3" fmla="*/ 6620 h 33099"/>
                  <a:gd name="connsiteX4" fmla="*/ 3442 w 38196"/>
                  <a:gd name="connsiteY4" fmla="*/ 0 h 3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96" h="33099">
                    <a:moveTo>
                      <a:pt x="3442" y="0"/>
                    </a:moveTo>
                    <a:lnTo>
                      <a:pt x="38197" y="11585"/>
                    </a:lnTo>
                    <a:cubicBezTo>
                      <a:pt x="38197" y="11585"/>
                      <a:pt x="38197" y="31444"/>
                      <a:pt x="23302" y="33099"/>
                    </a:cubicBezTo>
                    <a:lnTo>
                      <a:pt x="1787" y="6620"/>
                    </a:lnTo>
                    <a:cubicBezTo>
                      <a:pt x="1787" y="6620"/>
                      <a:pt x="-3178" y="0"/>
                      <a:pt x="3442" y="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636ACEAF-2490-5C7F-48A0-5821DF069533}"/>
                  </a:ext>
                </a:extLst>
              </p:cNvPr>
              <p:cNvSpPr/>
              <p:nvPr/>
            </p:nvSpPr>
            <p:spPr>
              <a:xfrm>
                <a:off x="4423757" y="1628273"/>
                <a:ext cx="28318" cy="41620"/>
              </a:xfrm>
              <a:custGeom>
                <a:avLst/>
                <a:gdLst>
                  <a:gd name="connsiteX0" fmla="*/ 5149 w 28318"/>
                  <a:gd name="connsiteY0" fmla="*/ 338 h 41620"/>
                  <a:gd name="connsiteX1" fmla="*/ 28318 w 28318"/>
                  <a:gd name="connsiteY1" fmla="*/ 30127 h 41620"/>
                  <a:gd name="connsiteX2" fmla="*/ 3494 w 28318"/>
                  <a:gd name="connsiteY2" fmla="*/ 40057 h 41620"/>
                  <a:gd name="connsiteX3" fmla="*/ 184 w 28318"/>
                  <a:gd name="connsiteY3" fmla="*/ 3648 h 41620"/>
                  <a:gd name="connsiteX4" fmla="*/ 5149 w 28318"/>
                  <a:gd name="connsiteY4" fmla="*/ 338 h 41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18" h="41620">
                    <a:moveTo>
                      <a:pt x="5149" y="338"/>
                    </a:moveTo>
                    <a:lnTo>
                      <a:pt x="28318" y="30127"/>
                    </a:lnTo>
                    <a:cubicBezTo>
                      <a:pt x="28318" y="30127"/>
                      <a:pt x="15079" y="46677"/>
                      <a:pt x="3494" y="40057"/>
                    </a:cubicBezTo>
                    <a:lnTo>
                      <a:pt x="184" y="3648"/>
                    </a:lnTo>
                    <a:cubicBezTo>
                      <a:pt x="184" y="3648"/>
                      <a:pt x="-1471" y="-1317"/>
                      <a:pt x="5149" y="338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42FE7681-348F-23BF-A767-59813A05C4CA}"/>
                  </a:ext>
                </a:extLst>
              </p:cNvPr>
              <p:cNvSpPr/>
              <p:nvPr/>
            </p:nvSpPr>
            <p:spPr>
              <a:xfrm>
                <a:off x="4387532" y="1630266"/>
                <a:ext cx="24824" cy="38718"/>
              </a:xfrm>
              <a:custGeom>
                <a:avLst/>
                <a:gdLst>
                  <a:gd name="connsiteX0" fmla="*/ 24825 w 24824"/>
                  <a:gd name="connsiteY0" fmla="*/ 1655 h 38718"/>
                  <a:gd name="connsiteX1" fmla="*/ 24825 w 24824"/>
                  <a:gd name="connsiteY1" fmla="*/ 38064 h 38718"/>
                  <a:gd name="connsiteX2" fmla="*/ 0 w 24824"/>
                  <a:gd name="connsiteY2" fmla="*/ 33099 h 38718"/>
                  <a:gd name="connsiteX3" fmla="*/ 16550 w 24824"/>
                  <a:gd name="connsiteY3" fmla="*/ 0 h 38718"/>
                  <a:gd name="connsiteX4" fmla="*/ 24825 w 24824"/>
                  <a:gd name="connsiteY4" fmla="*/ 1655 h 38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8718">
                    <a:moveTo>
                      <a:pt x="24825" y="1655"/>
                    </a:moveTo>
                    <a:lnTo>
                      <a:pt x="24825" y="38064"/>
                    </a:lnTo>
                    <a:cubicBezTo>
                      <a:pt x="24825" y="38064"/>
                      <a:pt x="9930" y="41374"/>
                      <a:pt x="0" y="33099"/>
                    </a:cubicBezTo>
                    <a:lnTo>
                      <a:pt x="16550" y="0"/>
                    </a:lnTo>
                    <a:cubicBezTo>
                      <a:pt x="16550" y="1655"/>
                      <a:pt x="18205" y="-1655"/>
                      <a:pt x="24825" y="165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D267798A-2CB9-2AB7-91F9-FC6C436ADB3A}"/>
                  </a:ext>
                </a:extLst>
              </p:cNvPr>
              <p:cNvSpPr/>
              <p:nvPr/>
            </p:nvSpPr>
            <p:spPr>
              <a:xfrm>
                <a:off x="4359269" y="1617026"/>
                <a:ext cx="38192" cy="34754"/>
              </a:xfrm>
              <a:custGeom>
                <a:avLst/>
                <a:gdLst>
                  <a:gd name="connsiteX0" fmla="*/ 38193 w 38192"/>
                  <a:gd name="connsiteY0" fmla="*/ 6620 h 34754"/>
                  <a:gd name="connsiteX1" fmla="*/ 13368 w 38192"/>
                  <a:gd name="connsiteY1" fmla="*/ 34754 h 34754"/>
                  <a:gd name="connsiteX2" fmla="*/ 128 w 38192"/>
                  <a:gd name="connsiteY2" fmla="*/ 16550 h 34754"/>
                  <a:gd name="connsiteX3" fmla="*/ 33228 w 38192"/>
                  <a:gd name="connsiteY3" fmla="*/ 0 h 34754"/>
                  <a:gd name="connsiteX4" fmla="*/ 38193 w 38192"/>
                  <a:gd name="connsiteY4" fmla="*/ 6620 h 3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92" h="34754">
                    <a:moveTo>
                      <a:pt x="38193" y="6620"/>
                    </a:moveTo>
                    <a:lnTo>
                      <a:pt x="13368" y="34754"/>
                    </a:lnTo>
                    <a:cubicBezTo>
                      <a:pt x="13368" y="34754"/>
                      <a:pt x="-1527" y="29789"/>
                      <a:pt x="128" y="16550"/>
                    </a:cubicBezTo>
                    <a:lnTo>
                      <a:pt x="33228" y="0"/>
                    </a:lnTo>
                    <a:cubicBezTo>
                      <a:pt x="33228" y="0"/>
                      <a:pt x="36538" y="3310"/>
                      <a:pt x="38193" y="662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4D1CEAAD-A43C-0A7A-315B-06442888C680}"/>
                  </a:ext>
                </a:extLst>
              </p:cNvPr>
              <p:cNvSpPr/>
              <p:nvPr/>
            </p:nvSpPr>
            <p:spPr>
              <a:xfrm>
                <a:off x="4346525" y="1593856"/>
                <a:ext cx="43799" cy="23169"/>
              </a:xfrm>
              <a:custGeom>
                <a:avLst/>
                <a:gdLst>
                  <a:gd name="connsiteX0" fmla="*/ 42661 w 43799"/>
                  <a:gd name="connsiteY0" fmla="*/ 13240 h 23169"/>
                  <a:gd name="connsiteX1" fmla="*/ 2942 w 43799"/>
                  <a:gd name="connsiteY1" fmla="*/ 23170 h 23169"/>
                  <a:gd name="connsiteX2" fmla="*/ 2942 w 43799"/>
                  <a:gd name="connsiteY2" fmla="*/ 0 h 23169"/>
                  <a:gd name="connsiteX3" fmla="*/ 41006 w 43799"/>
                  <a:gd name="connsiteY3" fmla="*/ 4965 h 23169"/>
                  <a:gd name="connsiteX4" fmla="*/ 42661 w 43799"/>
                  <a:gd name="connsiteY4" fmla="*/ 13240 h 23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99" h="23169">
                    <a:moveTo>
                      <a:pt x="42661" y="13240"/>
                    </a:moveTo>
                    <a:lnTo>
                      <a:pt x="2942" y="23170"/>
                    </a:lnTo>
                    <a:cubicBezTo>
                      <a:pt x="2942" y="23170"/>
                      <a:pt x="-3678" y="9930"/>
                      <a:pt x="2942" y="0"/>
                    </a:cubicBezTo>
                    <a:lnTo>
                      <a:pt x="41006" y="4965"/>
                    </a:lnTo>
                    <a:cubicBezTo>
                      <a:pt x="41006" y="4965"/>
                      <a:pt x="45971" y="11585"/>
                      <a:pt x="42661" y="1324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>
                  <a:latin typeface="Gilroy" panose="00000500000000000000" pitchFamily="50" charset="0"/>
                </a:endParaRPr>
              </a:p>
            </p:txBody>
          </p:sp>
        </p:grpSp>
      </p:grpSp>
      <p:sp>
        <p:nvSpPr>
          <p:cNvPr id="78" name="Textfeld 77">
            <a:extLst>
              <a:ext uri="{FF2B5EF4-FFF2-40B4-BE49-F238E27FC236}">
                <a16:creationId xmlns:a16="http://schemas.microsoft.com/office/drawing/2014/main" id="{8DD421C1-5B4C-2671-1895-37DD065F101C}"/>
              </a:ext>
            </a:extLst>
          </p:cNvPr>
          <p:cNvSpPr txBox="1"/>
          <p:nvPr/>
        </p:nvSpPr>
        <p:spPr>
          <a:xfrm>
            <a:off x="6368633" y="2404966"/>
            <a:ext cx="24014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225"/>
              </a:spcBef>
            </a:pPr>
            <a:r>
              <a:rPr lang="de-DE" sz="1400" b="1" dirty="0">
                <a:latin typeface="Gilroy Bold" panose="00000800000000000000" pitchFamily="50" charset="0"/>
                <a:cs typeface="Poppins" panose="00000500000000000000" pitchFamily="2" charset="0"/>
              </a:rPr>
              <a:t>Private Automotive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C5777701-B15D-0C84-514D-09B3906DA0A4}"/>
              </a:ext>
            </a:extLst>
          </p:cNvPr>
          <p:cNvSpPr txBox="1"/>
          <p:nvPr/>
        </p:nvSpPr>
        <p:spPr>
          <a:xfrm>
            <a:off x="8430974" y="2404966"/>
            <a:ext cx="240146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225"/>
              </a:spcBef>
              <a:defRPr sz="1400" b="1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de-DE" dirty="0"/>
              <a:t>Public Automotive</a:t>
            </a:r>
          </a:p>
        </p:txBody>
      </p:sp>
    </p:spTree>
    <p:extLst>
      <p:ext uri="{BB962C8B-B14F-4D97-AF65-F5344CB8AC3E}">
        <p14:creationId xmlns:p14="http://schemas.microsoft.com/office/powerpoint/2010/main" val="744838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45845F-8105-EA07-E365-1752DC7A3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Die Vorteile der Private Cloud in der Übersicht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3AC02E9-4BD8-A96D-79B5-6EA9B89F0B7C}"/>
              </a:ext>
            </a:extLst>
          </p:cNvPr>
          <p:cNvCxnSpPr/>
          <p:nvPr/>
        </p:nvCxnSpPr>
        <p:spPr>
          <a:xfrm>
            <a:off x="9591319" y="2721032"/>
            <a:ext cx="0" cy="3021016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4F4AD61B-6E72-C930-4CE9-80D9D5B193CC}"/>
              </a:ext>
            </a:extLst>
          </p:cNvPr>
          <p:cNvCxnSpPr/>
          <p:nvPr/>
        </p:nvCxnSpPr>
        <p:spPr>
          <a:xfrm>
            <a:off x="7629558" y="2721032"/>
            <a:ext cx="0" cy="3021016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12F7A124-B848-8EDA-90FE-DBF46DA97EE2}"/>
              </a:ext>
            </a:extLst>
          </p:cNvPr>
          <p:cNvGrpSpPr/>
          <p:nvPr/>
        </p:nvGrpSpPr>
        <p:grpSpPr>
          <a:xfrm>
            <a:off x="1632592" y="2885388"/>
            <a:ext cx="8861024" cy="2856660"/>
            <a:chOff x="600075" y="1657350"/>
            <a:chExt cx="2524125" cy="2465784"/>
          </a:xfrm>
          <a:solidFill>
            <a:schemeClr val="bg1"/>
          </a:solidFill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C9914E28-C865-FBDD-D37C-61B7978637B5}"/>
                </a:ext>
              </a:extLst>
            </p:cNvPr>
            <p:cNvSpPr/>
            <p:nvPr/>
          </p:nvSpPr>
          <p:spPr>
            <a:xfrm>
              <a:off x="600075" y="1657350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Kostenvorteil bei hoher Nutzung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24A53D4D-FDC6-CD65-BA1C-72F54F31F699}"/>
                </a:ext>
              </a:extLst>
            </p:cNvPr>
            <p:cNvSpPr/>
            <p:nvPr/>
          </p:nvSpPr>
          <p:spPr>
            <a:xfrm>
              <a:off x="600075" y="2295922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Kontrolle über Wartung und Betrieb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BAD99068-827C-6B83-4226-41286203FA44}"/>
                </a:ext>
              </a:extLst>
            </p:cNvPr>
            <p:cNvSpPr/>
            <p:nvPr/>
          </p:nvSpPr>
          <p:spPr>
            <a:xfrm>
              <a:off x="600075" y="2933700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Tuning </a:t>
              </a:r>
              <a:r>
                <a:rPr lang="de-DE" sz="1600" strike="sngStrik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jedes Auto-Teils </a:t>
              </a:r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möglich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4696EC35-77B3-54E5-DC41-6D454068ABBD}"/>
                </a:ext>
              </a:extLst>
            </p:cNvPr>
            <p:cNvSpPr/>
            <p:nvPr/>
          </p:nvSpPr>
          <p:spPr>
            <a:xfrm>
              <a:off x="600075" y="3571478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Kein Datenabfluss an </a:t>
              </a:r>
              <a:r>
                <a:rPr lang="de-DE" sz="1600" strike="sngStrik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Carsharing-Firma</a:t>
              </a:r>
            </a:p>
          </p:txBody>
        </p:sp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id="{94C9B24F-7C66-731D-1A5B-034C730F91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7257" y="2930801"/>
            <a:ext cx="584600" cy="5846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A7830A1-547A-2F8B-4929-1A257BBFB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7257" y="3678562"/>
            <a:ext cx="584600" cy="5846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8E0224A-5A2D-2A14-C389-5F24F9DE4F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7257" y="4418569"/>
            <a:ext cx="584600" cy="584600"/>
          </a:xfrm>
          <a:prstGeom prst="rect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D4758E46-0AD9-0B0A-4A3F-E11240F2CD01}"/>
              </a:ext>
            </a:extLst>
          </p:cNvPr>
          <p:cNvGrpSpPr/>
          <p:nvPr/>
        </p:nvGrpSpPr>
        <p:grpSpPr>
          <a:xfrm>
            <a:off x="9336825" y="2950447"/>
            <a:ext cx="508985" cy="2713310"/>
            <a:chOff x="8018818" y="2139938"/>
            <a:chExt cx="392851" cy="2094219"/>
          </a:xfrm>
          <a:solidFill>
            <a:srgbClr val="7ED878"/>
          </a:solidFill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D673A54C-D02D-60B8-3DCE-CA7BD3981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018818" y="2139938"/>
              <a:ext cx="392851" cy="392851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EA768F84-87D9-2585-FC72-B30041FC4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018818" y="2717083"/>
              <a:ext cx="392851" cy="392851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394BF079-2AE8-1872-1F81-D0BEAE184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018818" y="3288245"/>
              <a:ext cx="392851" cy="392851"/>
            </a:xfrm>
            <a:prstGeom prst="rect">
              <a:avLst/>
            </a:prstGeom>
          </p:spPr>
        </p:pic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AB4C37BD-958C-60A5-80D3-3D610B6BB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018818" y="3841306"/>
              <a:ext cx="392851" cy="392851"/>
            </a:xfrm>
            <a:prstGeom prst="rect">
              <a:avLst/>
            </a:prstGeom>
          </p:spPr>
        </p:pic>
      </p:grpSp>
      <p:pic>
        <p:nvPicPr>
          <p:cNvPr id="19" name="Grafik 18">
            <a:extLst>
              <a:ext uri="{FF2B5EF4-FFF2-40B4-BE49-F238E27FC236}">
                <a16:creationId xmlns:a16="http://schemas.microsoft.com/office/drawing/2014/main" id="{E9A5E11A-BAB4-1C08-55AE-0A26CF6285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7257" y="5135126"/>
            <a:ext cx="584600" cy="584600"/>
          </a:xfrm>
          <a:prstGeom prst="rect">
            <a:avLst/>
          </a:prstGeom>
        </p:spPr>
      </p:pic>
      <p:sp>
        <p:nvSpPr>
          <p:cNvPr id="81" name="Freihandform: Form 80">
            <a:extLst>
              <a:ext uri="{FF2B5EF4-FFF2-40B4-BE49-F238E27FC236}">
                <a16:creationId xmlns:a16="http://schemas.microsoft.com/office/drawing/2014/main" id="{D0E68902-1D9D-E91D-17B2-46F0E59A9027}"/>
              </a:ext>
            </a:extLst>
          </p:cNvPr>
          <p:cNvSpPr/>
          <p:nvPr/>
        </p:nvSpPr>
        <p:spPr>
          <a:xfrm>
            <a:off x="6864336" y="1826332"/>
            <a:ext cx="1530444" cy="867740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36000" bIns="108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16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</a:t>
            </a:r>
            <a:b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</a:b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</a:t>
            </a:r>
          </a:p>
        </p:txBody>
      </p:sp>
      <p:sp>
        <p:nvSpPr>
          <p:cNvPr id="82" name="Freihandform: Form 81">
            <a:extLst>
              <a:ext uri="{FF2B5EF4-FFF2-40B4-BE49-F238E27FC236}">
                <a16:creationId xmlns:a16="http://schemas.microsoft.com/office/drawing/2014/main" id="{D38944CB-150E-1CE3-F93B-84A9348A2983}"/>
              </a:ext>
            </a:extLst>
          </p:cNvPr>
          <p:cNvSpPr/>
          <p:nvPr/>
        </p:nvSpPr>
        <p:spPr>
          <a:xfrm>
            <a:off x="8826097" y="1817460"/>
            <a:ext cx="1530444" cy="867740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34C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36000" bIns="108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16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Public</a:t>
            </a:r>
            <a:b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</a:b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</a:t>
            </a:r>
          </a:p>
        </p:txBody>
      </p:sp>
      <p:sp>
        <p:nvSpPr>
          <p:cNvPr id="83" name="Sprechblase: rechteckig 82">
            <a:extLst>
              <a:ext uri="{FF2B5EF4-FFF2-40B4-BE49-F238E27FC236}">
                <a16:creationId xmlns:a16="http://schemas.microsoft.com/office/drawing/2014/main" id="{143A6E62-856D-A335-087F-A72DE47F2749}"/>
              </a:ext>
            </a:extLst>
          </p:cNvPr>
          <p:cNvSpPr/>
          <p:nvPr/>
        </p:nvSpPr>
        <p:spPr>
          <a:xfrm>
            <a:off x="3313567" y="4183818"/>
            <a:ext cx="2125973" cy="289301"/>
          </a:xfrm>
          <a:prstGeom prst="wedgeRectCallout">
            <a:avLst>
              <a:gd name="adj1" fmla="val -23072"/>
              <a:gd name="adj2" fmla="val 80334"/>
            </a:avLst>
          </a:prstGeom>
          <a:solidFill>
            <a:schemeClr val="bg1"/>
          </a:solidFill>
          <a:ln w="9525">
            <a:solidFill>
              <a:srgbClr val="42D0C6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1200" dirty="0">
                <a:latin typeface="Gilroy" panose="00000500000000000000" pitchFamily="50" charset="0"/>
              </a:rPr>
              <a:t>jeder IT-Komponente</a:t>
            </a:r>
          </a:p>
        </p:txBody>
      </p:sp>
      <p:sp>
        <p:nvSpPr>
          <p:cNvPr id="84" name="Sprechblase: rechteckig 83">
            <a:extLst>
              <a:ext uri="{FF2B5EF4-FFF2-40B4-BE49-F238E27FC236}">
                <a16:creationId xmlns:a16="http://schemas.microsoft.com/office/drawing/2014/main" id="{5590D6DA-0EFA-F22B-0324-696661E980DC}"/>
              </a:ext>
            </a:extLst>
          </p:cNvPr>
          <p:cNvSpPr/>
          <p:nvPr/>
        </p:nvSpPr>
        <p:spPr>
          <a:xfrm>
            <a:off x="4036969" y="5663757"/>
            <a:ext cx="1885320" cy="289301"/>
          </a:xfrm>
          <a:prstGeom prst="wedgeRectCallout">
            <a:avLst>
              <a:gd name="adj1" fmla="val -31219"/>
              <a:gd name="adj2" fmla="val -77702"/>
            </a:avLst>
          </a:prstGeom>
          <a:solidFill>
            <a:schemeClr val="bg1"/>
          </a:solidFill>
          <a:ln w="9525">
            <a:solidFill>
              <a:srgbClr val="42D0C6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1200" dirty="0">
                <a:latin typeface="Gilroy" panose="00000500000000000000" pitchFamily="50" charset="0"/>
              </a:rPr>
              <a:t>Cloud-Betreiber</a:t>
            </a:r>
          </a:p>
        </p:txBody>
      </p:sp>
    </p:spTree>
    <p:extLst>
      <p:ext uri="{BB962C8B-B14F-4D97-AF65-F5344CB8AC3E}">
        <p14:creationId xmlns:p14="http://schemas.microsoft.com/office/powerpoint/2010/main" val="1030703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45845F-8105-EA07-E365-1752DC7A3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Grenzen der Automotive-Analogie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CEA35515-AC75-A83F-F5ED-83E850C17A32}"/>
              </a:ext>
            </a:extLst>
          </p:cNvPr>
          <p:cNvCxnSpPr/>
          <p:nvPr/>
        </p:nvCxnSpPr>
        <p:spPr>
          <a:xfrm>
            <a:off x="6907751" y="2721032"/>
            <a:ext cx="0" cy="3021016"/>
          </a:xfrm>
          <a:prstGeom prst="line">
            <a:avLst/>
          </a:prstGeom>
          <a:ln w="9525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29EFFB2C-D86D-7D8E-9EB0-C62CD198F2C4}"/>
              </a:ext>
            </a:extLst>
          </p:cNvPr>
          <p:cNvGrpSpPr/>
          <p:nvPr/>
        </p:nvGrpSpPr>
        <p:grpSpPr>
          <a:xfrm>
            <a:off x="910785" y="2885388"/>
            <a:ext cx="6949432" cy="2856660"/>
            <a:chOff x="600075" y="1657350"/>
            <a:chExt cx="2524125" cy="2465784"/>
          </a:xfrm>
          <a:solidFill>
            <a:schemeClr val="bg1"/>
          </a:solidFill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BB4B3212-7817-5326-B496-64ED59A7D34E}"/>
                </a:ext>
              </a:extLst>
            </p:cNvPr>
            <p:cNvSpPr/>
            <p:nvPr/>
          </p:nvSpPr>
          <p:spPr>
            <a:xfrm>
              <a:off x="600075" y="1657350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Kostenvorteil bei hoher Nutzung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708F8365-D1B6-AB3E-C0E2-8B7A7F4F93EB}"/>
                </a:ext>
              </a:extLst>
            </p:cNvPr>
            <p:cNvSpPr/>
            <p:nvPr/>
          </p:nvSpPr>
          <p:spPr>
            <a:xfrm>
              <a:off x="600075" y="2295922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Kontrolle über Wartung und Betrieb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00759F0-C9F8-BDA2-74FD-DA4456155D07}"/>
                </a:ext>
              </a:extLst>
            </p:cNvPr>
            <p:cNvSpPr/>
            <p:nvPr/>
          </p:nvSpPr>
          <p:spPr>
            <a:xfrm>
              <a:off x="600075" y="2933700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Tuning jeder IT-Komponente möglich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BDDD813-14A9-0449-FB6A-693E8368BA80}"/>
                </a:ext>
              </a:extLst>
            </p:cNvPr>
            <p:cNvSpPr/>
            <p:nvPr/>
          </p:nvSpPr>
          <p:spPr>
            <a:xfrm>
              <a:off x="600075" y="3571478"/>
              <a:ext cx="2524125" cy="551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6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Kein Datenabfluss an Cloud-Betreiber</a:t>
              </a:r>
              <a:endParaRPr lang="de-DE" sz="1600" strike="sngStrike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id="{E41B2CA5-A4B7-D275-CF52-33E04043C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15450" y="2930801"/>
            <a:ext cx="584600" cy="5846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238D312-7565-62AB-CBF4-203EF6F95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15450" y="3678562"/>
            <a:ext cx="584600" cy="5846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93A4EC6-C7E9-E599-68F4-916DB0D11C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15450" y="4418569"/>
            <a:ext cx="584600" cy="58460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2A20A6E6-558F-5E8E-33AE-5E3D7322E6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15450" y="5135126"/>
            <a:ext cx="584600" cy="584600"/>
          </a:xfrm>
          <a:prstGeom prst="rect">
            <a:avLst/>
          </a:prstGeom>
        </p:spPr>
      </p:pic>
      <p:sp>
        <p:nvSpPr>
          <p:cNvPr id="20" name="Freihandform: Form 19">
            <a:extLst>
              <a:ext uri="{FF2B5EF4-FFF2-40B4-BE49-F238E27FC236}">
                <a16:creationId xmlns:a16="http://schemas.microsoft.com/office/drawing/2014/main" id="{40BA332A-39BB-74E2-85A7-C84FE69074D3}"/>
              </a:ext>
            </a:extLst>
          </p:cNvPr>
          <p:cNvSpPr/>
          <p:nvPr/>
        </p:nvSpPr>
        <p:spPr>
          <a:xfrm>
            <a:off x="6142529" y="1826332"/>
            <a:ext cx="1530444" cy="867740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36000" bIns="108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16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</a:t>
            </a:r>
            <a:b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</a:br>
            <a:r>
              <a:rPr lang="de-DE" sz="16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</a:t>
            </a: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17B42E44-8662-7B2B-8C6E-000E19A1BFF0}"/>
              </a:ext>
            </a:extLst>
          </p:cNvPr>
          <p:cNvGrpSpPr/>
          <p:nvPr/>
        </p:nvGrpSpPr>
        <p:grpSpPr>
          <a:xfrm>
            <a:off x="8094863" y="2931891"/>
            <a:ext cx="2892657" cy="2780118"/>
            <a:chOff x="5819558" y="2124784"/>
            <a:chExt cx="2892657" cy="2152581"/>
          </a:xfrm>
        </p:grpSpPr>
        <p:sp>
          <p:nvSpPr>
            <p:cNvPr id="23" name="Geschweifte Klammer rechts 22">
              <a:extLst>
                <a:ext uri="{FF2B5EF4-FFF2-40B4-BE49-F238E27FC236}">
                  <a16:creationId xmlns:a16="http://schemas.microsoft.com/office/drawing/2014/main" id="{711FFD4F-704E-7C8A-6969-1EC409C7288E}"/>
                </a:ext>
              </a:extLst>
            </p:cNvPr>
            <p:cNvSpPr/>
            <p:nvPr/>
          </p:nvSpPr>
          <p:spPr>
            <a:xfrm>
              <a:off x="5819558" y="2124784"/>
              <a:ext cx="241292" cy="2152581"/>
            </a:xfrm>
            <a:prstGeom prst="rightBrace">
              <a:avLst>
                <a:gd name="adj1" fmla="val 52398"/>
                <a:gd name="adj2" fmla="val 50000"/>
              </a:avLst>
            </a:prstGeom>
            <a:ln w="38100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B8C9AD53-7652-5E22-ADB8-5AFBE032ADE4}"/>
                </a:ext>
              </a:extLst>
            </p:cNvPr>
            <p:cNvSpPr txBox="1"/>
            <p:nvPr/>
          </p:nvSpPr>
          <p:spPr>
            <a:xfrm>
              <a:off x="6180648" y="2295517"/>
              <a:ext cx="2531567" cy="181111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l">
                <a:spcBef>
                  <a:spcPts val="1200"/>
                </a:spcBef>
              </a:pP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Unternehmen mit hohem und konstantem IT-Bedarf.</a:t>
              </a:r>
            </a:p>
            <a:p>
              <a:pPr algn="l">
                <a:spcBef>
                  <a:spcPts val="1200"/>
                </a:spcBef>
              </a:pP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Organisationen mit hohem Bedarf an Kontrolle über die IT-Wertschöpfung.</a:t>
              </a:r>
            </a:p>
            <a:p>
              <a:pPr algn="l">
                <a:spcBef>
                  <a:spcPts val="1200"/>
                </a:spcBef>
              </a:pP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Unternehmen bei denen spezifische IT-Komponenten den Wettbewerbsvorteil ausmachen.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2632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45845F-8105-EA07-E365-1752DC7A3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Grenzen der Automotive Analogie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26D47076-0719-EF76-C81E-6A4E0460737D}"/>
              </a:ext>
            </a:extLst>
          </p:cNvPr>
          <p:cNvSpPr/>
          <p:nvPr/>
        </p:nvSpPr>
        <p:spPr>
          <a:xfrm>
            <a:off x="2380501" y="2356374"/>
            <a:ext cx="4020501" cy="2279567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1400" b="1" dirty="0">
              <a:solidFill>
                <a:schemeClr val="tx1"/>
              </a:solidFill>
              <a:latin typeface="Gilroy" panose="000005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endParaRPr lang="de-DE" sz="1400" b="1" dirty="0">
              <a:solidFill>
                <a:schemeClr val="tx1"/>
              </a:solidFill>
              <a:latin typeface="Gilroy" panose="000005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endParaRPr lang="de-DE" sz="1100" dirty="0">
              <a:solidFill>
                <a:schemeClr val="tx1"/>
              </a:solidFill>
              <a:latin typeface="Gilroy" panose="00000500000000000000" pitchFamily="50" charset="0"/>
              <a:cs typeface="Poppins" panose="00000500000000000000" pitchFamily="2" charset="0"/>
            </a:endParaRPr>
          </a:p>
        </p:txBody>
      </p:sp>
      <p:grpSp>
        <p:nvGrpSpPr>
          <p:cNvPr id="6" name="Grafik 3">
            <a:extLst>
              <a:ext uri="{FF2B5EF4-FFF2-40B4-BE49-F238E27FC236}">
                <a16:creationId xmlns:a16="http://schemas.microsoft.com/office/drawing/2014/main" id="{665D85C7-E6F6-7A64-3DBE-F0A11298284D}"/>
              </a:ext>
            </a:extLst>
          </p:cNvPr>
          <p:cNvGrpSpPr/>
          <p:nvPr/>
        </p:nvGrpSpPr>
        <p:grpSpPr>
          <a:xfrm>
            <a:off x="3285739" y="2718593"/>
            <a:ext cx="2210020" cy="762398"/>
            <a:chOff x="4197210" y="1255367"/>
            <a:chExt cx="1307425" cy="451027"/>
          </a:xfrm>
          <a:solidFill>
            <a:srgbClr val="42D0C6"/>
          </a:solidFill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DBD2ED7F-1D1F-4850-818F-FB8D5390649D}"/>
                </a:ext>
              </a:extLst>
            </p:cNvPr>
            <p:cNvSpPr/>
            <p:nvPr/>
          </p:nvSpPr>
          <p:spPr>
            <a:xfrm>
              <a:off x="4197210" y="1255367"/>
              <a:ext cx="1307425" cy="398944"/>
            </a:xfrm>
            <a:custGeom>
              <a:avLst/>
              <a:gdLst>
                <a:gd name="connsiteX0" fmla="*/ 1305771 w 1307425"/>
                <a:gd name="connsiteY0" fmla="*/ 366624 h 398944"/>
                <a:gd name="connsiteX1" fmla="*/ 1289221 w 1307425"/>
                <a:gd name="connsiteY1" fmla="*/ 298770 h 398944"/>
                <a:gd name="connsiteX2" fmla="*/ 1289221 w 1307425"/>
                <a:gd name="connsiteY2" fmla="*/ 260705 h 398944"/>
                <a:gd name="connsiteX3" fmla="*/ 1031046 w 1307425"/>
                <a:gd name="connsiteY3" fmla="*/ 141548 h 398944"/>
                <a:gd name="connsiteX4" fmla="*/ 959882 w 1307425"/>
                <a:gd name="connsiteY4" fmla="*/ 136583 h 398944"/>
                <a:gd name="connsiteX5" fmla="*/ 706672 w 1307425"/>
                <a:gd name="connsiteY5" fmla="*/ 32320 h 398944"/>
                <a:gd name="connsiteX6" fmla="*/ 446842 w 1307425"/>
                <a:gd name="connsiteY6" fmla="*/ 17425 h 398944"/>
                <a:gd name="connsiteX7" fmla="*/ 388918 w 1307425"/>
                <a:gd name="connsiteY7" fmla="*/ 875 h 398944"/>
                <a:gd name="connsiteX8" fmla="*/ 392228 w 1307425"/>
                <a:gd name="connsiteY8" fmla="*/ 9150 h 398944"/>
                <a:gd name="connsiteX9" fmla="*/ 388918 w 1307425"/>
                <a:gd name="connsiteY9" fmla="*/ 22390 h 398944"/>
                <a:gd name="connsiteX10" fmla="*/ 100953 w 1307425"/>
                <a:gd name="connsiteY10" fmla="*/ 58799 h 398944"/>
                <a:gd name="connsiteX11" fmla="*/ 95988 w 1307425"/>
                <a:gd name="connsiteY11" fmla="*/ 68729 h 398944"/>
                <a:gd name="connsiteX12" fmla="*/ 49649 w 1307425"/>
                <a:gd name="connsiteY12" fmla="*/ 72039 h 398944"/>
                <a:gd name="connsiteX13" fmla="*/ 56269 w 1307425"/>
                <a:gd name="connsiteY13" fmla="*/ 81969 h 398944"/>
                <a:gd name="connsiteX14" fmla="*/ 49649 w 1307425"/>
                <a:gd name="connsiteY14" fmla="*/ 129963 h 398944"/>
                <a:gd name="connsiteX15" fmla="*/ 28134 w 1307425"/>
                <a:gd name="connsiteY15" fmla="*/ 192852 h 398944"/>
                <a:gd name="connsiteX16" fmla="*/ 19860 w 1307425"/>
                <a:gd name="connsiteY16" fmla="*/ 199472 h 398944"/>
                <a:gd name="connsiteX17" fmla="*/ 16550 w 1307425"/>
                <a:gd name="connsiteY17" fmla="*/ 211056 h 398944"/>
                <a:gd name="connsiteX18" fmla="*/ 0 w 1307425"/>
                <a:gd name="connsiteY18" fmla="*/ 297115 h 398944"/>
                <a:gd name="connsiteX19" fmla="*/ 13240 w 1307425"/>
                <a:gd name="connsiteY19" fmla="*/ 321939 h 398944"/>
                <a:gd name="connsiteX20" fmla="*/ 13240 w 1307425"/>
                <a:gd name="connsiteY20" fmla="*/ 336834 h 398944"/>
                <a:gd name="connsiteX21" fmla="*/ 3310 w 1307425"/>
                <a:gd name="connsiteY21" fmla="*/ 343454 h 398944"/>
                <a:gd name="connsiteX22" fmla="*/ 11585 w 1307425"/>
                <a:gd name="connsiteY22" fmla="*/ 351729 h 398944"/>
                <a:gd name="connsiteX23" fmla="*/ 97643 w 1307425"/>
                <a:gd name="connsiteY23" fmla="*/ 364969 h 398944"/>
                <a:gd name="connsiteX24" fmla="*/ 221766 w 1307425"/>
                <a:gd name="connsiteY24" fmla="*/ 230916 h 398944"/>
                <a:gd name="connsiteX25" fmla="*/ 330994 w 1307425"/>
                <a:gd name="connsiteY25" fmla="*/ 383173 h 398944"/>
                <a:gd name="connsiteX26" fmla="*/ 479941 w 1307425"/>
                <a:gd name="connsiteY26" fmla="*/ 388138 h 398944"/>
                <a:gd name="connsiteX27" fmla="*/ 882099 w 1307425"/>
                <a:gd name="connsiteY27" fmla="*/ 389793 h 398944"/>
                <a:gd name="connsiteX28" fmla="*/ 1011186 w 1307425"/>
                <a:gd name="connsiteY28" fmla="*/ 235881 h 398944"/>
                <a:gd name="connsiteX29" fmla="*/ 1120414 w 1307425"/>
                <a:gd name="connsiteY29" fmla="*/ 391448 h 398944"/>
                <a:gd name="connsiteX30" fmla="*/ 1168408 w 1307425"/>
                <a:gd name="connsiteY30" fmla="*/ 389793 h 398944"/>
                <a:gd name="connsiteX31" fmla="*/ 1261086 w 1307425"/>
                <a:gd name="connsiteY31" fmla="*/ 388138 h 398944"/>
                <a:gd name="connsiteX32" fmla="*/ 1299151 w 1307425"/>
                <a:gd name="connsiteY32" fmla="*/ 379863 h 398944"/>
                <a:gd name="connsiteX33" fmla="*/ 1305771 w 1307425"/>
                <a:gd name="connsiteY33" fmla="*/ 366624 h 398944"/>
                <a:gd name="connsiteX34" fmla="*/ 461736 w 1307425"/>
                <a:gd name="connsiteY34" fmla="*/ 55489 h 398944"/>
                <a:gd name="connsiteX35" fmla="*/ 693432 w 1307425"/>
                <a:gd name="connsiteY35" fmla="*/ 81969 h 398944"/>
                <a:gd name="connsiteX36" fmla="*/ 782800 w 1307425"/>
                <a:gd name="connsiteY36" fmla="*/ 126653 h 398944"/>
                <a:gd name="connsiteX37" fmla="*/ 787765 w 1307425"/>
                <a:gd name="connsiteY37" fmla="*/ 163062 h 398944"/>
                <a:gd name="connsiteX38" fmla="*/ 463391 w 1307425"/>
                <a:gd name="connsiteY38" fmla="*/ 129963 h 398944"/>
                <a:gd name="connsiteX39" fmla="*/ 453461 w 1307425"/>
                <a:gd name="connsiteY39" fmla="*/ 75349 h 398944"/>
                <a:gd name="connsiteX40" fmla="*/ 461736 w 1307425"/>
                <a:gd name="connsiteY40" fmla="*/ 55489 h 398944"/>
                <a:gd name="connsiteX41" fmla="*/ 49649 w 1307425"/>
                <a:gd name="connsiteY41" fmla="*/ 187887 h 398944"/>
                <a:gd name="connsiteX42" fmla="*/ 66199 w 1307425"/>
                <a:gd name="connsiteY42" fmla="*/ 159752 h 398944"/>
                <a:gd name="connsiteX43" fmla="*/ 81093 w 1307425"/>
                <a:gd name="connsiteY43" fmla="*/ 100173 h 398944"/>
                <a:gd name="connsiteX44" fmla="*/ 175427 w 1307425"/>
                <a:gd name="connsiteY44" fmla="*/ 187887 h 398944"/>
                <a:gd name="connsiteX45" fmla="*/ 49649 w 1307425"/>
                <a:gd name="connsiteY45" fmla="*/ 187887 h 398944"/>
                <a:gd name="connsiteX46" fmla="*/ 312789 w 1307425"/>
                <a:gd name="connsiteY46" fmla="*/ 121688 h 398944"/>
                <a:gd name="connsiteX47" fmla="*/ 196941 w 1307425"/>
                <a:gd name="connsiteY47" fmla="*/ 72039 h 398944"/>
                <a:gd name="connsiteX48" fmla="*/ 433602 w 1307425"/>
                <a:gd name="connsiteY48" fmla="*/ 43905 h 398944"/>
                <a:gd name="connsiteX49" fmla="*/ 420362 w 1307425"/>
                <a:gd name="connsiteY49" fmla="*/ 131618 h 398944"/>
                <a:gd name="connsiteX50" fmla="*/ 312789 w 1307425"/>
                <a:gd name="connsiteY50" fmla="*/ 121688 h 398944"/>
                <a:gd name="connsiteX51" fmla="*/ 364093 w 1307425"/>
                <a:gd name="connsiteY51" fmla="*/ 303735 h 398944"/>
                <a:gd name="connsiteX52" fmla="*/ 481596 w 1307425"/>
                <a:gd name="connsiteY52" fmla="*/ 295460 h 398944"/>
                <a:gd name="connsiteX53" fmla="*/ 857274 w 1307425"/>
                <a:gd name="connsiteY53" fmla="*/ 340144 h 398944"/>
                <a:gd name="connsiteX54" fmla="*/ 364093 w 1307425"/>
                <a:gd name="connsiteY54" fmla="*/ 303735 h 398944"/>
                <a:gd name="connsiteX55" fmla="*/ 1125379 w 1307425"/>
                <a:gd name="connsiteY55" fmla="*/ 247466 h 398944"/>
                <a:gd name="connsiteX56" fmla="*/ 1079040 w 1307425"/>
                <a:gd name="connsiteY56" fmla="*/ 219331 h 398944"/>
                <a:gd name="connsiteX57" fmla="*/ 1211437 w 1307425"/>
                <a:gd name="connsiteY57" fmla="*/ 225951 h 398944"/>
                <a:gd name="connsiteX58" fmla="*/ 1244537 w 1307425"/>
                <a:gd name="connsiteY58" fmla="*/ 268980 h 398944"/>
                <a:gd name="connsiteX59" fmla="*/ 1125379 w 1307425"/>
                <a:gd name="connsiteY59" fmla="*/ 247466 h 398944"/>
                <a:gd name="connsiteX60" fmla="*/ 1183303 w 1307425"/>
                <a:gd name="connsiteY60" fmla="*/ 356694 h 398944"/>
                <a:gd name="connsiteX61" fmla="*/ 1211437 w 1307425"/>
                <a:gd name="connsiteY61" fmla="*/ 331869 h 398944"/>
                <a:gd name="connsiteX62" fmla="*/ 1254467 w 1307425"/>
                <a:gd name="connsiteY62" fmla="*/ 340144 h 398944"/>
                <a:gd name="connsiteX63" fmla="*/ 1266051 w 1307425"/>
                <a:gd name="connsiteY63" fmla="*/ 360004 h 398944"/>
                <a:gd name="connsiteX64" fmla="*/ 1183303 w 1307425"/>
                <a:gd name="connsiteY64" fmla="*/ 356694 h 398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307425" h="398944">
                  <a:moveTo>
                    <a:pt x="1305771" y="366624"/>
                  </a:moveTo>
                  <a:lnTo>
                    <a:pt x="1289221" y="298770"/>
                  </a:lnTo>
                  <a:cubicBezTo>
                    <a:pt x="1279291" y="270635"/>
                    <a:pt x="1289221" y="260705"/>
                    <a:pt x="1289221" y="260705"/>
                  </a:cubicBezTo>
                  <a:cubicBezTo>
                    <a:pt x="1272671" y="191197"/>
                    <a:pt x="1031046" y="141548"/>
                    <a:pt x="1031046" y="141548"/>
                  </a:cubicBezTo>
                  <a:cubicBezTo>
                    <a:pt x="1024426" y="141548"/>
                    <a:pt x="959882" y="136583"/>
                    <a:pt x="959882" y="136583"/>
                  </a:cubicBezTo>
                  <a:cubicBezTo>
                    <a:pt x="913543" y="116723"/>
                    <a:pt x="706672" y="32320"/>
                    <a:pt x="706672" y="32320"/>
                  </a:cubicBezTo>
                  <a:cubicBezTo>
                    <a:pt x="625578" y="4185"/>
                    <a:pt x="446842" y="17425"/>
                    <a:pt x="446842" y="17425"/>
                  </a:cubicBezTo>
                  <a:cubicBezTo>
                    <a:pt x="420362" y="-5744"/>
                    <a:pt x="388918" y="875"/>
                    <a:pt x="388918" y="875"/>
                  </a:cubicBezTo>
                  <a:lnTo>
                    <a:pt x="392228" y="9150"/>
                  </a:lnTo>
                  <a:lnTo>
                    <a:pt x="388918" y="22390"/>
                  </a:lnTo>
                  <a:cubicBezTo>
                    <a:pt x="319409" y="32320"/>
                    <a:pt x="100953" y="58799"/>
                    <a:pt x="100953" y="58799"/>
                  </a:cubicBezTo>
                  <a:lnTo>
                    <a:pt x="95988" y="68729"/>
                  </a:lnTo>
                  <a:lnTo>
                    <a:pt x="49649" y="72039"/>
                  </a:lnTo>
                  <a:lnTo>
                    <a:pt x="56269" y="81969"/>
                  </a:lnTo>
                  <a:lnTo>
                    <a:pt x="49649" y="129963"/>
                  </a:lnTo>
                  <a:cubicBezTo>
                    <a:pt x="39719" y="143203"/>
                    <a:pt x="28134" y="192852"/>
                    <a:pt x="28134" y="192852"/>
                  </a:cubicBezTo>
                  <a:lnTo>
                    <a:pt x="19860" y="199472"/>
                  </a:lnTo>
                  <a:lnTo>
                    <a:pt x="16550" y="211056"/>
                  </a:lnTo>
                  <a:lnTo>
                    <a:pt x="0" y="297115"/>
                  </a:lnTo>
                  <a:lnTo>
                    <a:pt x="13240" y="321939"/>
                  </a:lnTo>
                  <a:lnTo>
                    <a:pt x="13240" y="336834"/>
                  </a:lnTo>
                  <a:lnTo>
                    <a:pt x="3310" y="343454"/>
                  </a:lnTo>
                  <a:lnTo>
                    <a:pt x="11585" y="351729"/>
                  </a:lnTo>
                  <a:lnTo>
                    <a:pt x="97643" y="364969"/>
                  </a:lnTo>
                  <a:cubicBezTo>
                    <a:pt x="92678" y="229261"/>
                    <a:pt x="221766" y="230916"/>
                    <a:pt x="221766" y="230916"/>
                  </a:cubicBezTo>
                  <a:cubicBezTo>
                    <a:pt x="359128" y="244156"/>
                    <a:pt x="330994" y="383173"/>
                    <a:pt x="330994" y="383173"/>
                  </a:cubicBezTo>
                  <a:lnTo>
                    <a:pt x="479941" y="388138"/>
                  </a:lnTo>
                  <a:cubicBezTo>
                    <a:pt x="552760" y="403033"/>
                    <a:pt x="882099" y="389793"/>
                    <a:pt x="882099" y="389793"/>
                  </a:cubicBezTo>
                  <a:cubicBezTo>
                    <a:pt x="875479" y="225951"/>
                    <a:pt x="1011186" y="235881"/>
                    <a:pt x="1011186" y="235881"/>
                  </a:cubicBezTo>
                  <a:cubicBezTo>
                    <a:pt x="1146894" y="240846"/>
                    <a:pt x="1120414" y="391448"/>
                    <a:pt x="1120414" y="391448"/>
                  </a:cubicBezTo>
                  <a:lnTo>
                    <a:pt x="1168408" y="389793"/>
                  </a:lnTo>
                  <a:cubicBezTo>
                    <a:pt x="1209782" y="411308"/>
                    <a:pt x="1261086" y="388138"/>
                    <a:pt x="1261086" y="388138"/>
                  </a:cubicBezTo>
                  <a:lnTo>
                    <a:pt x="1299151" y="379863"/>
                  </a:lnTo>
                  <a:cubicBezTo>
                    <a:pt x="1312390" y="374898"/>
                    <a:pt x="1305771" y="366624"/>
                    <a:pt x="1305771" y="366624"/>
                  </a:cubicBezTo>
                  <a:close/>
                  <a:moveTo>
                    <a:pt x="461736" y="55489"/>
                  </a:moveTo>
                  <a:cubicBezTo>
                    <a:pt x="461736" y="55489"/>
                    <a:pt x="615649" y="35630"/>
                    <a:pt x="693432" y="81969"/>
                  </a:cubicBezTo>
                  <a:cubicBezTo>
                    <a:pt x="693432" y="81969"/>
                    <a:pt x="769561" y="118378"/>
                    <a:pt x="782800" y="126653"/>
                  </a:cubicBezTo>
                  <a:cubicBezTo>
                    <a:pt x="782800" y="126653"/>
                    <a:pt x="774526" y="151478"/>
                    <a:pt x="787765" y="163062"/>
                  </a:cubicBezTo>
                  <a:lnTo>
                    <a:pt x="463391" y="129963"/>
                  </a:lnTo>
                  <a:lnTo>
                    <a:pt x="453461" y="75349"/>
                  </a:lnTo>
                  <a:cubicBezTo>
                    <a:pt x="453461" y="77004"/>
                    <a:pt x="448497" y="58799"/>
                    <a:pt x="461736" y="55489"/>
                  </a:cubicBezTo>
                  <a:close/>
                  <a:moveTo>
                    <a:pt x="49649" y="187887"/>
                  </a:moveTo>
                  <a:lnTo>
                    <a:pt x="66199" y="159752"/>
                  </a:lnTo>
                  <a:lnTo>
                    <a:pt x="81093" y="100173"/>
                  </a:lnTo>
                  <a:lnTo>
                    <a:pt x="175427" y="187887"/>
                  </a:lnTo>
                  <a:lnTo>
                    <a:pt x="49649" y="187887"/>
                  </a:lnTo>
                  <a:close/>
                  <a:moveTo>
                    <a:pt x="312789" y="121688"/>
                  </a:moveTo>
                  <a:cubicBezTo>
                    <a:pt x="299549" y="118378"/>
                    <a:pt x="196941" y="72039"/>
                    <a:pt x="196941" y="72039"/>
                  </a:cubicBezTo>
                  <a:cubicBezTo>
                    <a:pt x="249900" y="58799"/>
                    <a:pt x="433602" y="43905"/>
                    <a:pt x="433602" y="43905"/>
                  </a:cubicBezTo>
                  <a:lnTo>
                    <a:pt x="420362" y="131618"/>
                  </a:lnTo>
                  <a:lnTo>
                    <a:pt x="312789" y="121688"/>
                  </a:lnTo>
                  <a:close/>
                  <a:moveTo>
                    <a:pt x="364093" y="303735"/>
                  </a:moveTo>
                  <a:cubicBezTo>
                    <a:pt x="364093" y="303735"/>
                    <a:pt x="453461" y="293805"/>
                    <a:pt x="481596" y="295460"/>
                  </a:cubicBezTo>
                  <a:lnTo>
                    <a:pt x="857274" y="340144"/>
                  </a:lnTo>
                  <a:lnTo>
                    <a:pt x="364093" y="303735"/>
                  </a:lnTo>
                  <a:close/>
                  <a:moveTo>
                    <a:pt x="1125379" y="247466"/>
                  </a:moveTo>
                  <a:lnTo>
                    <a:pt x="1079040" y="219331"/>
                  </a:lnTo>
                  <a:cubicBezTo>
                    <a:pt x="1079040" y="219331"/>
                    <a:pt x="1184958" y="216021"/>
                    <a:pt x="1211437" y="225951"/>
                  </a:cubicBezTo>
                  <a:cubicBezTo>
                    <a:pt x="1211437" y="225951"/>
                    <a:pt x="1237917" y="250776"/>
                    <a:pt x="1244537" y="268980"/>
                  </a:cubicBezTo>
                  <a:lnTo>
                    <a:pt x="1125379" y="247466"/>
                  </a:lnTo>
                  <a:close/>
                  <a:moveTo>
                    <a:pt x="1183303" y="356694"/>
                  </a:moveTo>
                  <a:cubicBezTo>
                    <a:pt x="1183303" y="356694"/>
                    <a:pt x="1193233" y="328559"/>
                    <a:pt x="1211437" y="331869"/>
                  </a:cubicBezTo>
                  <a:lnTo>
                    <a:pt x="1254467" y="340144"/>
                  </a:lnTo>
                  <a:lnTo>
                    <a:pt x="1266051" y="360004"/>
                  </a:lnTo>
                  <a:lnTo>
                    <a:pt x="1183303" y="356694"/>
                  </a:lnTo>
                  <a:close/>
                </a:path>
              </a:pathLst>
            </a:custGeom>
            <a:grpFill/>
            <a:ln w="19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grpSp>
          <p:nvGrpSpPr>
            <p:cNvPr id="10" name="Grafik 3">
              <a:extLst>
                <a:ext uri="{FF2B5EF4-FFF2-40B4-BE49-F238E27FC236}">
                  <a16:creationId xmlns:a16="http://schemas.microsoft.com/office/drawing/2014/main" id="{BD4291CB-0EDB-136C-4A05-D123E3E8C020}"/>
                </a:ext>
              </a:extLst>
            </p:cNvPr>
            <p:cNvGrpSpPr/>
            <p:nvPr/>
          </p:nvGrpSpPr>
          <p:grpSpPr>
            <a:xfrm>
              <a:off x="4308093" y="1494558"/>
              <a:ext cx="211836" cy="211836"/>
              <a:chOff x="4308093" y="1494558"/>
              <a:chExt cx="211836" cy="211836"/>
            </a:xfrm>
            <a:grpFill/>
          </p:grpSpPr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75A51081-8709-7362-275C-415E0C2933EC}"/>
                  </a:ext>
                </a:extLst>
              </p:cNvPr>
              <p:cNvSpPr/>
              <p:nvPr/>
            </p:nvSpPr>
            <p:spPr>
              <a:xfrm>
                <a:off x="4308093" y="1494558"/>
                <a:ext cx="211836" cy="211836"/>
              </a:xfrm>
              <a:custGeom>
                <a:avLst/>
                <a:gdLst>
                  <a:gd name="connsiteX0" fmla="*/ 105918 w 211836"/>
                  <a:gd name="connsiteY0" fmla="*/ 0 h 211836"/>
                  <a:gd name="connsiteX1" fmla="*/ 0 w 211836"/>
                  <a:gd name="connsiteY1" fmla="*/ 105918 h 211836"/>
                  <a:gd name="connsiteX2" fmla="*/ 105918 w 211836"/>
                  <a:gd name="connsiteY2" fmla="*/ 211836 h 211836"/>
                  <a:gd name="connsiteX3" fmla="*/ 211836 w 211836"/>
                  <a:gd name="connsiteY3" fmla="*/ 105918 h 211836"/>
                  <a:gd name="connsiteX4" fmla="*/ 105918 w 211836"/>
                  <a:gd name="connsiteY4" fmla="*/ 0 h 211836"/>
                  <a:gd name="connsiteX5" fmla="*/ 105918 w 211836"/>
                  <a:gd name="connsiteY5" fmla="*/ 180392 h 211836"/>
                  <a:gd name="connsiteX6" fmla="*/ 29789 w 211836"/>
                  <a:gd name="connsiteY6" fmla="*/ 104263 h 211836"/>
                  <a:gd name="connsiteX7" fmla="*/ 105918 w 211836"/>
                  <a:gd name="connsiteY7" fmla="*/ 28134 h 211836"/>
                  <a:gd name="connsiteX8" fmla="*/ 182047 w 211836"/>
                  <a:gd name="connsiteY8" fmla="*/ 104263 h 211836"/>
                  <a:gd name="connsiteX9" fmla="*/ 105918 w 211836"/>
                  <a:gd name="connsiteY9" fmla="*/ 180392 h 211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1836" h="211836">
                    <a:moveTo>
                      <a:pt x="105918" y="0"/>
                    </a:moveTo>
                    <a:cubicBezTo>
                      <a:pt x="47994" y="0"/>
                      <a:pt x="0" y="47994"/>
                      <a:pt x="0" y="105918"/>
                    </a:cubicBezTo>
                    <a:cubicBezTo>
                      <a:pt x="0" y="163842"/>
                      <a:pt x="47994" y="211836"/>
                      <a:pt x="105918" y="211836"/>
                    </a:cubicBezTo>
                    <a:cubicBezTo>
                      <a:pt x="163842" y="211836"/>
                      <a:pt x="211836" y="163842"/>
                      <a:pt x="211836" y="105918"/>
                    </a:cubicBezTo>
                    <a:cubicBezTo>
                      <a:pt x="211836" y="46339"/>
                      <a:pt x="163842" y="0"/>
                      <a:pt x="105918" y="0"/>
                    </a:cubicBezTo>
                    <a:close/>
                    <a:moveTo>
                      <a:pt x="105918" y="180392"/>
                    </a:moveTo>
                    <a:cubicBezTo>
                      <a:pt x="64544" y="180392"/>
                      <a:pt x="29789" y="147292"/>
                      <a:pt x="29789" y="104263"/>
                    </a:cubicBezTo>
                    <a:cubicBezTo>
                      <a:pt x="29789" y="62889"/>
                      <a:pt x="62889" y="28134"/>
                      <a:pt x="105918" y="28134"/>
                    </a:cubicBezTo>
                    <a:cubicBezTo>
                      <a:pt x="147292" y="28134"/>
                      <a:pt x="182047" y="61234"/>
                      <a:pt x="182047" y="104263"/>
                    </a:cubicBezTo>
                    <a:cubicBezTo>
                      <a:pt x="180392" y="147292"/>
                      <a:pt x="147292" y="180392"/>
                      <a:pt x="105918" y="180392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FE5EFE82-39B8-57FC-CC08-0541374A31E8}"/>
                  </a:ext>
                </a:extLst>
              </p:cNvPr>
              <p:cNvSpPr/>
              <p:nvPr/>
            </p:nvSpPr>
            <p:spPr>
              <a:xfrm>
                <a:off x="4356087" y="1554137"/>
                <a:ext cx="37063" cy="31444"/>
              </a:xfrm>
              <a:custGeom>
                <a:avLst/>
                <a:gdLst>
                  <a:gd name="connsiteX0" fmla="*/ 0 w 37063"/>
                  <a:gd name="connsiteY0" fmla="*/ 19860 h 31444"/>
                  <a:gd name="connsiteX1" fmla="*/ 14895 w 37063"/>
                  <a:gd name="connsiteY1" fmla="*/ 0 h 31444"/>
                  <a:gd name="connsiteX2" fmla="*/ 36409 w 37063"/>
                  <a:gd name="connsiteY2" fmla="*/ 26480 h 31444"/>
                  <a:gd name="connsiteX3" fmla="*/ 31444 w 37063"/>
                  <a:gd name="connsiteY3" fmla="*/ 31444 h 31444"/>
                  <a:gd name="connsiteX4" fmla="*/ 0 w 37063"/>
                  <a:gd name="connsiteY4" fmla="*/ 19860 h 3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63" h="31444">
                    <a:moveTo>
                      <a:pt x="0" y="19860"/>
                    </a:moveTo>
                    <a:cubicBezTo>
                      <a:pt x="0" y="19860"/>
                      <a:pt x="4965" y="4965"/>
                      <a:pt x="14895" y="0"/>
                    </a:cubicBezTo>
                    <a:lnTo>
                      <a:pt x="36409" y="26480"/>
                    </a:lnTo>
                    <a:cubicBezTo>
                      <a:pt x="36409" y="26480"/>
                      <a:pt x="39719" y="31444"/>
                      <a:pt x="31444" y="31444"/>
                    </a:cubicBezTo>
                    <a:lnTo>
                      <a:pt x="0" y="19860"/>
                    </a:ln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D3F23536-F2CF-C67B-AC28-824707A5BEA0}"/>
                  </a:ext>
                </a:extLst>
              </p:cNvPr>
              <p:cNvSpPr/>
              <p:nvPr/>
            </p:nvSpPr>
            <p:spPr>
              <a:xfrm>
                <a:off x="4384222" y="1537587"/>
                <a:ext cx="24824" cy="39719"/>
              </a:xfrm>
              <a:custGeom>
                <a:avLst/>
                <a:gdLst>
                  <a:gd name="connsiteX0" fmla="*/ 21515 w 24824"/>
                  <a:gd name="connsiteY0" fmla="*/ 39719 h 39719"/>
                  <a:gd name="connsiteX1" fmla="*/ 0 w 24824"/>
                  <a:gd name="connsiteY1" fmla="*/ 8275 h 39719"/>
                  <a:gd name="connsiteX2" fmla="*/ 21515 w 24824"/>
                  <a:gd name="connsiteY2" fmla="*/ 0 h 39719"/>
                  <a:gd name="connsiteX3" fmla="*/ 24825 w 24824"/>
                  <a:gd name="connsiteY3" fmla="*/ 36409 h 39719"/>
                  <a:gd name="connsiteX4" fmla="*/ 21515 w 24824"/>
                  <a:gd name="connsiteY4" fmla="*/ 39719 h 39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9719">
                    <a:moveTo>
                      <a:pt x="21515" y="39719"/>
                    </a:moveTo>
                    <a:lnTo>
                      <a:pt x="0" y="8275"/>
                    </a:lnTo>
                    <a:cubicBezTo>
                      <a:pt x="0" y="8275"/>
                      <a:pt x="9930" y="0"/>
                      <a:pt x="21515" y="0"/>
                    </a:cubicBezTo>
                    <a:lnTo>
                      <a:pt x="24825" y="36409"/>
                    </a:lnTo>
                    <a:cubicBezTo>
                      <a:pt x="24825" y="36409"/>
                      <a:pt x="24825" y="39719"/>
                      <a:pt x="21515" y="39719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11A6648C-08B2-0A8E-D935-975C48AAB7D2}"/>
                  </a:ext>
                </a:extLst>
              </p:cNvPr>
              <p:cNvSpPr/>
              <p:nvPr/>
            </p:nvSpPr>
            <p:spPr>
              <a:xfrm>
                <a:off x="4422286" y="1535932"/>
                <a:ext cx="23169" cy="40133"/>
              </a:xfrm>
              <a:custGeom>
                <a:avLst/>
                <a:gdLst>
                  <a:gd name="connsiteX0" fmla="*/ 0 w 23169"/>
                  <a:gd name="connsiteY0" fmla="*/ 38064 h 40133"/>
                  <a:gd name="connsiteX1" fmla="*/ 1655 w 23169"/>
                  <a:gd name="connsiteY1" fmla="*/ 0 h 40133"/>
                  <a:gd name="connsiteX2" fmla="*/ 23170 w 23169"/>
                  <a:gd name="connsiteY2" fmla="*/ 6620 h 40133"/>
                  <a:gd name="connsiteX3" fmla="*/ 4965 w 23169"/>
                  <a:gd name="connsiteY3" fmla="*/ 39719 h 40133"/>
                  <a:gd name="connsiteX4" fmla="*/ 0 w 23169"/>
                  <a:gd name="connsiteY4" fmla="*/ 38064 h 4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69" h="40133">
                    <a:moveTo>
                      <a:pt x="0" y="38064"/>
                    </a:moveTo>
                    <a:lnTo>
                      <a:pt x="1655" y="0"/>
                    </a:lnTo>
                    <a:cubicBezTo>
                      <a:pt x="1655" y="0"/>
                      <a:pt x="14895" y="0"/>
                      <a:pt x="23170" y="6620"/>
                    </a:cubicBezTo>
                    <a:lnTo>
                      <a:pt x="4965" y="39719"/>
                    </a:lnTo>
                    <a:cubicBezTo>
                      <a:pt x="6620" y="39719"/>
                      <a:pt x="1655" y="41374"/>
                      <a:pt x="0" y="3806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46968CAB-9065-CA3C-4119-EE458757ACB8}"/>
                  </a:ext>
                </a:extLst>
              </p:cNvPr>
              <p:cNvSpPr/>
              <p:nvPr/>
            </p:nvSpPr>
            <p:spPr>
              <a:xfrm>
                <a:off x="4437909" y="1554137"/>
                <a:ext cx="37336" cy="35581"/>
              </a:xfrm>
              <a:custGeom>
                <a:avLst/>
                <a:gdLst>
                  <a:gd name="connsiteX0" fmla="*/ 927 w 37336"/>
                  <a:gd name="connsiteY0" fmla="*/ 31444 h 35581"/>
                  <a:gd name="connsiteX1" fmla="*/ 24096 w 37336"/>
                  <a:gd name="connsiteY1" fmla="*/ 0 h 35581"/>
                  <a:gd name="connsiteX2" fmla="*/ 37336 w 37336"/>
                  <a:gd name="connsiteY2" fmla="*/ 16550 h 35581"/>
                  <a:gd name="connsiteX3" fmla="*/ 4237 w 37336"/>
                  <a:gd name="connsiteY3" fmla="*/ 34754 h 35581"/>
                  <a:gd name="connsiteX4" fmla="*/ 927 w 37336"/>
                  <a:gd name="connsiteY4" fmla="*/ 31444 h 35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36" h="35581">
                    <a:moveTo>
                      <a:pt x="927" y="31444"/>
                    </a:moveTo>
                    <a:lnTo>
                      <a:pt x="24096" y="0"/>
                    </a:lnTo>
                    <a:cubicBezTo>
                      <a:pt x="24096" y="0"/>
                      <a:pt x="35681" y="9930"/>
                      <a:pt x="37336" y="16550"/>
                    </a:cubicBezTo>
                    <a:lnTo>
                      <a:pt x="4237" y="34754"/>
                    </a:lnTo>
                    <a:cubicBezTo>
                      <a:pt x="4237" y="34754"/>
                      <a:pt x="-2383" y="38064"/>
                      <a:pt x="927" y="3144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E70FF30C-8BA1-BC7C-592C-20E6E854EF44}"/>
                  </a:ext>
                </a:extLst>
              </p:cNvPr>
              <p:cNvSpPr/>
              <p:nvPr/>
            </p:nvSpPr>
            <p:spPr>
              <a:xfrm>
                <a:off x="4442330" y="1590546"/>
                <a:ext cx="41322" cy="21514"/>
              </a:xfrm>
              <a:custGeom>
                <a:avLst/>
                <a:gdLst>
                  <a:gd name="connsiteX0" fmla="*/ 1471 w 41322"/>
                  <a:gd name="connsiteY0" fmla="*/ 11585 h 21514"/>
                  <a:gd name="connsiteX1" fmla="*/ 39535 w 41322"/>
                  <a:gd name="connsiteY1" fmla="*/ 0 h 21514"/>
                  <a:gd name="connsiteX2" fmla="*/ 37880 w 41322"/>
                  <a:gd name="connsiteY2" fmla="*/ 21515 h 21514"/>
                  <a:gd name="connsiteX3" fmla="*/ 1471 w 41322"/>
                  <a:gd name="connsiteY3" fmla="*/ 14895 h 21514"/>
                  <a:gd name="connsiteX4" fmla="*/ 1471 w 41322"/>
                  <a:gd name="connsiteY4" fmla="*/ 11585 h 2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322" h="21514">
                    <a:moveTo>
                      <a:pt x="1471" y="11585"/>
                    </a:moveTo>
                    <a:lnTo>
                      <a:pt x="39535" y="0"/>
                    </a:lnTo>
                    <a:cubicBezTo>
                      <a:pt x="39535" y="0"/>
                      <a:pt x="44500" y="14895"/>
                      <a:pt x="37880" y="21515"/>
                    </a:cubicBezTo>
                    <a:lnTo>
                      <a:pt x="1471" y="14895"/>
                    </a:lnTo>
                    <a:cubicBezTo>
                      <a:pt x="1471" y="16550"/>
                      <a:pt x="-1839" y="13240"/>
                      <a:pt x="1471" y="1158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9B591BC5-597B-24EF-134D-C89534426FDB}"/>
                  </a:ext>
                </a:extLst>
              </p:cNvPr>
              <p:cNvSpPr/>
              <p:nvPr/>
            </p:nvSpPr>
            <p:spPr>
              <a:xfrm>
                <a:off x="4437048" y="1617026"/>
                <a:ext cx="38196" cy="33099"/>
              </a:xfrm>
              <a:custGeom>
                <a:avLst/>
                <a:gdLst>
                  <a:gd name="connsiteX0" fmla="*/ 3442 w 38196"/>
                  <a:gd name="connsiteY0" fmla="*/ 0 h 33099"/>
                  <a:gd name="connsiteX1" fmla="*/ 38197 w 38196"/>
                  <a:gd name="connsiteY1" fmla="*/ 11585 h 33099"/>
                  <a:gd name="connsiteX2" fmla="*/ 23302 w 38196"/>
                  <a:gd name="connsiteY2" fmla="*/ 33099 h 33099"/>
                  <a:gd name="connsiteX3" fmla="*/ 1787 w 38196"/>
                  <a:gd name="connsiteY3" fmla="*/ 6620 h 33099"/>
                  <a:gd name="connsiteX4" fmla="*/ 3442 w 38196"/>
                  <a:gd name="connsiteY4" fmla="*/ 0 h 3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96" h="33099">
                    <a:moveTo>
                      <a:pt x="3442" y="0"/>
                    </a:moveTo>
                    <a:lnTo>
                      <a:pt x="38197" y="11585"/>
                    </a:lnTo>
                    <a:cubicBezTo>
                      <a:pt x="38197" y="11585"/>
                      <a:pt x="38197" y="31444"/>
                      <a:pt x="23302" y="33099"/>
                    </a:cubicBezTo>
                    <a:lnTo>
                      <a:pt x="1787" y="6620"/>
                    </a:lnTo>
                    <a:cubicBezTo>
                      <a:pt x="1787" y="6620"/>
                      <a:pt x="-3178" y="0"/>
                      <a:pt x="3442" y="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892E6CB5-6D64-5B9D-92E9-2325AEDF3C91}"/>
                  </a:ext>
                </a:extLst>
              </p:cNvPr>
              <p:cNvSpPr/>
              <p:nvPr/>
            </p:nvSpPr>
            <p:spPr>
              <a:xfrm>
                <a:off x="4423757" y="1628273"/>
                <a:ext cx="28318" cy="41620"/>
              </a:xfrm>
              <a:custGeom>
                <a:avLst/>
                <a:gdLst>
                  <a:gd name="connsiteX0" fmla="*/ 5149 w 28318"/>
                  <a:gd name="connsiteY0" fmla="*/ 338 h 41620"/>
                  <a:gd name="connsiteX1" fmla="*/ 28318 w 28318"/>
                  <a:gd name="connsiteY1" fmla="*/ 30127 h 41620"/>
                  <a:gd name="connsiteX2" fmla="*/ 3494 w 28318"/>
                  <a:gd name="connsiteY2" fmla="*/ 40057 h 41620"/>
                  <a:gd name="connsiteX3" fmla="*/ 184 w 28318"/>
                  <a:gd name="connsiteY3" fmla="*/ 3648 h 41620"/>
                  <a:gd name="connsiteX4" fmla="*/ 5149 w 28318"/>
                  <a:gd name="connsiteY4" fmla="*/ 338 h 41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18" h="41620">
                    <a:moveTo>
                      <a:pt x="5149" y="338"/>
                    </a:moveTo>
                    <a:lnTo>
                      <a:pt x="28318" y="30127"/>
                    </a:lnTo>
                    <a:cubicBezTo>
                      <a:pt x="28318" y="30127"/>
                      <a:pt x="15079" y="46677"/>
                      <a:pt x="3494" y="40057"/>
                    </a:cubicBezTo>
                    <a:lnTo>
                      <a:pt x="184" y="3648"/>
                    </a:lnTo>
                    <a:cubicBezTo>
                      <a:pt x="184" y="3648"/>
                      <a:pt x="-1471" y="-1317"/>
                      <a:pt x="5149" y="338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9E8C9F94-F192-83C4-ED47-F390BB3DBE34}"/>
                  </a:ext>
                </a:extLst>
              </p:cNvPr>
              <p:cNvSpPr/>
              <p:nvPr/>
            </p:nvSpPr>
            <p:spPr>
              <a:xfrm>
                <a:off x="4387532" y="1630266"/>
                <a:ext cx="24824" cy="38718"/>
              </a:xfrm>
              <a:custGeom>
                <a:avLst/>
                <a:gdLst>
                  <a:gd name="connsiteX0" fmla="*/ 24825 w 24824"/>
                  <a:gd name="connsiteY0" fmla="*/ 1655 h 38718"/>
                  <a:gd name="connsiteX1" fmla="*/ 24825 w 24824"/>
                  <a:gd name="connsiteY1" fmla="*/ 38064 h 38718"/>
                  <a:gd name="connsiteX2" fmla="*/ 0 w 24824"/>
                  <a:gd name="connsiteY2" fmla="*/ 33099 h 38718"/>
                  <a:gd name="connsiteX3" fmla="*/ 16550 w 24824"/>
                  <a:gd name="connsiteY3" fmla="*/ 0 h 38718"/>
                  <a:gd name="connsiteX4" fmla="*/ 24825 w 24824"/>
                  <a:gd name="connsiteY4" fmla="*/ 1655 h 38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8718">
                    <a:moveTo>
                      <a:pt x="24825" y="1655"/>
                    </a:moveTo>
                    <a:lnTo>
                      <a:pt x="24825" y="38064"/>
                    </a:lnTo>
                    <a:cubicBezTo>
                      <a:pt x="24825" y="38064"/>
                      <a:pt x="9930" y="41374"/>
                      <a:pt x="0" y="33099"/>
                    </a:cubicBezTo>
                    <a:lnTo>
                      <a:pt x="16550" y="0"/>
                    </a:lnTo>
                    <a:cubicBezTo>
                      <a:pt x="16550" y="1655"/>
                      <a:pt x="18205" y="-1655"/>
                      <a:pt x="24825" y="165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D47F23D4-6282-DFEC-A58B-5ED9942EAB94}"/>
                  </a:ext>
                </a:extLst>
              </p:cNvPr>
              <p:cNvSpPr/>
              <p:nvPr/>
            </p:nvSpPr>
            <p:spPr>
              <a:xfrm>
                <a:off x="4359269" y="1617026"/>
                <a:ext cx="38192" cy="34754"/>
              </a:xfrm>
              <a:custGeom>
                <a:avLst/>
                <a:gdLst>
                  <a:gd name="connsiteX0" fmla="*/ 38193 w 38192"/>
                  <a:gd name="connsiteY0" fmla="*/ 6620 h 34754"/>
                  <a:gd name="connsiteX1" fmla="*/ 13368 w 38192"/>
                  <a:gd name="connsiteY1" fmla="*/ 34754 h 34754"/>
                  <a:gd name="connsiteX2" fmla="*/ 128 w 38192"/>
                  <a:gd name="connsiteY2" fmla="*/ 16550 h 34754"/>
                  <a:gd name="connsiteX3" fmla="*/ 33228 w 38192"/>
                  <a:gd name="connsiteY3" fmla="*/ 0 h 34754"/>
                  <a:gd name="connsiteX4" fmla="*/ 38193 w 38192"/>
                  <a:gd name="connsiteY4" fmla="*/ 6620 h 3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92" h="34754">
                    <a:moveTo>
                      <a:pt x="38193" y="6620"/>
                    </a:moveTo>
                    <a:lnTo>
                      <a:pt x="13368" y="34754"/>
                    </a:lnTo>
                    <a:cubicBezTo>
                      <a:pt x="13368" y="34754"/>
                      <a:pt x="-1527" y="29789"/>
                      <a:pt x="128" y="16550"/>
                    </a:cubicBezTo>
                    <a:lnTo>
                      <a:pt x="33228" y="0"/>
                    </a:lnTo>
                    <a:cubicBezTo>
                      <a:pt x="33228" y="0"/>
                      <a:pt x="36538" y="3310"/>
                      <a:pt x="38193" y="662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6902AB11-0206-74DE-3B34-807B99893DA9}"/>
                  </a:ext>
                </a:extLst>
              </p:cNvPr>
              <p:cNvSpPr/>
              <p:nvPr/>
            </p:nvSpPr>
            <p:spPr>
              <a:xfrm>
                <a:off x="4346525" y="1593856"/>
                <a:ext cx="43799" cy="23169"/>
              </a:xfrm>
              <a:custGeom>
                <a:avLst/>
                <a:gdLst>
                  <a:gd name="connsiteX0" fmla="*/ 42661 w 43799"/>
                  <a:gd name="connsiteY0" fmla="*/ 13240 h 23169"/>
                  <a:gd name="connsiteX1" fmla="*/ 2942 w 43799"/>
                  <a:gd name="connsiteY1" fmla="*/ 23170 h 23169"/>
                  <a:gd name="connsiteX2" fmla="*/ 2942 w 43799"/>
                  <a:gd name="connsiteY2" fmla="*/ 0 h 23169"/>
                  <a:gd name="connsiteX3" fmla="*/ 41006 w 43799"/>
                  <a:gd name="connsiteY3" fmla="*/ 4965 h 23169"/>
                  <a:gd name="connsiteX4" fmla="*/ 42661 w 43799"/>
                  <a:gd name="connsiteY4" fmla="*/ 13240 h 23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99" h="23169">
                    <a:moveTo>
                      <a:pt x="42661" y="13240"/>
                    </a:moveTo>
                    <a:lnTo>
                      <a:pt x="2942" y="23170"/>
                    </a:lnTo>
                    <a:cubicBezTo>
                      <a:pt x="2942" y="23170"/>
                      <a:pt x="-3678" y="9930"/>
                      <a:pt x="2942" y="0"/>
                    </a:cubicBezTo>
                    <a:lnTo>
                      <a:pt x="41006" y="4965"/>
                    </a:lnTo>
                    <a:cubicBezTo>
                      <a:pt x="41006" y="4965"/>
                      <a:pt x="45971" y="11585"/>
                      <a:pt x="42661" y="1324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  <p:grpSp>
          <p:nvGrpSpPr>
            <p:cNvPr id="11" name="Grafik 3">
              <a:extLst>
                <a:ext uri="{FF2B5EF4-FFF2-40B4-BE49-F238E27FC236}">
                  <a16:creationId xmlns:a16="http://schemas.microsoft.com/office/drawing/2014/main" id="{67A135D7-58FA-C053-0466-B4D4D068634E}"/>
                </a:ext>
              </a:extLst>
            </p:cNvPr>
            <p:cNvGrpSpPr/>
            <p:nvPr/>
          </p:nvGrpSpPr>
          <p:grpSpPr>
            <a:xfrm>
              <a:off x="5099168" y="1487938"/>
              <a:ext cx="211836" cy="211836"/>
              <a:chOff x="5099168" y="1487938"/>
              <a:chExt cx="211836" cy="211836"/>
            </a:xfrm>
            <a:grpFill/>
          </p:grpSpPr>
          <p:sp>
            <p:nvSpPr>
              <p:cNvPr id="12" name="Freihandform: Form 11">
                <a:extLst>
                  <a:ext uri="{FF2B5EF4-FFF2-40B4-BE49-F238E27FC236}">
                    <a16:creationId xmlns:a16="http://schemas.microsoft.com/office/drawing/2014/main" id="{F76F685B-CD12-71D1-8A51-794367A183A0}"/>
                  </a:ext>
                </a:extLst>
              </p:cNvPr>
              <p:cNvSpPr/>
              <p:nvPr/>
            </p:nvSpPr>
            <p:spPr>
              <a:xfrm>
                <a:off x="5099168" y="1487938"/>
                <a:ext cx="211836" cy="211836"/>
              </a:xfrm>
              <a:custGeom>
                <a:avLst/>
                <a:gdLst>
                  <a:gd name="connsiteX0" fmla="*/ 105918 w 211836"/>
                  <a:gd name="connsiteY0" fmla="*/ 0 h 211836"/>
                  <a:gd name="connsiteX1" fmla="*/ 0 w 211836"/>
                  <a:gd name="connsiteY1" fmla="*/ 105918 h 211836"/>
                  <a:gd name="connsiteX2" fmla="*/ 105918 w 211836"/>
                  <a:gd name="connsiteY2" fmla="*/ 211836 h 211836"/>
                  <a:gd name="connsiteX3" fmla="*/ 211836 w 211836"/>
                  <a:gd name="connsiteY3" fmla="*/ 105918 h 211836"/>
                  <a:gd name="connsiteX4" fmla="*/ 105918 w 211836"/>
                  <a:gd name="connsiteY4" fmla="*/ 0 h 211836"/>
                  <a:gd name="connsiteX5" fmla="*/ 105918 w 211836"/>
                  <a:gd name="connsiteY5" fmla="*/ 180392 h 211836"/>
                  <a:gd name="connsiteX6" fmla="*/ 29789 w 211836"/>
                  <a:gd name="connsiteY6" fmla="*/ 104263 h 211836"/>
                  <a:gd name="connsiteX7" fmla="*/ 105918 w 211836"/>
                  <a:gd name="connsiteY7" fmla="*/ 28134 h 211836"/>
                  <a:gd name="connsiteX8" fmla="*/ 182047 w 211836"/>
                  <a:gd name="connsiteY8" fmla="*/ 104263 h 211836"/>
                  <a:gd name="connsiteX9" fmla="*/ 105918 w 211836"/>
                  <a:gd name="connsiteY9" fmla="*/ 180392 h 211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1836" h="211836">
                    <a:moveTo>
                      <a:pt x="105918" y="0"/>
                    </a:moveTo>
                    <a:cubicBezTo>
                      <a:pt x="47994" y="0"/>
                      <a:pt x="0" y="47994"/>
                      <a:pt x="0" y="105918"/>
                    </a:cubicBezTo>
                    <a:cubicBezTo>
                      <a:pt x="0" y="163842"/>
                      <a:pt x="47994" y="211836"/>
                      <a:pt x="105918" y="211836"/>
                    </a:cubicBezTo>
                    <a:cubicBezTo>
                      <a:pt x="163842" y="211836"/>
                      <a:pt x="211836" y="163842"/>
                      <a:pt x="211836" y="105918"/>
                    </a:cubicBezTo>
                    <a:cubicBezTo>
                      <a:pt x="211836" y="46339"/>
                      <a:pt x="163842" y="0"/>
                      <a:pt x="105918" y="0"/>
                    </a:cubicBezTo>
                    <a:close/>
                    <a:moveTo>
                      <a:pt x="105918" y="180392"/>
                    </a:moveTo>
                    <a:cubicBezTo>
                      <a:pt x="64544" y="180392"/>
                      <a:pt x="29789" y="147292"/>
                      <a:pt x="29789" y="104263"/>
                    </a:cubicBezTo>
                    <a:cubicBezTo>
                      <a:pt x="29789" y="62889"/>
                      <a:pt x="62889" y="28134"/>
                      <a:pt x="105918" y="28134"/>
                    </a:cubicBezTo>
                    <a:cubicBezTo>
                      <a:pt x="147292" y="28134"/>
                      <a:pt x="182047" y="61234"/>
                      <a:pt x="182047" y="104263"/>
                    </a:cubicBezTo>
                    <a:cubicBezTo>
                      <a:pt x="180392" y="147292"/>
                      <a:pt x="147292" y="180392"/>
                      <a:pt x="105918" y="180392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ED08774D-6D2F-815C-AA6A-2D34524B3E8A}"/>
                  </a:ext>
                </a:extLst>
              </p:cNvPr>
              <p:cNvSpPr/>
              <p:nvPr/>
            </p:nvSpPr>
            <p:spPr>
              <a:xfrm>
                <a:off x="5145508" y="1549172"/>
                <a:ext cx="37063" cy="31444"/>
              </a:xfrm>
              <a:custGeom>
                <a:avLst/>
                <a:gdLst>
                  <a:gd name="connsiteX0" fmla="*/ 0 w 37063"/>
                  <a:gd name="connsiteY0" fmla="*/ 19860 h 31444"/>
                  <a:gd name="connsiteX1" fmla="*/ 14895 w 37063"/>
                  <a:gd name="connsiteY1" fmla="*/ 0 h 31444"/>
                  <a:gd name="connsiteX2" fmla="*/ 36409 w 37063"/>
                  <a:gd name="connsiteY2" fmla="*/ 26480 h 31444"/>
                  <a:gd name="connsiteX3" fmla="*/ 31444 w 37063"/>
                  <a:gd name="connsiteY3" fmla="*/ 31444 h 31444"/>
                  <a:gd name="connsiteX4" fmla="*/ 0 w 37063"/>
                  <a:gd name="connsiteY4" fmla="*/ 19860 h 3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63" h="31444">
                    <a:moveTo>
                      <a:pt x="0" y="19860"/>
                    </a:moveTo>
                    <a:cubicBezTo>
                      <a:pt x="0" y="19860"/>
                      <a:pt x="4965" y="4965"/>
                      <a:pt x="14895" y="0"/>
                    </a:cubicBezTo>
                    <a:lnTo>
                      <a:pt x="36409" y="26480"/>
                    </a:lnTo>
                    <a:cubicBezTo>
                      <a:pt x="36409" y="26480"/>
                      <a:pt x="39719" y="31444"/>
                      <a:pt x="31444" y="31444"/>
                    </a:cubicBezTo>
                    <a:lnTo>
                      <a:pt x="0" y="19860"/>
                    </a:ln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1704C0A9-46A4-842D-CA10-254FABE9DBCE}"/>
                  </a:ext>
                </a:extLst>
              </p:cNvPr>
              <p:cNvSpPr/>
              <p:nvPr/>
            </p:nvSpPr>
            <p:spPr>
              <a:xfrm>
                <a:off x="5175297" y="1530967"/>
                <a:ext cx="24824" cy="39719"/>
              </a:xfrm>
              <a:custGeom>
                <a:avLst/>
                <a:gdLst>
                  <a:gd name="connsiteX0" fmla="*/ 21515 w 24824"/>
                  <a:gd name="connsiteY0" fmla="*/ 39719 h 39719"/>
                  <a:gd name="connsiteX1" fmla="*/ 0 w 24824"/>
                  <a:gd name="connsiteY1" fmla="*/ 8275 h 39719"/>
                  <a:gd name="connsiteX2" fmla="*/ 21515 w 24824"/>
                  <a:gd name="connsiteY2" fmla="*/ 0 h 39719"/>
                  <a:gd name="connsiteX3" fmla="*/ 24825 w 24824"/>
                  <a:gd name="connsiteY3" fmla="*/ 36409 h 39719"/>
                  <a:gd name="connsiteX4" fmla="*/ 21515 w 24824"/>
                  <a:gd name="connsiteY4" fmla="*/ 39719 h 39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9719">
                    <a:moveTo>
                      <a:pt x="21515" y="39719"/>
                    </a:moveTo>
                    <a:lnTo>
                      <a:pt x="0" y="8275"/>
                    </a:lnTo>
                    <a:cubicBezTo>
                      <a:pt x="0" y="8275"/>
                      <a:pt x="9930" y="0"/>
                      <a:pt x="21515" y="0"/>
                    </a:cubicBezTo>
                    <a:lnTo>
                      <a:pt x="24825" y="36409"/>
                    </a:lnTo>
                    <a:cubicBezTo>
                      <a:pt x="24825" y="38064"/>
                      <a:pt x="24825" y="39719"/>
                      <a:pt x="21515" y="39719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5" name="Freihandform: Form 14">
                <a:extLst>
                  <a:ext uri="{FF2B5EF4-FFF2-40B4-BE49-F238E27FC236}">
                    <a16:creationId xmlns:a16="http://schemas.microsoft.com/office/drawing/2014/main" id="{B7162F35-2193-8F7C-3FFB-404AA626CBD6}"/>
                  </a:ext>
                </a:extLst>
              </p:cNvPr>
              <p:cNvSpPr/>
              <p:nvPr/>
            </p:nvSpPr>
            <p:spPr>
              <a:xfrm>
                <a:off x="5213361" y="1530967"/>
                <a:ext cx="23169" cy="39719"/>
              </a:xfrm>
              <a:custGeom>
                <a:avLst/>
                <a:gdLst>
                  <a:gd name="connsiteX0" fmla="*/ 0 w 23169"/>
                  <a:gd name="connsiteY0" fmla="*/ 38064 h 39719"/>
                  <a:gd name="connsiteX1" fmla="*/ 1655 w 23169"/>
                  <a:gd name="connsiteY1" fmla="*/ 0 h 39719"/>
                  <a:gd name="connsiteX2" fmla="*/ 23170 w 23169"/>
                  <a:gd name="connsiteY2" fmla="*/ 6620 h 39719"/>
                  <a:gd name="connsiteX3" fmla="*/ 4965 w 23169"/>
                  <a:gd name="connsiteY3" fmla="*/ 39719 h 39719"/>
                  <a:gd name="connsiteX4" fmla="*/ 0 w 23169"/>
                  <a:gd name="connsiteY4" fmla="*/ 38064 h 39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69" h="39719">
                    <a:moveTo>
                      <a:pt x="0" y="38064"/>
                    </a:moveTo>
                    <a:lnTo>
                      <a:pt x="1655" y="0"/>
                    </a:lnTo>
                    <a:cubicBezTo>
                      <a:pt x="1655" y="0"/>
                      <a:pt x="14895" y="0"/>
                      <a:pt x="23170" y="6620"/>
                    </a:cubicBezTo>
                    <a:lnTo>
                      <a:pt x="4965" y="39719"/>
                    </a:lnTo>
                    <a:cubicBezTo>
                      <a:pt x="4965" y="38064"/>
                      <a:pt x="1655" y="39719"/>
                      <a:pt x="0" y="3806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6" name="Freihandform: Form 15">
                <a:extLst>
                  <a:ext uri="{FF2B5EF4-FFF2-40B4-BE49-F238E27FC236}">
                    <a16:creationId xmlns:a16="http://schemas.microsoft.com/office/drawing/2014/main" id="{47EAD751-D9D4-EC41-AE93-4B0BE2641658}"/>
                  </a:ext>
                </a:extLst>
              </p:cNvPr>
              <p:cNvSpPr/>
              <p:nvPr/>
            </p:nvSpPr>
            <p:spPr>
              <a:xfrm>
                <a:off x="5227988" y="1547517"/>
                <a:ext cx="36677" cy="35581"/>
              </a:xfrm>
              <a:custGeom>
                <a:avLst/>
                <a:gdLst>
                  <a:gd name="connsiteX0" fmla="*/ 268 w 36677"/>
                  <a:gd name="connsiteY0" fmla="*/ 31444 h 35581"/>
                  <a:gd name="connsiteX1" fmla="*/ 23438 w 36677"/>
                  <a:gd name="connsiteY1" fmla="*/ 0 h 35581"/>
                  <a:gd name="connsiteX2" fmla="*/ 36677 w 36677"/>
                  <a:gd name="connsiteY2" fmla="*/ 16550 h 35581"/>
                  <a:gd name="connsiteX3" fmla="*/ 3578 w 36677"/>
                  <a:gd name="connsiteY3" fmla="*/ 34754 h 35581"/>
                  <a:gd name="connsiteX4" fmla="*/ 268 w 36677"/>
                  <a:gd name="connsiteY4" fmla="*/ 31444 h 35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677" h="35581">
                    <a:moveTo>
                      <a:pt x="268" y="31444"/>
                    </a:moveTo>
                    <a:lnTo>
                      <a:pt x="23438" y="0"/>
                    </a:lnTo>
                    <a:cubicBezTo>
                      <a:pt x="23438" y="0"/>
                      <a:pt x="35022" y="9930"/>
                      <a:pt x="36677" y="16550"/>
                    </a:cubicBezTo>
                    <a:lnTo>
                      <a:pt x="3578" y="34754"/>
                    </a:lnTo>
                    <a:cubicBezTo>
                      <a:pt x="5233" y="34754"/>
                      <a:pt x="-1387" y="38064"/>
                      <a:pt x="268" y="31444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7" name="Freihandform: Form 16">
                <a:extLst>
                  <a:ext uri="{FF2B5EF4-FFF2-40B4-BE49-F238E27FC236}">
                    <a16:creationId xmlns:a16="http://schemas.microsoft.com/office/drawing/2014/main" id="{2A351719-DF0D-0316-C133-7EC22B213FFB}"/>
                  </a:ext>
                </a:extLst>
              </p:cNvPr>
              <p:cNvSpPr/>
              <p:nvPr/>
            </p:nvSpPr>
            <p:spPr>
              <a:xfrm>
                <a:off x="5232669" y="1583926"/>
                <a:ext cx="42058" cy="21514"/>
              </a:xfrm>
              <a:custGeom>
                <a:avLst/>
                <a:gdLst>
                  <a:gd name="connsiteX0" fmla="*/ 2207 w 42058"/>
                  <a:gd name="connsiteY0" fmla="*/ 11585 h 21514"/>
                  <a:gd name="connsiteX1" fmla="*/ 40271 w 42058"/>
                  <a:gd name="connsiteY1" fmla="*/ 0 h 21514"/>
                  <a:gd name="connsiteX2" fmla="*/ 38616 w 42058"/>
                  <a:gd name="connsiteY2" fmla="*/ 21515 h 21514"/>
                  <a:gd name="connsiteX3" fmla="*/ 2207 w 42058"/>
                  <a:gd name="connsiteY3" fmla="*/ 14895 h 21514"/>
                  <a:gd name="connsiteX4" fmla="*/ 2207 w 42058"/>
                  <a:gd name="connsiteY4" fmla="*/ 11585 h 2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058" h="21514">
                    <a:moveTo>
                      <a:pt x="2207" y="11585"/>
                    </a:moveTo>
                    <a:lnTo>
                      <a:pt x="40271" y="0"/>
                    </a:lnTo>
                    <a:cubicBezTo>
                      <a:pt x="40271" y="0"/>
                      <a:pt x="45236" y="14895"/>
                      <a:pt x="38616" y="21515"/>
                    </a:cubicBezTo>
                    <a:lnTo>
                      <a:pt x="2207" y="14895"/>
                    </a:lnTo>
                    <a:cubicBezTo>
                      <a:pt x="2207" y="16550"/>
                      <a:pt x="-2758" y="13240"/>
                      <a:pt x="2207" y="1158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43067AC5-E017-4432-B4BD-C804DDB6AF15}"/>
                  </a:ext>
                </a:extLst>
              </p:cNvPr>
              <p:cNvSpPr/>
              <p:nvPr/>
            </p:nvSpPr>
            <p:spPr>
              <a:xfrm>
                <a:off x="5227606" y="1611797"/>
                <a:ext cx="38714" cy="33362"/>
              </a:xfrm>
              <a:custGeom>
                <a:avLst/>
                <a:gdLst>
                  <a:gd name="connsiteX0" fmla="*/ 3960 w 38714"/>
                  <a:gd name="connsiteY0" fmla="*/ 263 h 33362"/>
                  <a:gd name="connsiteX1" fmla="*/ 38715 w 38714"/>
                  <a:gd name="connsiteY1" fmla="*/ 11848 h 33362"/>
                  <a:gd name="connsiteX2" fmla="*/ 23820 w 38714"/>
                  <a:gd name="connsiteY2" fmla="*/ 33363 h 33362"/>
                  <a:gd name="connsiteX3" fmla="*/ 2305 w 38714"/>
                  <a:gd name="connsiteY3" fmla="*/ 6883 h 33362"/>
                  <a:gd name="connsiteX4" fmla="*/ 3960 w 38714"/>
                  <a:gd name="connsiteY4" fmla="*/ 263 h 3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714" h="33362">
                    <a:moveTo>
                      <a:pt x="3960" y="263"/>
                    </a:moveTo>
                    <a:lnTo>
                      <a:pt x="38715" y="11848"/>
                    </a:lnTo>
                    <a:cubicBezTo>
                      <a:pt x="38715" y="11848"/>
                      <a:pt x="38715" y="31708"/>
                      <a:pt x="23820" y="33363"/>
                    </a:cubicBezTo>
                    <a:lnTo>
                      <a:pt x="2305" y="6883"/>
                    </a:lnTo>
                    <a:cubicBezTo>
                      <a:pt x="650" y="5228"/>
                      <a:pt x="-2660" y="-1392"/>
                      <a:pt x="3960" y="263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44EEF5B2-BBDE-9372-AB8F-2D2185846202}"/>
                  </a:ext>
                </a:extLst>
              </p:cNvPr>
              <p:cNvSpPr/>
              <p:nvPr/>
            </p:nvSpPr>
            <p:spPr>
              <a:xfrm>
                <a:off x="5213361" y="1622532"/>
                <a:ext cx="28134" cy="42395"/>
              </a:xfrm>
              <a:custGeom>
                <a:avLst/>
                <a:gdLst>
                  <a:gd name="connsiteX0" fmla="*/ 4965 w 28134"/>
                  <a:gd name="connsiteY0" fmla="*/ 1113 h 42395"/>
                  <a:gd name="connsiteX1" fmla="*/ 28135 w 28134"/>
                  <a:gd name="connsiteY1" fmla="*/ 30903 h 42395"/>
                  <a:gd name="connsiteX2" fmla="*/ 3310 w 28134"/>
                  <a:gd name="connsiteY2" fmla="*/ 40833 h 42395"/>
                  <a:gd name="connsiteX3" fmla="*/ 0 w 28134"/>
                  <a:gd name="connsiteY3" fmla="*/ 4423 h 42395"/>
                  <a:gd name="connsiteX4" fmla="*/ 4965 w 28134"/>
                  <a:gd name="connsiteY4" fmla="*/ 1113 h 42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34" h="42395">
                    <a:moveTo>
                      <a:pt x="4965" y="1113"/>
                    </a:moveTo>
                    <a:lnTo>
                      <a:pt x="28135" y="30903"/>
                    </a:lnTo>
                    <a:cubicBezTo>
                      <a:pt x="28135" y="30903"/>
                      <a:pt x="14895" y="47453"/>
                      <a:pt x="3310" y="40833"/>
                    </a:cubicBezTo>
                    <a:lnTo>
                      <a:pt x="0" y="4423"/>
                    </a:lnTo>
                    <a:cubicBezTo>
                      <a:pt x="1655" y="2768"/>
                      <a:pt x="0" y="-2197"/>
                      <a:pt x="4965" y="1113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96879686-F010-098B-E426-EBCC04C2AD79}"/>
                  </a:ext>
                </a:extLst>
              </p:cNvPr>
              <p:cNvSpPr/>
              <p:nvPr/>
            </p:nvSpPr>
            <p:spPr>
              <a:xfrm>
                <a:off x="5178607" y="1623646"/>
                <a:ext cx="24824" cy="38718"/>
              </a:xfrm>
              <a:custGeom>
                <a:avLst/>
                <a:gdLst>
                  <a:gd name="connsiteX0" fmla="*/ 24825 w 24824"/>
                  <a:gd name="connsiteY0" fmla="*/ 1655 h 38718"/>
                  <a:gd name="connsiteX1" fmla="*/ 24825 w 24824"/>
                  <a:gd name="connsiteY1" fmla="*/ 38064 h 38718"/>
                  <a:gd name="connsiteX2" fmla="*/ 0 w 24824"/>
                  <a:gd name="connsiteY2" fmla="*/ 33099 h 38718"/>
                  <a:gd name="connsiteX3" fmla="*/ 16550 w 24824"/>
                  <a:gd name="connsiteY3" fmla="*/ 0 h 38718"/>
                  <a:gd name="connsiteX4" fmla="*/ 24825 w 24824"/>
                  <a:gd name="connsiteY4" fmla="*/ 1655 h 38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4" h="38718">
                    <a:moveTo>
                      <a:pt x="24825" y="1655"/>
                    </a:moveTo>
                    <a:lnTo>
                      <a:pt x="24825" y="38064"/>
                    </a:lnTo>
                    <a:cubicBezTo>
                      <a:pt x="24825" y="38064"/>
                      <a:pt x="9930" y="41374"/>
                      <a:pt x="0" y="33099"/>
                    </a:cubicBezTo>
                    <a:lnTo>
                      <a:pt x="16550" y="0"/>
                    </a:lnTo>
                    <a:cubicBezTo>
                      <a:pt x="16550" y="1655"/>
                      <a:pt x="18205" y="0"/>
                      <a:pt x="24825" y="165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A671FB78-48B5-684A-196C-8F695697AEFF}"/>
                  </a:ext>
                </a:extLst>
              </p:cNvPr>
              <p:cNvSpPr/>
              <p:nvPr/>
            </p:nvSpPr>
            <p:spPr>
              <a:xfrm>
                <a:off x="5150344" y="1612061"/>
                <a:ext cx="36537" cy="34754"/>
              </a:xfrm>
              <a:custGeom>
                <a:avLst/>
                <a:gdLst>
                  <a:gd name="connsiteX0" fmla="*/ 36538 w 36537"/>
                  <a:gd name="connsiteY0" fmla="*/ 4965 h 34754"/>
                  <a:gd name="connsiteX1" fmla="*/ 13368 w 36537"/>
                  <a:gd name="connsiteY1" fmla="*/ 34754 h 34754"/>
                  <a:gd name="connsiteX2" fmla="*/ 128 w 36537"/>
                  <a:gd name="connsiteY2" fmla="*/ 16550 h 34754"/>
                  <a:gd name="connsiteX3" fmla="*/ 33228 w 36537"/>
                  <a:gd name="connsiteY3" fmla="*/ 0 h 34754"/>
                  <a:gd name="connsiteX4" fmla="*/ 36538 w 36537"/>
                  <a:gd name="connsiteY4" fmla="*/ 4965 h 3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37" h="34754">
                    <a:moveTo>
                      <a:pt x="36538" y="4965"/>
                    </a:moveTo>
                    <a:lnTo>
                      <a:pt x="13368" y="34754"/>
                    </a:lnTo>
                    <a:cubicBezTo>
                      <a:pt x="13368" y="34754"/>
                      <a:pt x="-1527" y="29789"/>
                      <a:pt x="128" y="16550"/>
                    </a:cubicBezTo>
                    <a:lnTo>
                      <a:pt x="33228" y="0"/>
                    </a:lnTo>
                    <a:cubicBezTo>
                      <a:pt x="33228" y="0"/>
                      <a:pt x="36538" y="1655"/>
                      <a:pt x="36538" y="4965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3ED02590-F67A-030F-A6BB-D49DECFDDDF6}"/>
                  </a:ext>
                </a:extLst>
              </p:cNvPr>
              <p:cNvSpPr/>
              <p:nvPr/>
            </p:nvSpPr>
            <p:spPr>
              <a:xfrm>
                <a:off x="5137600" y="1587236"/>
                <a:ext cx="43799" cy="23169"/>
              </a:xfrm>
              <a:custGeom>
                <a:avLst/>
                <a:gdLst>
                  <a:gd name="connsiteX0" fmla="*/ 42661 w 43799"/>
                  <a:gd name="connsiteY0" fmla="*/ 13240 h 23169"/>
                  <a:gd name="connsiteX1" fmla="*/ 2942 w 43799"/>
                  <a:gd name="connsiteY1" fmla="*/ 23170 h 23169"/>
                  <a:gd name="connsiteX2" fmla="*/ 2942 w 43799"/>
                  <a:gd name="connsiteY2" fmla="*/ 0 h 23169"/>
                  <a:gd name="connsiteX3" fmla="*/ 41006 w 43799"/>
                  <a:gd name="connsiteY3" fmla="*/ 4965 h 23169"/>
                  <a:gd name="connsiteX4" fmla="*/ 42661 w 43799"/>
                  <a:gd name="connsiteY4" fmla="*/ 13240 h 23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99" h="23169">
                    <a:moveTo>
                      <a:pt x="42661" y="13240"/>
                    </a:moveTo>
                    <a:lnTo>
                      <a:pt x="2942" y="23170"/>
                    </a:lnTo>
                    <a:cubicBezTo>
                      <a:pt x="2942" y="23170"/>
                      <a:pt x="-3678" y="9930"/>
                      <a:pt x="2942" y="0"/>
                    </a:cubicBezTo>
                    <a:lnTo>
                      <a:pt x="41006" y="4965"/>
                    </a:lnTo>
                    <a:cubicBezTo>
                      <a:pt x="41006" y="4965"/>
                      <a:pt x="45971" y="11585"/>
                      <a:pt x="42661" y="13240"/>
                    </a:cubicBezTo>
                    <a:close/>
                  </a:path>
                </a:pathLst>
              </a:custGeom>
              <a:grpFill/>
              <a:ln w="1949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F1CA7364-6B40-8C3A-226A-AF11BF966167}"/>
              </a:ext>
            </a:extLst>
          </p:cNvPr>
          <p:cNvSpPr txBox="1"/>
          <p:nvPr/>
        </p:nvSpPr>
        <p:spPr>
          <a:xfrm>
            <a:off x="2473344" y="4101345"/>
            <a:ext cx="3585734" cy="1426472"/>
          </a:xfrm>
          <a:prstGeom prst="rect">
            <a:avLst/>
          </a:prstGeom>
          <a:solidFill>
            <a:srgbClr val="42D0C6">
              <a:alpha val="30000"/>
            </a:srgbClr>
          </a:solidFill>
        </p:spPr>
        <p:txBody>
          <a:bodyPr wrap="square" lIns="180000" rIns="180000" rtlCol="0" anchor="ctr">
            <a:noAutofit/>
          </a:bodyPr>
          <a:lstStyle>
            <a:defPPr>
              <a:defRPr lang="en-US"/>
            </a:defPPr>
            <a:lvl1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 sz="1050" b="1">
                <a:solidFill>
                  <a:srgbClr val="01538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indent="0">
              <a:buNone/>
            </a:pPr>
            <a:r>
              <a:rPr lang="de-DE" sz="1600" b="0" dirty="0">
                <a:solidFill>
                  <a:schemeClr val="tx1"/>
                </a:solidFill>
                <a:latin typeface="Gilroy" panose="00000500000000000000" pitchFamily="50" charset="0"/>
              </a:rPr>
              <a:t>Mit </a:t>
            </a:r>
            <a:r>
              <a:rPr lang="de-DE" sz="1600" b="0" dirty="0">
                <a:solidFill>
                  <a:schemeClr val="tx1"/>
                </a:solidFill>
                <a:latin typeface="Gilroy Bold" panose="00000800000000000000" pitchFamily="50" charset="0"/>
              </a:rPr>
              <a:t>einem einzigen eigenen Auto</a:t>
            </a:r>
            <a:r>
              <a:rPr lang="de-DE" sz="1600" b="0" dirty="0">
                <a:solidFill>
                  <a:schemeClr val="tx1"/>
                </a:solidFill>
                <a:latin typeface="Gilroy" panose="00000500000000000000" pitchFamily="50" charset="0"/>
              </a:rPr>
              <a:t> lassen sich alle üblichen Bedarfe abdecken.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EB22DED-8877-DCF8-C825-F2EE75028639}"/>
              </a:ext>
            </a:extLst>
          </p:cNvPr>
          <p:cNvSpPr txBox="1"/>
          <p:nvPr/>
        </p:nvSpPr>
        <p:spPr>
          <a:xfrm>
            <a:off x="2473344" y="3571592"/>
            <a:ext cx="36218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225"/>
              </a:spcBef>
            </a:pPr>
            <a:r>
              <a:rPr lang="de-DE" sz="24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 Automotive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32169A6-39C6-7300-81BD-E7B5BDCC1E99}"/>
              </a:ext>
            </a:extLst>
          </p:cNvPr>
          <p:cNvSpPr txBox="1"/>
          <p:nvPr/>
        </p:nvSpPr>
        <p:spPr>
          <a:xfrm>
            <a:off x="6215080" y="4101345"/>
            <a:ext cx="3585734" cy="1426472"/>
          </a:xfrm>
          <a:prstGeom prst="rect">
            <a:avLst/>
          </a:prstGeom>
          <a:solidFill>
            <a:srgbClr val="42D0C6">
              <a:alpha val="30000"/>
            </a:srgbClr>
          </a:solidFill>
        </p:spPr>
        <p:txBody>
          <a:bodyPr wrap="square" lIns="180000" rIns="180000" rtlCol="0" anchor="ctr">
            <a:noAutofit/>
          </a:bodyPr>
          <a:lstStyle>
            <a:defPPr>
              <a:defRPr lang="en-US"/>
            </a:defPPr>
            <a:lvl1pPr indent="0">
              <a:spcBef>
                <a:spcPts val="600"/>
              </a:spcBef>
              <a:buFont typeface="Arial" panose="020B0604020202020204" pitchFamily="34" charset="0"/>
              <a:buNone/>
              <a:defRPr sz="1600" b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/>
              <a:t>Eine </a:t>
            </a:r>
            <a:r>
              <a:rPr lang="de-DE" dirty="0">
                <a:latin typeface="Gilroy Bold" panose="00000800000000000000" pitchFamily="50" charset="0"/>
              </a:rPr>
              <a:t>riesige Menge an ständig verfügbaren IT-Services </a:t>
            </a:r>
            <a:r>
              <a:rPr lang="de-DE" dirty="0"/>
              <a:t>ist notwendig für eine wettbewerbsfähige Digitalisierung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5DA71792-5D6A-99DF-E510-B04728145900}"/>
              </a:ext>
            </a:extLst>
          </p:cNvPr>
          <p:cNvSpPr txBox="1"/>
          <p:nvPr/>
        </p:nvSpPr>
        <p:spPr>
          <a:xfrm>
            <a:off x="6197013" y="3571592"/>
            <a:ext cx="36218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225"/>
              </a:spcBef>
            </a:pPr>
            <a:r>
              <a:rPr lang="de-DE" sz="2400" b="1" dirty="0">
                <a:latin typeface="Gilroy Bold" panose="00000800000000000000" pitchFamily="50" charset="0"/>
                <a:cs typeface="Poppins" panose="00000500000000000000" pitchFamily="2" charset="0"/>
              </a:rPr>
              <a:t>Private Cloud </a:t>
            </a:r>
          </a:p>
        </p:txBody>
      </p:sp>
      <p:sp>
        <p:nvSpPr>
          <p:cNvPr id="69" name="Freihandform: Form 68">
            <a:extLst>
              <a:ext uri="{FF2B5EF4-FFF2-40B4-BE49-F238E27FC236}">
                <a16:creationId xmlns:a16="http://schemas.microsoft.com/office/drawing/2014/main" id="{405850E8-F73A-5CEC-D1C3-A9B58CA2C80C}"/>
              </a:ext>
            </a:extLst>
          </p:cNvPr>
          <p:cNvSpPr/>
          <p:nvPr/>
        </p:nvSpPr>
        <p:spPr>
          <a:xfrm>
            <a:off x="7168871" y="2532791"/>
            <a:ext cx="1513530" cy="858150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36000" bIns="108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1600" b="1" dirty="0">
              <a:solidFill>
                <a:schemeClr val="tx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70" name="Sprechblase: rechteckig 69">
            <a:extLst>
              <a:ext uri="{FF2B5EF4-FFF2-40B4-BE49-F238E27FC236}">
                <a16:creationId xmlns:a16="http://schemas.microsoft.com/office/drawing/2014/main" id="{AE0CCF99-27A4-B7D2-91B1-86AE2DCCB1EF}"/>
              </a:ext>
            </a:extLst>
          </p:cNvPr>
          <p:cNvSpPr/>
          <p:nvPr/>
        </p:nvSpPr>
        <p:spPr>
          <a:xfrm>
            <a:off x="4676776" y="1578244"/>
            <a:ext cx="5903842" cy="948952"/>
          </a:xfrm>
          <a:prstGeom prst="wedgeRectCallout">
            <a:avLst>
              <a:gd name="adj1" fmla="val 10472"/>
              <a:gd name="adj2" fmla="val 75710"/>
            </a:avLst>
          </a:prstGeom>
          <a:solidFill>
            <a:schemeClr val="bg1"/>
          </a:solidFill>
          <a:ln w="9525">
            <a:solidFill>
              <a:srgbClr val="42D0C6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1400" dirty="0">
                <a:latin typeface="Gilroy Bold" panose="00000800000000000000" pitchFamily="50" charset="0"/>
              </a:rPr>
              <a:t>Selbst sehr große Konzerne mit viel IT-Bedarf verzichten </a:t>
            </a:r>
            <a:r>
              <a:rPr lang="de-DE" sz="1400" dirty="0">
                <a:latin typeface="Gilroy" panose="00000500000000000000" pitchFamily="50" charset="0"/>
              </a:rPr>
              <a:t>darauf, die Breite der für die Digitalisierung ihrer Geschäfte notwendigen IT-Services in ihrer Private Cloud aufzubauen und zu betreiben.</a:t>
            </a:r>
          </a:p>
        </p:txBody>
      </p:sp>
    </p:spTree>
    <p:extLst>
      <p:ext uri="{BB962C8B-B14F-4D97-AF65-F5344CB8AC3E}">
        <p14:creationId xmlns:p14="http://schemas.microsoft.com/office/powerpoint/2010/main" val="3264884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DA10CC-4026-6CB0-B8AF-CE08DB534CB2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cloud ahead GmbH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Karl-Schrader-Str. 1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10781 Berlin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info@cloudahead.de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3684233075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01CBF126B93141A79AAB570EAA3CBB" ma:contentTypeVersion="16" ma:contentTypeDescription="Ein neues Dokument erstellen." ma:contentTypeScope="" ma:versionID="c1bd613796b5130bf1e74497f7ae36a3">
  <xsd:schema xmlns:xsd="http://www.w3.org/2001/XMLSchema" xmlns:xs="http://www.w3.org/2001/XMLSchema" xmlns:p="http://schemas.microsoft.com/office/2006/metadata/properties" xmlns:ns2="f10c6ed7-552d-4444-b606-2afdf5cc0acc" xmlns:ns3="29352760-be64-46ad-abcf-471bfd15ad68" targetNamespace="http://schemas.microsoft.com/office/2006/metadata/properties" ma:root="true" ma:fieldsID="7f91203cac2c8eac94cbf77eef6a6233" ns2:_="" ns3:_="">
    <xsd:import namespace="f10c6ed7-552d-4444-b606-2afdf5cc0acc"/>
    <xsd:import namespace="29352760-be64-46ad-abcf-471bfd15ad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c6ed7-552d-4444-b606-2afdf5cc0a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29f9ac1e-19e0-4f68-80db-eea8a9d241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52760-be64-46ad-abcf-471bfd15ad6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d65f0fa-d0d3-4d2f-ba57-f5337e0d3203}" ma:internalName="TaxCatchAll" ma:showField="CatchAllData" ma:web="29352760-be64-46ad-abcf-471bfd15ad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9352760-be64-46ad-abcf-471bfd15ad68" xsi:nil="true"/>
    <lcf76f155ced4ddcb4097134ff3c332f xmlns="f10c6ed7-552d-4444-b606-2afdf5cc0ac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9DC45FC-7D83-4151-962F-15982636FE65}"/>
</file>

<file path=customXml/itemProps2.xml><?xml version="1.0" encoding="utf-8"?>
<ds:datastoreItem xmlns:ds="http://schemas.openxmlformats.org/officeDocument/2006/customXml" ds:itemID="{CAF06023-F533-493B-B75A-632814D7D6B8}"/>
</file>

<file path=customXml/itemProps3.xml><?xml version="1.0" encoding="utf-8"?>
<ds:datastoreItem xmlns:ds="http://schemas.openxmlformats.org/officeDocument/2006/customXml" ds:itemID="{442DCDE8-FB9B-4930-AEEF-E4412D7E4879}"/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264</Words>
  <Application>Microsoft Office PowerPoint</Application>
  <PresentationFormat>Widescreen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</vt:lpstr>
      <vt:lpstr>Calibri</vt:lpstr>
      <vt:lpstr>Gilroy</vt:lpstr>
      <vt:lpstr>Gilroy </vt:lpstr>
      <vt:lpstr>Gilroy Bold</vt:lpstr>
      <vt:lpstr>Gilroy Light</vt:lpstr>
      <vt:lpstr>Gilroy SemiBold</vt:lpstr>
      <vt:lpstr>Gilroy-Regular</vt:lpstr>
      <vt:lpstr>Montserrat</vt:lpstr>
      <vt:lpstr>Open Sans</vt:lpstr>
      <vt:lpstr>Open Sans Semibold</vt:lpstr>
      <vt:lpstr>Digit - Multi 1 - Bright</vt:lpstr>
      <vt:lpstr>Was sind die Vorteile der Private Cloud?</vt:lpstr>
      <vt:lpstr>Analogie: Carsharing</vt:lpstr>
      <vt:lpstr>Carsharing – Kostenverlauf nach Nutzung</vt:lpstr>
      <vt:lpstr>Die Vorteile von Private Automotive in der Übersicht</vt:lpstr>
      <vt:lpstr>Die Vorteile der Private Cloud in der Übersicht</vt:lpstr>
      <vt:lpstr>Grenzen der Automotive-Analogie</vt:lpstr>
      <vt:lpstr>Grenzen der Automotive Analogie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2022-09-04T12:57:40Z</dcterms:created>
  <dcterms:modified xsi:type="dcterms:W3CDTF">2022-09-04T12:58:27Z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0x0101000701CBF126B93141A79AAB570EAA3CBB</vt:lpwstr>
  </property>
</Properties>
</file>