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723" r:id="rId1"/>
  </p:sldMasterIdLst>
  <p:notesMasterIdLst>
    <p:notesMasterId r:id="rId6"/>
  </p:notesMasterIdLst>
  <p:handoutMasterIdLst>
    <p:handoutMasterId r:id="rId7"/>
  </p:handoutMasterIdLst>
  <p:sldIdLst>
    <p:sldId id="1841" r:id="rId2"/>
    <p:sldId id="1959" r:id="rId3"/>
    <p:sldId id="1961" r:id="rId4"/>
    <p:sldId id="193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D0C6"/>
    <a:srgbClr val="BEEBBB"/>
    <a:srgbClr val="7ED878"/>
    <a:srgbClr val="B3ECE8"/>
    <a:srgbClr val="015384"/>
    <a:srgbClr val="CA366B"/>
    <a:srgbClr val="111111"/>
    <a:srgbClr val="99E4C5"/>
    <a:srgbClr val="34CA8C"/>
    <a:srgbClr val="5BAE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019EC34-6D33-449A-B526-CFCCFE70936B}" v="8" dt="2022-09-08T11:30:15.041"/>
    <p1510:client id="{31C5BF8A-13A1-46B1-A5AF-D316DEF8705B}" v="13" dt="2022-09-08T20:48:41.37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1914" y="12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openxmlformats.org/officeDocument/2006/relationships/customXml" Target="../customXml/item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D4DFA9-38CF-7D4C-9EB4-7A6A0A01A9C5}" type="datetimeFigureOut">
              <a:rPr lang="en-US" smtClean="0"/>
              <a:t>9/8/2022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8C5D27-E275-914C-B9A8-807C55B006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298490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09CB90-614C-5144-87C1-67812BEDF5FB}" type="datetimeFigureOut">
              <a:rPr lang="en-US" smtClean="0"/>
              <a:t>9/8/2022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6E7EC0-9BE3-5541-9D76-7DE32A6C9D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100545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920" y="413614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>
                <a:latin typeface="Gilroy Bold" panose="00000800000000000000" pitchFamily="50" charset="0"/>
              </a:defRPr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696" y="14310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FE88754-24A5-455A-B627-993C93503C0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695201" y="2266949"/>
            <a:ext cx="4945505" cy="3571876"/>
          </a:xfrm>
          <a:custGeom>
            <a:avLst/>
            <a:gdLst>
              <a:gd name="connsiteX0" fmla="*/ 0 w 4945505"/>
              <a:gd name="connsiteY0" fmla="*/ 0 h 3571876"/>
              <a:gd name="connsiteX1" fmla="*/ 4945505 w 4945505"/>
              <a:gd name="connsiteY1" fmla="*/ 0 h 3571876"/>
              <a:gd name="connsiteX2" fmla="*/ 4945505 w 4945505"/>
              <a:gd name="connsiteY2" fmla="*/ 3571876 h 3571876"/>
              <a:gd name="connsiteX3" fmla="*/ 0 w 4945505"/>
              <a:gd name="connsiteY3" fmla="*/ 3571876 h 3571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45505" h="3571876">
                <a:moveTo>
                  <a:pt x="0" y="0"/>
                </a:moveTo>
                <a:lnTo>
                  <a:pt x="4945505" y="0"/>
                </a:lnTo>
                <a:lnTo>
                  <a:pt x="4945505" y="3571876"/>
                </a:lnTo>
                <a:lnTo>
                  <a:pt x="0" y="357187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336146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7063384-8602-4749-960E-E42A0B02961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-1"/>
            <a:ext cx="7837715" cy="5936344"/>
          </a:xfrm>
          <a:custGeom>
            <a:avLst/>
            <a:gdLst>
              <a:gd name="connsiteX0" fmla="*/ 0 w 7837715"/>
              <a:gd name="connsiteY0" fmla="*/ 0 h 5936344"/>
              <a:gd name="connsiteX1" fmla="*/ 7837715 w 7837715"/>
              <a:gd name="connsiteY1" fmla="*/ 0 h 5936344"/>
              <a:gd name="connsiteX2" fmla="*/ 7837715 w 7837715"/>
              <a:gd name="connsiteY2" fmla="*/ 5936344 h 5936344"/>
              <a:gd name="connsiteX3" fmla="*/ 0 w 7837715"/>
              <a:gd name="connsiteY3" fmla="*/ 5936344 h 5936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37715" h="5936344">
                <a:moveTo>
                  <a:pt x="0" y="0"/>
                </a:moveTo>
                <a:lnTo>
                  <a:pt x="7837715" y="0"/>
                </a:lnTo>
                <a:lnTo>
                  <a:pt x="7837715" y="5936344"/>
                </a:lnTo>
                <a:lnTo>
                  <a:pt x="0" y="593634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67624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DB37AFC-1ACE-4070-8CA4-C8BED4B95C60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2070100"/>
            <a:ext cx="12192000" cy="2908300"/>
          </a:xfrm>
          <a:custGeom>
            <a:avLst/>
            <a:gdLst>
              <a:gd name="connsiteX0" fmla="*/ 0 w 12192000"/>
              <a:gd name="connsiteY0" fmla="*/ 0 h 2908300"/>
              <a:gd name="connsiteX1" fmla="*/ 12192000 w 12192000"/>
              <a:gd name="connsiteY1" fmla="*/ 0 h 2908300"/>
              <a:gd name="connsiteX2" fmla="*/ 12192000 w 12192000"/>
              <a:gd name="connsiteY2" fmla="*/ 2908300 h 2908300"/>
              <a:gd name="connsiteX3" fmla="*/ 0 w 12192000"/>
              <a:gd name="connsiteY3" fmla="*/ 2908300 h 2908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908300">
                <a:moveTo>
                  <a:pt x="0" y="0"/>
                </a:moveTo>
                <a:lnTo>
                  <a:pt x="12192000" y="0"/>
                </a:lnTo>
                <a:lnTo>
                  <a:pt x="12192000" y="2908300"/>
                </a:lnTo>
                <a:lnTo>
                  <a:pt x="0" y="2908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288700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C005C4D-CEDE-4A7E-95F6-5275C080B29A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4992915" y="551295"/>
            <a:ext cx="6647790" cy="2600716"/>
          </a:xfrm>
          <a:custGeom>
            <a:avLst/>
            <a:gdLst>
              <a:gd name="connsiteX0" fmla="*/ 0 w 6647790"/>
              <a:gd name="connsiteY0" fmla="*/ 0 h 2600716"/>
              <a:gd name="connsiteX1" fmla="*/ 6647790 w 6647790"/>
              <a:gd name="connsiteY1" fmla="*/ 0 h 2600716"/>
              <a:gd name="connsiteX2" fmla="*/ 6647790 w 6647790"/>
              <a:gd name="connsiteY2" fmla="*/ 2600716 h 2600716"/>
              <a:gd name="connsiteX3" fmla="*/ 0 w 6647790"/>
              <a:gd name="connsiteY3" fmla="*/ 2600716 h 260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47790" h="2600716">
                <a:moveTo>
                  <a:pt x="0" y="0"/>
                </a:moveTo>
                <a:lnTo>
                  <a:pt x="6647790" y="0"/>
                </a:lnTo>
                <a:lnTo>
                  <a:pt x="6647790" y="2600716"/>
                </a:lnTo>
                <a:lnTo>
                  <a:pt x="0" y="26007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652CAC4-2A63-4103-AB43-D364F26B9047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992915" y="3399661"/>
            <a:ext cx="3200070" cy="2600716"/>
          </a:xfrm>
          <a:custGeom>
            <a:avLst/>
            <a:gdLst>
              <a:gd name="connsiteX0" fmla="*/ 0 w 3200070"/>
              <a:gd name="connsiteY0" fmla="*/ 0 h 2600716"/>
              <a:gd name="connsiteX1" fmla="*/ 3200070 w 3200070"/>
              <a:gd name="connsiteY1" fmla="*/ 0 h 2600716"/>
              <a:gd name="connsiteX2" fmla="*/ 3200070 w 3200070"/>
              <a:gd name="connsiteY2" fmla="*/ 2600716 h 2600716"/>
              <a:gd name="connsiteX3" fmla="*/ 0 w 3200070"/>
              <a:gd name="connsiteY3" fmla="*/ 2600716 h 260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0070" h="2600716">
                <a:moveTo>
                  <a:pt x="0" y="0"/>
                </a:moveTo>
                <a:lnTo>
                  <a:pt x="3200070" y="0"/>
                </a:lnTo>
                <a:lnTo>
                  <a:pt x="3200070" y="2600716"/>
                </a:lnTo>
                <a:lnTo>
                  <a:pt x="0" y="26007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13F0594A-77B0-483A-96F0-B745B751D8E4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440635" y="3399661"/>
            <a:ext cx="3200070" cy="2600716"/>
          </a:xfrm>
          <a:custGeom>
            <a:avLst/>
            <a:gdLst>
              <a:gd name="connsiteX0" fmla="*/ 0 w 3200070"/>
              <a:gd name="connsiteY0" fmla="*/ 0 h 2600716"/>
              <a:gd name="connsiteX1" fmla="*/ 3200070 w 3200070"/>
              <a:gd name="connsiteY1" fmla="*/ 0 h 2600716"/>
              <a:gd name="connsiteX2" fmla="*/ 3200070 w 3200070"/>
              <a:gd name="connsiteY2" fmla="*/ 2600716 h 2600716"/>
              <a:gd name="connsiteX3" fmla="*/ 0 w 3200070"/>
              <a:gd name="connsiteY3" fmla="*/ 2600716 h 260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0070" h="2600716">
                <a:moveTo>
                  <a:pt x="0" y="0"/>
                </a:moveTo>
                <a:lnTo>
                  <a:pt x="3200070" y="0"/>
                </a:lnTo>
                <a:lnTo>
                  <a:pt x="3200070" y="2600716"/>
                </a:lnTo>
                <a:lnTo>
                  <a:pt x="0" y="26007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5701379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45A999C-C221-43C5-A019-1CF201662E7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6" y="551296"/>
            <a:ext cx="11089408" cy="5430404"/>
          </a:xfrm>
          <a:custGeom>
            <a:avLst/>
            <a:gdLst>
              <a:gd name="connsiteX0" fmla="*/ 0 w 11089408"/>
              <a:gd name="connsiteY0" fmla="*/ 0 h 5430404"/>
              <a:gd name="connsiteX1" fmla="*/ 11089408 w 11089408"/>
              <a:gd name="connsiteY1" fmla="*/ 0 h 5430404"/>
              <a:gd name="connsiteX2" fmla="*/ 11089408 w 11089408"/>
              <a:gd name="connsiteY2" fmla="*/ 5430404 h 5430404"/>
              <a:gd name="connsiteX3" fmla="*/ 0 w 11089408"/>
              <a:gd name="connsiteY3" fmla="*/ 5430404 h 5430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89408" h="5430404">
                <a:moveTo>
                  <a:pt x="0" y="0"/>
                </a:moveTo>
                <a:lnTo>
                  <a:pt x="11089408" y="0"/>
                </a:lnTo>
                <a:lnTo>
                  <a:pt x="11089408" y="5430404"/>
                </a:lnTo>
                <a:lnTo>
                  <a:pt x="0" y="54304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7526470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45A999C-C221-43C5-A019-1CF201662E7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860800" y="551296"/>
            <a:ext cx="7779904" cy="5430404"/>
          </a:xfrm>
          <a:custGeom>
            <a:avLst/>
            <a:gdLst>
              <a:gd name="connsiteX0" fmla="*/ 0 w 11089408"/>
              <a:gd name="connsiteY0" fmla="*/ 0 h 5430404"/>
              <a:gd name="connsiteX1" fmla="*/ 11089408 w 11089408"/>
              <a:gd name="connsiteY1" fmla="*/ 0 h 5430404"/>
              <a:gd name="connsiteX2" fmla="*/ 11089408 w 11089408"/>
              <a:gd name="connsiteY2" fmla="*/ 5430404 h 5430404"/>
              <a:gd name="connsiteX3" fmla="*/ 0 w 11089408"/>
              <a:gd name="connsiteY3" fmla="*/ 5430404 h 5430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89408" h="5430404">
                <a:moveTo>
                  <a:pt x="0" y="0"/>
                </a:moveTo>
                <a:lnTo>
                  <a:pt x="11089408" y="0"/>
                </a:lnTo>
                <a:lnTo>
                  <a:pt x="11089408" y="5430404"/>
                </a:lnTo>
                <a:lnTo>
                  <a:pt x="0" y="54304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9718987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23922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047AE84-3721-44FB-9C9A-088624DF00AF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330495" y="2219149"/>
            <a:ext cx="3531280" cy="3749852"/>
          </a:xfrm>
          <a:custGeom>
            <a:avLst/>
            <a:gdLst>
              <a:gd name="connsiteX0" fmla="*/ 0 w 3531280"/>
              <a:gd name="connsiteY0" fmla="*/ 0 h 3749852"/>
              <a:gd name="connsiteX1" fmla="*/ 3531280 w 3531280"/>
              <a:gd name="connsiteY1" fmla="*/ 0 h 3749852"/>
              <a:gd name="connsiteX2" fmla="*/ 3531280 w 3531280"/>
              <a:gd name="connsiteY2" fmla="*/ 3749852 h 3749852"/>
              <a:gd name="connsiteX3" fmla="*/ 0 w 3531280"/>
              <a:gd name="connsiteY3" fmla="*/ 3749852 h 37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280" h="3749852">
                <a:moveTo>
                  <a:pt x="0" y="0"/>
                </a:moveTo>
                <a:lnTo>
                  <a:pt x="3531280" y="0"/>
                </a:lnTo>
                <a:lnTo>
                  <a:pt x="3531280" y="3749852"/>
                </a:lnTo>
                <a:lnTo>
                  <a:pt x="0" y="37498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319867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53068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A584749-310A-4148-9B72-72A81527669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54539" y="1939936"/>
            <a:ext cx="5179540" cy="3779957"/>
          </a:xfrm>
          <a:custGeom>
            <a:avLst/>
            <a:gdLst>
              <a:gd name="connsiteX0" fmla="*/ 93688 w 5179540"/>
              <a:gd name="connsiteY0" fmla="*/ 0 h 3779957"/>
              <a:gd name="connsiteX1" fmla="*/ 5084181 w 5179540"/>
              <a:gd name="connsiteY1" fmla="*/ 0 h 3779957"/>
              <a:gd name="connsiteX2" fmla="*/ 5179540 w 5179540"/>
              <a:gd name="connsiteY2" fmla="*/ 95504 h 3779957"/>
              <a:gd name="connsiteX3" fmla="*/ 5179540 w 5179540"/>
              <a:gd name="connsiteY3" fmla="*/ 3684453 h 3779957"/>
              <a:gd name="connsiteX4" fmla="*/ 5084181 w 5179540"/>
              <a:gd name="connsiteY4" fmla="*/ 3779957 h 3779957"/>
              <a:gd name="connsiteX5" fmla="*/ 93688 w 5179540"/>
              <a:gd name="connsiteY5" fmla="*/ 3779957 h 3779957"/>
              <a:gd name="connsiteX6" fmla="*/ 0 w 5179540"/>
              <a:gd name="connsiteY6" fmla="*/ 3684453 h 3779957"/>
              <a:gd name="connsiteX7" fmla="*/ 0 w 5179540"/>
              <a:gd name="connsiteY7" fmla="*/ 95504 h 3779957"/>
              <a:gd name="connsiteX8" fmla="*/ 93688 w 5179540"/>
              <a:gd name="connsiteY8" fmla="*/ 0 h 3779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79540" h="3779957">
                <a:moveTo>
                  <a:pt x="93688" y="0"/>
                </a:moveTo>
                <a:cubicBezTo>
                  <a:pt x="93688" y="0"/>
                  <a:pt x="93688" y="0"/>
                  <a:pt x="5084181" y="0"/>
                </a:cubicBezTo>
                <a:cubicBezTo>
                  <a:pt x="5136043" y="0"/>
                  <a:pt x="5179540" y="43563"/>
                  <a:pt x="5179540" y="95504"/>
                </a:cubicBezTo>
                <a:cubicBezTo>
                  <a:pt x="5179540" y="95504"/>
                  <a:pt x="5179540" y="95504"/>
                  <a:pt x="5179540" y="3684453"/>
                </a:cubicBezTo>
                <a:cubicBezTo>
                  <a:pt x="5179540" y="3738069"/>
                  <a:pt x="5136043" y="3779957"/>
                  <a:pt x="5084181" y="3779957"/>
                </a:cubicBezTo>
                <a:cubicBezTo>
                  <a:pt x="5084181" y="3779957"/>
                  <a:pt x="5084181" y="3779957"/>
                  <a:pt x="93688" y="3779957"/>
                </a:cubicBezTo>
                <a:cubicBezTo>
                  <a:pt x="41825" y="3779957"/>
                  <a:pt x="0" y="3738069"/>
                  <a:pt x="0" y="3684453"/>
                </a:cubicBezTo>
                <a:lnTo>
                  <a:pt x="0" y="95504"/>
                </a:lnTo>
                <a:cubicBezTo>
                  <a:pt x="0" y="43563"/>
                  <a:pt x="41825" y="0"/>
                  <a:pt x="9368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7110485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879BA11-903E-4D37-A851-D764B7CEE97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807438" y="2422633"/>
            <a:ext cx="4670466" cy="3059133"/>
          </a:xfrm>
          <a:custGeom>
            <a:avLst/>
            <a:gdLst>
              <a:gd name="connsiteX0" fmla="*/ 119057 w 4670466"/>
              <a:gd name="connsiteY0" fmla="*/ 0 h 3059133"/>
              <a:gd name="connsiteX1" fmla="*/ 4552844 w 4670466"/>
              <a:gd name="connsiteY1" fmla="*/ 0 h 3059133"/>
              <a:gd name="connsiteX2" fmla="*/ 4670466 w 4670466"/>
              <a:gd name="connsiteY2" fmla="*/ 119094 h 3059133"/>
              <a:gd name="connsiteX3" fmla="*/ 4670466 w 4670466"/>
              <a:gd name="connsiteY3" fmla="*/ 3059133 h 3059133"/>
              <a:gd name="connsiteX4" fmla="*/ 0 w 4670466"/>
              <a:gd name="connsiteY4" fmla="*/ 3059133 h 3059133"/>
              <a:gd name="connsiteX5" fmla="*/ 0 w 4670466"/>
              <a:gd name="connsiteY5" fmla="*/ 119094 h 3059133"/>
              <a:gd name="connsiteX6" fmla="*/ 119057 w 4670466"/>
              <a:gd name="connsiteY6" fmla="*/ 0 h 3059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670466" h="3059133">
                <a:moveTo>
                  <a:pt x="119057" y="0"/>
                </a:moveTo>
                <a:cubicBezTo>
                  <a:pt x="119057" y="0"/>
                  <a:pt x="119057" y="0"/>
                  <a:pt x="4552844" y="0"/>
                </a:cubicBezTo>
                <a:cubicBezTo>
                  <a:pt x="4617392" y="0"/>
                  <a:pt x="4670466" y="53808"/>
                  <a:pt x="4670466" y="119094"/>
                </a:cubicBezTo>
                <a:cubicBezTo>
                  <a:pt x="4670466" y="119094"/>
                  <a:pt x="4670466" y="119094"/>
                  <a:pt x="4670466" y="3059133"/>
                </a:cubicBezTo>
                <a:cubicBezTo>
                  <a:pt x="4670466" y="3059133"/>
                  <a:pt x="4670466" y="3059133"/>
                  <a:pt x="0" y="3059133"/>
                </a:cubicBezTo>
                <a:cubicBezTo>
                  <a:pt x="0" y="3059133"/>
                  <a:pt x="0" y="3059133"/>
                  <a:pt x="0" y="119094"/>
                </a:cubicBezTo>
                <a:cubicBezTo>
                  <a:pt x="0" y="53808"/>
                  <a:pt x="54509" y="0"/>
                  <a:pt x="1190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5949870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2">
            <a:extLst>
              <a:ext uri="{FF2B5EF4-FFF2-40B4-BE49-F238E27FC236}">
                <a16:creationId xmlns:a16="http://schemas.microsoft.com/office/drawing/2014/main" id="{7B24E859-C13E-EEF3-AE28-79193D0A0E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-129113" y="1"/>
            <a:ext cx="12450226" cy="6857998"/>
          </a:xfrm>
          <a:prstGeom prst="rect">
            <a:avLst/>
          </a:prstGeom>
        </p:spPr>
      </p:pic>
      <p:sp>
        <p:nvSpPr>
          <p:cNvPr id="4" name="Title 11">
            <a:extLst>
              <a:ext uri="{FF2B5EF4-FFF2-40B4-BE49-F238E27FC236}">
                <a16:creationId xmlns:a16="http://schemas.microsoft.com/office/drawing/2014/main" id="{72D36832-A7D7-9976-4054-3E4696B04E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5031" y="3105833"/>
            <a:ext cx="6841937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lvl1pPr>
              <a:defRPr lang="en-US" sz="3600" spc="100" baseline="0" dirty="0">
                <a:solidFill>
                  <a:srgbClr val="7ED878"/>
                </a:solidFill>
                <a:latin typeface="Gilroy Bold" panose="00000800000000000000" pitchFamily="50" charset="0"/>
                <a:ea typeface="+mn-ea"/>
                <a:cs typeface="+mn-cs"/>
              </a:defRPr>
            </a:lvl1pPr>
          </a:lstStyle>
          <a:p>
            <a:pPr marL="0" lvl="0" indent="0">
              <a:spcBef>
                <a:spcPts val="1000"/>
              </a:spcBef>
              <a:buFontTx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C43F3E3B-3091-7275-D9B5-EEB73149162B}"/>
              </a:ext>
            </a:extLst>
          </p:cNvPr>
          <p:cNvSpPr/>
          <p:nvPr userDrawn="1"/>
        </p:nvSpPr>
        <p:spPr>
          <a:xfrm>
            <a:off x="10388600" y="533400"/>
            <a:ext cx="1803400" cy="520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t"/>
          <a:lstStyle/>
          <a:p>
            <a:pPr marL="177800" indent="-177800" algn="l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de-DE" sz="1400">
              <a:solidFill>
                <a:srgbClr val="111111"/>
              </a:solidFill>
              <a:latin typeface="Gilroy" panose="00000500000000000000" pitchFamily="50" charset="0"/>
            </a:endParaRP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27C5A3D8-A955-ADA7-D4B3-D19C8CDB1865}"/>
              </a:ext>
            </a:extLst>
          </p:cNvPr>
          <p:cNvSpPr/>
          <p:nvPr userDrawn="1"/>
        </p:nvSpPr>
        <p:spPr>
          <a:xfrm>
            <a:off x="10429875" y="6322825"/>
            <a:ext cx="1762125" cy="473053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>
                <a:gradFill>
                  <a:gsLst>
                    <a:gs pos="0">
                      <a:srgbClr val="7ED878"/>
                    </a:gs>
                    <a:gs pos="56600">
                      <a:srgbClr val="34CA8C"/>
                    </a:gs>
                    <a:gs pos="100000">
                      <a:srgbClr val="42D0C6"/>
                    </a:gs>
                  </a:gsLst>
                  <a:lin ang="4200000" scaled="0"/>
                </a:gradFill>
                <a:latin typeface="Gilroy Bold" panose="00000800000000000000" pitchFamily="50" charset="0"/>
                <a:cs typeface="Poppins" panose="00000500000000000000" pitchFamily="2" charset="0"/>
              </a:rPr>
              <a:t>cloud ahead</a:t>
            </a:r>
          </a:p>
        </p:txBody>
      </p:sp>
    </p:spTree>
    <p:extLst>
      <p:ext uri="{BB962C8B-B14F-4D97-AF65-F5344CB8AC3E}">
        <p14:creationId xmlns:p14="http://schemas.microsoft.com/office/powerpoint/2010/main" val="1575173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879BA11-903E-4D37-A851-D764B7CEE97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119317" y="2422633"/>
            <a:ext cx="4670466" cy="3059133"/>
          </a:xfrm>
          <a:custGeom>
            <a:avLst/>
            <a:gdLst>
              <a:gd name="connsiteX0" fmla="*/ 119057 w 4670466"/>
              <a:gd name="connsiteY0" fmla="*/ 0 h 3059133"/>
              <a:gd name="connsiteX1" fmla="*/ 4552844 w 4670466"/>
              <a:gd name="connsiteY1" fmla="*/ 0 h 3059133"/>
              <a:gd name="connsiteX2" fmla="*/ 4670466 w 4670466"/>
              <a:gd name="connsiteY2" fmla="*/ 119094 h 3059133"/>
              <a:gd name="connsiteX3" fmla="*/ 4670466 w 4670466"/>
              <a:gd name="connsiteY3" fmla="*/ 3059133 h 3059133"/>
              <a:gd name="connsiteX4" fmla="*/ 0 w 4670466"/>
              <a:gd name="connsiteY4" fmla="*/ 3059133 h 3059133"/>
              <a:gd name="connsiteX5" fmla="*/ 0 w 4670466"/>
              <a:gd name="connsiteY5" fmla="*/ 119094 h 3059133"/>
              <a:gd name="connsiteX6" fmla="*/ 119057 w 4670466"/>
              <a:gd name="connsiteY6" fmla="*/ 0 h 3059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670466" h="3059133">
                <a:moveTo>
                  <a:pt x="119057" y="0"/>
                </a:moveTo>
                <a:cubicBezTo>
                  <a:pt x="119057" y="0"/>
                  <a:pt x="119057" y="0"/>
                  <a:pt x="4552844" y="0"/>
                </a:cubicBezTo>
                <a:cubicBezTo>
                  <a:pt x="4617392" y="0"/>
                  <a:pt x="4670466" y="53808"/>
                  <a:pt x="4670466" y="119094"/>
                </a:cubicBezTo>
                <a:cubicBezTo>
                  <a:pt x="4670466" y="119094"/>
                  <a:pt x="4670466" y="119094"/>
                  <a:pt x="4670466" y="3059133"/>
                </a:cubicBezTo>
                <a:cubicBezTo>
                  <a:pt x="4670466" y="3059133"/>
                  <a:pt x="4670466" y="3059133"/>
                  <a:pt x="0" y="3059133"/>
                </a:cubicBezTo>
                <a:cubicBezTo>
                  <a:pt x="0" y="3059133"/>
                  <a:pt x="0" y="3059133"/>
                  <a:pt x="0" y="119094"/>
                </a:cubicBezTo>
                <a:cubicBezTo>
                  <a:pt x="0" y="53808"/>
                  <a:pt x="54509" y="0"/>
                  <a:pt x="1190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4211300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9C2ED03-881F-4FEF-BC8B-3F367AF9C4C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880800" y="812308"/>
            <a:ext cx="2429170" cy="5233382"/>
          </a:xfrm>
          <a:custGeom>
            <a:avLst/>
            <a:gdLst>
              <a:gd name="connsiteX0" fmla="*/ 320356 w 2429170"/>
              <a:gd name="connsiteY0" fmla="*/ 0 h 5233382"/>
              <a:gd name="connsiteX1" fmla="*/ 2108815 w 2429170"/>
              <a:gd name="connsiteY1" fmla="*/ 0 h 5233382"/>
              <a:gd name="connsiteX2" fmla="*/ 2429170 w 2429170"/>
              <a:gd name="connsiteY2" fmla="*/ 319895 h 5233382"/>
              <a:gd name="connsiteX3" fmla="*/ 2429170 w 2429170"/>
              <a:gd name="connsiteY3" fmla="*/ 4913488 h 5233382"/>
              <a:gd name="connsiteX4" fmla="*/ 2108815 w 2429170"/>
              <a:gd name="connsiteY4" fmla="*/ 5233382 h 5233382"/>
              <a:gd name="connsiteX5" fmla="*/ 320356 w 2429170"/>
              <a:gd name="connsiteY5" fmla="*/ 5233382 h 5233382"/>
              <a:gd name="connsiteX6" fmla="*/ 0 w 2429170"/>
              <a:gd name="connsiteY6" fmla="*/ 4913488 h 5233382"/>
              <a:gd name="connsiteX7" fmla="*/ 0 w 2429170"/>
              <a:gd name="connsiteY7" fmla="*/ 319895 h 5233382"/>
              <a:gd name="connsiteX8" fmla="*/ 320356 w 2429170"/>
              <a:gd name="connsiteY8" fmla="*/ 0 h 5233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29170" h="5233382">
                <a:moveTo>
                  <a:pt x="320356" y="0"/>
                </a:moveTo>
                <a:lnTo>
                  <a:pt x="2108815" y="0"/>
                </a:lnTo>
                <a:cubicBezTo>
                  <a:pt x="2286278" y="0"/>
                  <a:pt x="2429170" y="142687"/>
                  <a:pt x="2429170" y="319895"/>
                </a:cubicBezTo>
                <a:cubicBezTo>
                  <a:pt x="2429170" y="319895"/>
                  <a:pt x="2429170" y="319895"/>
                  <a:pt x="2429170" y="4913488"/>
                </a:cubicBezTo>
                <a:cubicBezTo>
                  <a:pt x="2429170" y="5090695"/>
                  <a:pt x="2286278" y="5233382"/>
                  <a:pt x="2108815" y="5233382"/>
                </a:cubicBezTo>
                <a:cubicBezTo>
                  <a:pt x="2108815" y="5233382"/>
                  <a:pt x="2108815" y="5233382"/>
                  <a:pt x="320356" y="5233382"/>
                </a:cubicBezTo>
                <a:cubicBezTo>
                  <a:pt x="142893" y="5233382"/>
                  <a:pt x="0" y="5090695"/>
                  <a:pt x="0" y="4913488"/>
                </a:cubicBezTo>
                <a:cubicBezTo>
                  <a:pt x="0" y="4913488"/>
                  <a:pt x="0" y="4913488"/>
                  <a:pt x="0" y="319895"/>
                </a:cubicBezTo>
                <a:cubicBezTo>
                  <a:pt x="0" y="142687"/>
                  <a:pt x="142893" y="0"/>
                  <a:pt x="32035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556859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428E60A-EBA8-4853-B85F-A0A6FE6E8BFF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330495" y="2219149"/>
            <a:ext cx="2298700" cy="3749852"/>
          </a:xfrm>
          <a:custGeom>
            <a:avLst/>
            <a:gdLst>
              <a:gd name="connsiteX0" fmla="*/ 0 w 2298700"/>
              <a:gd name="connsiteY0" fmla="*/ 0 h 3749852"/>
              <a:gd name="connsiteX1" fmla="*/ 2298700 w 2298700"/>
              <a:gd name="connsiteY1" fmla="*/ 0 h 3749852"/>
              <a:gd name="connsiteX2" fmla="*/ 2298700 w 2298700"/>
              <a:gd name="connsiteY2" fmla="*/ 3749852 h 3749852"/>
              <a:gd name="connsiteX3" fmla="*/ 0 w 2298700"/>
              <a:gd name="connsiteY3" fmla="*/ 3749852 h 37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8700" h="3749852">
                <a:moveTo>
                  <a:pt x="0" y="0"/>
                </a:moveTo>
                <a:lnTo>
                  <a:pt x="2298700" y="0"/>
                </a:lnTo>
                <a:lnTo>
                  <a:pt x="2298700" y="3749852"/>
                </a:lnTo>
                <a:lnTo>
                  <a:pt x="0" y="37498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1140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6A184126-711A-4345-BB13-133FC5E0D16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7" y="2046515"/>
            <a:ext cx="3512187" cy="3889828"/>
          </a:xfrm>
          <a:custGeom>
            <a:avLst/>
            <a:gdLst>
              <a:gd name="connsiteX0" fmla="*/ 0 w 3512187"/>
              <a:gd name="connsiteY0" fmla="*/ 0 h 3889828"/>
              <a:gd name="connsiteX1" fmla="*/ 3512187 w 3512187"/>
              <a:gd name="connsiteY1" fmla="*/ 0 h 3889828"/>
              <a:gd name="connsiteX2" fmla="*/ 3512187 w 3512187"/>
              <a:gd name="connsiteY2" fmla="*/ 3889828 h 3889828"/>
              <a:gd name="connsiteX3" fmla="*/ 0 w 3512187"/>
              <a:gd name="connsiteY3" fmla="*/ 3889828 h 3889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2187" h="3889828">
                <a:moveTo>
                  <a:pt x="0" y="0"/>
                </a:moveTo>
                <a:lnTo>
                  <a:pt x="3512187" y="0"/>
                </a:lnTo>
                <a:lnTo>
                  <a:pt x="3512187" y="3889828"/>
                </a:lnTo>
                <a:lnTo>
                  <a:pt x="0" y="38898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43EF2E37-1122-4411-B035-84084E105ED2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311135" y="2046515"/>
            <a:ext cx="3569730" cy="3889828"/>
          </a:xfrm>
          <a:custGeom>
            <a:avLst/>
            <a:gdLst>
              <a:gd name="connsiteX0" fmla="*/ 0 w 3569730"/>
              <a:gd name="connsiteY0" fmla="*/ 0 h 3889828"/>
              <a:gd name="connsiteX1" fmla="*/ 3569730 w 3569730"/>
              <a:gd name="connsiteY1" fmla="*/ 0 h 3889828"/>
              <a:gd name="connsiteX2" fmla="*/ 3569730 w 3569730"/>
              <a:gd name="connsiteY2" fmla="*/ 3889828 h 3889828"/>
              <a:gd name="connsiteX3" fmla="*/ 0 w 3569730"/>
              <a:gd name="connsiteY3" fmla="*/ 3889828 h 3889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69730" h="3889828">
                <a:moveTo>
                  <a:pt x="0" y="0"/>
                </a:moveTo>
                <a:lnTo>
                  <a:pt x="3569730" y="0"/>
                </a:lnTo>
                <a:lnTo>
                  <a:pt x="3569730" y="3889828"/>
                </a:lnTo>
                <a:lnTo>
                  <a:pt x="0" y="38898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ECAB097F-865E-44D0-BF1D-1349D908961E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128517" y="2046515"/>
            <a:ext cx="3512187" cy="3889828"/>
          </a:xfrm>
          <a:custGeom>
            <a:avLst/>
            <a:gdLst>
              <a:gd name="connsiteX0" fmla="*/ 0 w 3512187"/>
              <a:gd name="connsiteY0" fmla="*/ 0 h 3889828"/>
              <a:gd name="connsiteX1" fmla="*/ 3512187 w 3512187"/>
              <a:gd name="connsiteY1" fmla="*/ 0 h 3889828"/>
              <a:gd name="connsiteX2" fmla="*/ 3512187 w 3512187"/>
              <a:gd name="connsiteY2" fmla="*/ 3889828 h 3889828"/>
              <a:gd name="connsiteX3" fmla="*/ 0 w 3512187"/>
              <a:gd name="connsiteY3" fmla="*/ 3889828 h 3889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2187" h="3889828">
                <a:moveTo>
                  <a:pt x="0" y="0"/>
                </a:moveTo>
                <a:lnTo>
                  <a:pt x="3512187" y="0"/>
                </a:lnTo>
                <a:lnTo>
                  <a:pt x="3512187" y="3889828"/>
                </a:lnTo>
                <a:lnTo>
                  <a:pt x="0" y="38898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0226888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0E2E523-B885-4A95-A09A-C7A5E50D3F1C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7926131" y="2322286"/>
            <a:ext cx="3718352" cy="3521835"/>
          </a:xfrm>
          <a:custGeom>
            <a:avLst/>
            <a:gdLst>
              <a:gd name="connsiteX0" fmla="*/ 0 w 3718352"/>
              <a:gd name="connsiteY0" fmla="*/ 0 h 3521835"/>
              <a:gd name="connsiteX1" fmla="*/ 3718352 w 3718352"/>
              <a:gd name="connsiteY1" fmla="*/ 0 h 3521835"/>
              <a:gd name="connsiteX2" fmla="*/ 3718352 w 3718352"/>
              <a:gd name="connsiteY2" fmla="*/ 3521835 h 3521835"/>
              <a:gd name="connsiteX3" fmla="*/ 0 w 3718352"/>
              <a:gd name="connsiteY3" fmla="*/ 3521835 h 3521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8352" h="3521835">
                <a:moveTo>
                  <a:pt x="0" y="0"/>
                </a:moveTo>
                <a:lnTo>
                  <a:pt x="3718352" y="0"/>
                </a:lnTo>
                <a:lnTo>
                  <a:pt x="3718352" y="3521835"/>
                </a:lnTo>
                <a:lnTo>
                  <a:pt x="0" y="352183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895151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E021B62C-BD60-4BC0-A130-CBF80D65A964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218209" y="2216248"/>
            <a:ext cx="1277062" cy="1277062"/>
          </a:xfrm>
          <a:custGeom>
            <a:avLst/>
            <a:gdLst>
              <a:gd name="connsiteX0" fmla="*/ 638531 w 1277062"/>
              <a:gd name="connsiteY0" fmla="*/ 0 h 1277062"/>
              <a:gd name="connsiteX1" fmla="*/ 1277062 w 1277062"/>
              <a:gd name="connsiteY1" fmla="*/ 638531 h 1277062"/>
              <a:gd name="connsiteX2" fmla="*/ 638531 w 1277062"/>
              <a:gd name="connsiteY2" fmla="*/ 1277062 h 1277062"/>
              <a:gd name="connsiteX3" fmla="*/ 0 w 1277062"/>
              <a:gd name="connsiteY3" fmla="*/ 638531 h 1277062"/>
              <a:gd name="connsiteX4" fmla="*/ 638531 w 1277062"/>
              <a:gd name="connsiteY4" fmla="*/ 0 h 127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62" h="1277062">
                <a:moveTo>
                  <a:pt x="638531" y="0"/>
                </a:moveTo>
                <a:cubicBezTo>
                  <a:pt x="991182" y="0"/>
                  <a:pt x="1277062" y="285880"/>
                  <a:pt x="1277062" y="638531"/>
                </a:cubicBezTo>
                <a:cubicBezTo>
                  <a:pt x="1277062" y="991182"/>
                  <a:pt x="991182" y="1277062"/>
                  <a:pt x="638531" y="1277062"/>
                </a:cubicBezTo>
                <a:cubicBezTo>
                  <a:pt x="285880" y="1277062"/>
                  <a:pt x="0" y="991182"/>
                  <a:pt x="0" y="638531"/>
                </a:cubicBezTo>
                <a:cubicBezTo>
                  <a:pt x="0" y="285880"/>
                  <a:pt x="285880" y="0"/>
                  <a:pt x="6385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01A6492-BD42-4656-A15B-9720D8754A8E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6696729" y="2216248"/>
            <a:ext cx="1277062" cy="1277062"/>
          </a:xfrm>
          <a:custGeom>
            <a:avLst/>
            <a:gdLst>
              <a:gd name="connsiteX0" fmla="*/ 638531 w 1277062"/>
              <a:gd name="connsiteY0" fmla="*/ 0 h 1277062"/>
              <a:gd name="connsiteX1" fmla="*/ 1277062 w 1277062"/>
              <a:gd name="connsiteY1" fmla="*/ 638531 h 1277062"/>
              <a:gd name="connsiteX2" fmla="*/ 638531 w 1277062"/>
              <a:gd name="connsiteY2" fmla="*/ 1277062 h 1277062"/>
              <a:gd name="connsiteX3" fmla="*/ 0 w 1277062"/>
              <a:gd name="connsiteY3" fmla="*/ 638531 h 1277062"/>
              <a:gd name="connsiteX4" fmla="*/ 638531 w 1277062"/>
              <a:gd name="connsiteY4" fmla="*/ 0 h 127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62" h="1277062">
                <a:moveTo>
                  <a:pt x="638531" y="0"/>
                </a:moveTo>
                <a:cubicBezTo>
                  <a:pt x="991182" y="0"/>
                  <a:pt x="1277062" y="285880"/>
                  <a:pt x="1277062" y="638531"/>
                </a:cubicBezTo>
                <a:cubicBezTo>
                  <a:pt x="1277062" y="991182"/>
                  <a:pt x="991182" y="1277062"/>
                  <a:pt x="638531" y="1277062"/>
                </a:cubicBezTo>
                <a:cubicBezTo>
                  <a:pt x="285880" y="1277062"/>
                  <a:pt x="0" y="991182"/>
                  <a:pt x="0" y="638531"/>
                </a:cubicBezTo>
                <a:cubicBezTo>
                  <a:pt x="0" y="285880"/>
                  <a:pt x="285880" y="0"/>
                  <a:pt x="6385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0EFB202D-C7CA-4CE2-AA3B-F70DF81A677B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9175249" y="2216248"/>
            <a:ext cx="1277062" cy="1277062"/>
          </a:xfrm>
          <a:custGeom>
            <a:avLst/>
            <a:gdLst>
              <a:gd name="connsiteX0" fmla="*/ 638531 w 1277062"/>
              <a:gd name="connsiteY0" fmla="*/ 0 h 1277062"/>
              <a:gd name="connsiteX1" fmla="*/ 1277062 w 1277062"/>
              <a:gd name="connsiteY1" fmla="*/ 638531 h 1277062"/>
              <a:gd name="connsiteX2" fmla="*/ 638531 w 1277062"/>
              <a:gd name="connsiteY2" fmla="*/ 1277062 h 1277062"/>
              <a:gd name="connsiteX3" fmla="*/ 0 w 1277062"/>
              <a:gd name="connsiteY3" fmla="*/ 638531 h 1277062"/>
              <a:gd name="connsiteX4" fmla="*/ 638531 w 1277062"/>
              <a:gd name="connsiteY4" fmla="*/ 0 h 127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62" h="1277062">
                <a:moveTo>
                  <a:pt x="638531" y="0"/>
                </a:moveTo>
                <a:cubicBezTo>
                  <a:pt x="991182" y="0"/>
                  <a:pt x="1277062" y="285880"/>
                  <a:pt x="1277062" y="638531"/>
                </a:cubicBezTo>
                <a:cubicBezTo>
                  <a:pt x="1277062" y="991182"/>
                  <a:pt x="991182" y="1277062"/>
                  <a:pt x="638531" y="1277062"/>
                </a:cubicBezTo>
                <a:cubicBezTo>
                  <a:pt x="285880" y="1277062"/>
                  <a:pt x="0" y="991182"/>
                  <a:pt x="0" y="638531"/>
                </a:cubicBezTo>
                <a:cubicBezTo>
                  <a:pt x="0" y="285880"/>
                  <a:pt x="285880" y="0"/>
                  <a:pt x="6385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E522B5E-DDD2-43E0-8917-07DE6A5200C0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1739689" y="2216248"/>
            <a:ext cx="1277062" cy="1277062"/>
          </a:xfrm>
          <a:custGeom>
            <a:avLst/>
            <a:gdLst>
              <a:gd name="connsiteX0" fmla="*/ 638531 w 1277062"/>
              <a:gd name="connsiteY0" fmla="*/ 0 h 1277062"/>
              <a:gd name="connsiteX1" fmla="*/ 1277062 w 1277062"/>
              <a:gd name="connsiteY1" fmla="*/ 638531 h 1277062"/>
              <a:gd name="connsiteX2" fmla="*/ 638531 w 1277062"/>
              <a:gd name="connsiteY2" fmla="*/ 1277062 h 1277062"/>
              <a:gd name="connsiteX3" fmla="*/ 0 w 1277062"/>
              <a:gd name="connsiteY3" fmla="*/ 638531 h 1277062"/>
              <a:gd name="connsiteX4" fmla="*/ 638531 w 1277062"/>
              <a:gd name="connsiteY4" fmla="*/ 0 h 127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62" h="1277062">
                <a:moveTo>
                  <a:pt x="638531" y="0"/>
                </a:moveTo>
                <a:cubicBezTo>
                  <a:pt x="991182" y="0"/>
                  <a:pt x="1277062" y="285880"/>
                  <a:pt x="1277062" y="638531"/>
                </a:cubicBezTo>
                <a:cubicBezTo>
                  <a:pt x="1277062" y="991182"/>
                  <a:pt x="991182" y="1277062"/>
                  <a:pt x="638531" y="1277062"/>
                </a:cubicBezTo>
                <a:cubicBezTo>
                  <a:pt x="285880" y="1277062"/>
                  <a:pt x="0" y="991182"/>
                  <a:pt x="0" y="638531"/>
                </a:cubicBezTo>
                <a:cubicBezTo>
                  <a:pt x="0" y="285880"/>
                  <a:pt x="285880" y="0"/>
                  <a:pt x="6385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954489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5B93FE6-3787-48AD-B65E-E05D7187D6A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6" y="2267856"/>
            <a:ext cx="4987704" cy="3408947"/>
          </a:xfrm>
          <a:custGeom>
            <a:avLst/>
            <a:gdLst>
              <a:gd name="connsiteX0" fmla="*/ 0 w 4987704"/>
              <a:gd name="connsiteY0" fmla="*/ 0 h 3408947"/>
              <a:gd name="connsiteX1" fmla="*/ 4987704 w 4987704"/>
              <a:gd name="connsiteY1" fmla="*/ 0 h 3408947"/>
              <a:gd name="connsiteX2" fmla="*/ 4987704 w 4987704"/>
              <a:gd name="connsiteY2" fmla="*/ 3408947 h 3408947"/>
              <a:gd name="connsiteX3" fmla="*/ 0 w 4987704"/>
              <a:gd name="connsiteY3" fmla="*/ 3408947 h 3408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87704" h="3408947">
                <a:moveTo>
                  <a:pt x="0" y="0"/>
                </a:moveTo>
                <a:lnTo>
                  <a:pt x="4987704" y="0"/>
                </a:lnTo>
                <a:lnTo>
                  <a:pt x="4987704" y="3408947"/>
                </a:lnTo>
                <a:lnTo>
                  <a:pt x="0" y="340894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558577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C733B14-B070-449A-B614-A0E01F151FC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7" y="2159000"/>
            <a:ext cx="4927483" cy="3733800"/>
          </a:xfrm>
          <a:custGeom>
            <a:avLst/>
            <a:gdLst>
              <a:gd name="connsiteX0" fmla="*/ 0 w 4927483"/>
              <a:gd name="connsiteY0" fmla="*/ 0 h 3733800"/>
              <a:gd name="connsiteX1" fmla="*/ 4927483 w 4927483"/>
              <a:gd name="connsiteY1" fmla="*/ 0 h 3733800"/>
              <a:gd name="connsiteX2" fmla="*/ 4927483 w 4927483"/>
              <a:gd name="connsiteY2" fmla="*/ 3733800 h 3733800"/>
              <a:gd name="connsiteX3" fmla="*/ 0 w 4927483"/>
              <a:gd name="connsiteY3" fmla="*/ 3733800 h 373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27483" h="3733800">
                <a:moveTo>
                  <a:pt x="0" y="0"/>
                </a:moveTo>
                <a:lnTo>
                  <a:pt x="4927483" y="0"/>
                </a:lnTo>
                <a:lnTo>
                  <a:pt x="4927483" y="3733800"/>
                </a:lnTo>
                <a:lnTo>
                  <a:pt x="0" y="37338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5047926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22223B1-3377-4BBD-88D3-A6D76D81D9AB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230931" y="1889969"/>
            <a:ext cx="4124553" cy="3963828"/>
          </a:xfrm>
          <a:custGeom>
            <a:avLst/>
            <a:gdLst/>
            <a:ahLst/>
            <a:cxnLst/>
            <a:rect l="l" t="t" r="r" b="b"/>
            <a:pathLst>
              <a:path w="4124553" h="3963828">
                <a:moveTo>
                  <a:pt x="2397845" y="0"/>
                </a:moveTo>
                <a:lnTo>
                  <a:pt x="3824823" y="0"/>
                </a:lnTo>
                <a:lnTo>
                  <a:pt x="3881294" y="0"/>
                </a:lnTo>
                <a:lnTo>
                  <a:pt x="4033331" y="34751"/>
                </a:lnTo>
                <a:cubicBezTo>
                  <a:pt x="4094146" y="68055"/>
                  <a:pt x="4124553" y="127421"/>
                  <a:pt x="4124553" y="212852"/>
                </a:cubicBezTo>
                <a:cubicBezTo>
                  <a:pt x="4124553" y="308418"/>
                  <a:pt x="4089078" y="383351"/>
                  <a:pt x="4018127" y="437650"/>
                </a:cubicBezTo>
                <a:cubicBezTo>
                  <a:pt x="3947176" y="491949"/>
                  <a:pt x="3848714" y="519098"/>
                  <a:pt x="3722741" y="519098"/>
                </a:cubicBezTo>
                <a:lnTo>
                  <a:pt x="3327444" y="519098"/>
                </a:lnTo>
                <a:lnTo>
                  <a:pt x="2575946" y="2371780"/>
                </a:lnTo>
                <a:cubicBezTo>
                  <a:pt x="2393501" y="2820652"/>
                  <a:pt x="2254496" y="3125813"/>
                  <a:pt x="2158930" y="3287262"/>
                </a:cubicBezTo>
                <a:cubicBezTo>
                  <a:pt x="2063363" y="3448711"/>
                  <a:pt x="1940286" y="3588802"/>
                  <a:pt x="1789696" y="3707536"/>
                </a:cubicBezTo>
                <a:cubicBezTo>
                  <a:pt x="1568156" y="3878397"/>
                  <a:pt x="1314761" y="3963828"/>
                  <a:pt x="1029510" y="3963828"/>
                </a:cubicBezTo>
                <a:cubicBezTo>
                  <a:pt x="723987" y="3963828"/>
                  <a:pt x="476022" y="3867899"/>
                  <a:pt x="285613" y="3676043"/>
                </a:cubicBezTo>
                <a:cubicBezTo>
                  <a:pt x="95205" y="3484186"/>
                  <a:pt x="0" y="3234049"/>
                  <a:pt x="0" y="2925630"/>
                </a:cubicBezTo>
                <a:cubicBezTo>
                  <a:pt x="0" y="2518750"/>
                  <a:pt x="149866" y="2162548"/>
                  <a:pt x="449597" y="1857026"/>
                </a:cubicBezTo>
                <a:cubicBezTo>
                  <a:pt x="610322" y="1693405"/>
                  <a:pt x="811590" y="1561639"/>
                  <a:pt x="1053401" y="1461729"/>
                </a:cubicBezTo>
                <a:cubicBezTo>
                  <a:pt x="1295213" y="1361819"/>
                  <a:pt x="1534129" y="1311864"/>
                  <a:pt x="1770149" y="1311864"/>
                </a:cubicBezTo>
                <a:cubicBezTo>
                  <a:pt x="1883090" y="1311864"/>
                  <a:pt x="1974675" y="1337565"/>
                  <a:pt x="2044902" y="1388969"/>
                </a:cubicBezTo>
                <a:cubicBezTo>
                  <a:pt x="2115128" y="1440372"/>
                  <a:pt x="2150242" y="1507340"/>
                  <a:pt x="2150242" y="1589875"/>
                </a:cubicBezTo>
                <a:cubicBezTo>
                  <a:pt x="2150242" y="1679649"/>
                  <a:pt x="2112595" y="1751324"/>
                  <a:pt x="2037300" y="1804899"/>
                </a:cubicBezTo>
                <a:cubicBezTo>
                  <a:pt x="1995308" y="1835306"/>
                  <a:pt x="1911325" y="1857026"/>
                  <a:pt x="1785352" y="1870058"/>
                </a:cubicBezTo>
                <a:cubicBezTo>
                  <a:pt x="1495758" y="1896121"/>
                  <a:pt x="1263358" y="1962004"/>
                  <a:pt x="1088153" y="2067706"/>
                </a:cubicBezTo>
                <a:cubicBezTo>
                  <a:pt x="940459" y="2157480"/>
                  <a:pt x="823897" y="2273318"/>
                  <a:pt x="738467" y="2415220"/>
                </a:cubicBezTo>
                <a:cubicBezTo>
                  <a:pt x="653036" y="2557121"/>
                  <a:pt x="610322" y="2706986"/>
                  <a:pt x="610322" y="2864815"/>
                </a:cubicBezTo>
                <a:cubicBezTo>
                  <a:pt x="610322" y="3026988"/>
                  <a:pt x="653036" y="3155134"/>
                  <a:pt x="738467" y="3249252"/>
                </a:cubicBezTo>
                <a:cubicBezTo>
                  <a:pt x="823897" y="3343371"/>
                  <a:pt x="939735" y="3390430"/>
                  <a:pt x="1085981" y="3390430"/>
                </a:cubicBezTo>
                <a:cubicBezTo>
                  <a:pt x="1259737" y="3390430"/>
                  <a:pt x="1411775" y="3315135"/>
                  <a:pt x="1542093" y="3164546"/>
                </a:cubicBezTo>
                <a:cubicBezTo>
                  <a:pt x="1672410" y="3013957"/>
                  <a:pt x="1814312" y="2749702"/>
                  <a:pt x="1967797" y="2371780"/>
                </a:cubicBezTo>
                <a:lnTo>
                  <a:pt x="2719295" y="519098"/>
                </a:lnTo>
                <a:lnTo>
                  <a:pt x="2295762" y="519098"/>
                </a:lnTo>
                <a:cubicBezTo>
                  <a:pt x="2095943" y="519098"/>
                  <a:pt x="1996032" y="448148"/>
                  <a:pt x="1996032" y="306246"/>
                </a:cubicBezTo>
                <a:cubicBezTo>
                  <a:pt x="1996032" y="210680"/>
                  <a:pt x="2031508" y="135747"/>
                  <a:pt x="2102459" y="81448"/>
                </a:cubicBezTo>
                <a:cubicBezTo>
                  <a:pt x="2173409" y="27149"/>
                  <a:pt x="2271871" y="0"/>
                  <a:pt x="239784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381470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41A992D-FB2A-4BC6-8B49-3349083F7AA5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714614" y="2037030"/>
            <a:ext cx="2893051" cy="3618487"/>
          </a:xfrm>
          <a:custGeom>
            <a:avLst/>
            <a:gdLst/>
            <a:ahLst/>
            <a:cxnLst/>
            <a:rect l="l" t="t" r="r" b="b"/>
            <a:pathLst>
              <a:path w="2893051" h="3618487">
                <a:moveTo>
                  <a:pt x="2069878" y="510411"/>
                </a:moveTo>
                <a:cubicBezTo>
                  <a:pt x="1958384" y="510411"/>
                  <a:pt x="1838926" y="554575"/>
                  <a:pt x="1711505" y="642901"/>
                </a:cubicBezTo>
                <a:cubicBezTo>
                  <a:pt x="1584083" y="731227"/>
                  <a:pt x="1466073" y="852133"/>
                  <a:pt x="1357476" y="1005618"/>
                </a:cubicBezTo>
                <a:lnTo>
                  <a:pt x="1781007" y="1005618"/>
                </a:lnTo>
                <a:cubicBezTo>
                  <a:pt x="2140105" y="1005618"/>
                  <a:pt x="2319654" y="907880"/>
                  <a:pt x="2319654" y="712403"/>
                </a:cubicBezTo>
                <a:cubicBezTo>
                  <a:pt x="2319654" y="654485"/>
                  <a:pt x="2296124" y="606339"/>
                  <a:pt x="2249065" y="567968"/>
                </a:cubicBezTo>
                <a:cubicBezTo>
                  <a:pt x="2202006" y="529597"/>
                  <a:pt x="2142277" y="510411"/>
                  <a:pt x="2069878" y="510411"/>
                </a:cubicBezTo>
                <a:close/>
                <a:moveTo>
                  <a:pt x="2124177" y="0"/>
                </a:moveTo>
                <a:cubicBezTo>
                  <a:pt x="2350061" y="0"/>
                  <a:pt x="2534678" y="65159"/>
                  <a:pt x="2678027" y="195477"/>
                </a:cubicBezTo>
                <a:cubicBezTo>
                  <a:pt x="2821377" y="325795"/>
                  <a:pt x="2893051" y="493760"/>
                  <a:pt x="2893051" y="699372"/>
                </a:cubicBezTo>
                <a:cubicBezTo>
                  <a:pt x="2893051" y="988967"/>
                  <a:pt x="2756942" y="1211955"/>
                  <a:pt x="2484723" y="1368336"/>
                </a:cubicBezTo>
                <a:cubicBezTo>
                  <a:pt x="2303726" y="1472590"/>
                  <a:pt x="2032231" y="1524717"/>
                  <a:pt x="1670237" y="1524717"/>
                </a:cubicBezTo>
                <a:lnTo>
                  <a:pt x="1018649" y="1524717"/>
                </a:lnTo>
                <a:cubicBezTo>
                  <a:pt x="804350" y="1930149"/>
                  <a:pt x="697200" y="2274767"/>
                  <a:pt x="697200" y="2558570"/>
                </a:cubicBezTo>
                <a:cubicBezTo>
                  <a:pt x="697200" y="2717847"/>
                  <a:pt x="739191" y="2845269"/>
                  <a:pt x="823173" y="2940835"/>
                </a:cubicBezTo>
                <a:cubicBezTo>
                  <a:pt x="907156" y="3036401"/>
                  <a:pt x="1018649" y="3084184"/>
                  <a:pt x="1157655" y="3084184"/>
                </a:cubicBezTo>
                <a:cubicBezTo>
                  <a:pt x="1350235" y="3084184"/>
                  <a:pt x="1541368" y="2971242"/>
                  <a:pt x="1731052" y="2745358"/>
                </a:cubicBezTo>
                <a:cubicBezTo>
                  <a:pt x="1920737" y="2519475"/>
                  <a:pt x="2061190" y="2236396"/>
                  <a:pt x="2152413" y="1896122"/>
                </a:cubicBezTo>
                <a:lnTo>
                  <a:pt x="2187164" y="1765804"/>
                </a:lnTo>
                <a:cubicBezTo>
                  <a:pt x="2234947" y="1587704"/>
                  <a:pt x="2330513" y="1498653"/>
                  <a:pt x="2473863" y="1498653"/>
                </a:cubicBezTo>
                <a:cubicBezTo>
                  <a:pt x="2550606" y="1498653"/>
                  <a:pt x="2613230" y="1526889"/>
                  <a:pt x="2661738" y="1583360"/>
                </a:cubicBezTo>
                <a:cubicBezTo>
                  <a:pt x="2710245" y="1639831"/>
                  <a:pt x="2734498" y="1712954"/>
                  <a:pt x="2734498" y="1802728"/>
                </a:cubicBezTo>
                <a:cubicBezTo>
                  <a:pt x="2734498" y="2086531"/>
                  <a:pt x="2612869" y="2421736"/>
                  <a:pt x="2369609" y="2808345"/>
                </a:cubicBezTo>
                <a:cubicBezTo>
                  <a:pt x="2030783" y="3348439"/>
                  <a:pt x="1622454" y="3618487"/>
                  <a:pt x="1144623" y="3618487"/>
                </a:cubicBezTo>
                <a:cubicBezTo>
                  <a:pt x="847789" y="3618487"/>
                  <a:pt x="604892" y="3518938"/>
                  <a:pt x="415931" y="3319842"/>
                </a:cubicBezTo>
                <a:cubicBezTo>
                  <a:pt x="226970" y="3120746"/>
                  <a:pt x="132490" y="2864816"/>
                  <a:pt x="132490" y="2552054"/>
                </a:cubicBezTo>
                <a:cubicBezTo>
                  <a:pt x="132490" y="2256667"/>
                  <a:pt x="225160" y="1914222"/>
                  <a:pt x="410501" y="1524717"/>
                </a:cubicBezTo>
                <a:lnTo>
                  <a:pt x="301903" y="1524717"/>
                </a:lnTo>
                <a:cubicBezTo>
                  <a:pt x="100635" y="1524717"/>
                  <a:pt x="0" y="1455938"/>
                  <a:pt x="0" y="1318380"/>
                </a:cubicBezTo>
                <a:cubicBezTo>
                  <a:pt x="0" y="1219918"/>
                  <a:pt x="35114" y="1143176"/>
                  <a:pt x="105340" y="1088153"/>
                </a:cubicBezTo>
                <a:cubicBezTo>
                  <a:pt x="175567" y="1033130"/>
                  <a:pt x="274391" y="1005618"/>
                  <a:pt x="401813" y="1005618"/>
                </a:cubicBezTo>
                <a:lnTo>
                  <a:pt x="705888" y="1005618"/>
                </a:lnTo>
                <a:lnTo>
                  <a:pt x="766703" y="923084"/>
                </a:lnTo>
                <a:cubicBezTo>
                  <a:pt x="1217022" y="307695"/>
                  <a:pt x="1669514" y="0"/>
                  <a:pt x="212417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088644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US" smtClean="0"/>
            </a:lvl1pPr>
          </a:lstStyle>
          <a:p>
            <a:endParaRPr lang="de-DE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2" name="Rectangle 6">
            <a:extLst>
              <a:ext uri="{FF2B5EF4-FFF2-40B4-BE49-F238E27FC236}">
                <a16:creationId xmlns:a16="http://schemas.microsoft.com/office/drawing/2014/main" id="{88F602D3-1589-16E3-EFCC-26F1EE0B7D6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6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039D752F-E523-492C-E46E-A916AD60AE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-129113" y="0"/>
            <a:ext cx="12450225" cy="6857999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E51E082-D5E4-FEF7-16DD-E52B28985AB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25000"/>
                </a:schemeClr>
              </a:gs>
              <a:gs pos="100000">
                <a:schemeClr val="accent6">
                  <a:alpha val="7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1">
            <a:extLst>
              <a:ext uri="{FF2B5EF4-FFF2-40B4-BE49-F238E27FC236}">
                <a16:creationId xmlns:a16="http://schemas.microsoft.com/office/drawing/2014/main" id="{6666B46E-1A8F-99D1-B8E2-654992A342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5031" y="3105833"/>
            <a:ext cx="6841937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lvl1pPr algn="ctr">
              <a:defRPr lang="en-US" sz="3600" spc="100" baseline="0" dirty="0">
                <a:solidFill>
                  <a:schemeClr val="bg1"/>
                </a:solidFill>
                <a:latin typeface="Gilroy Bold" panose="00000800000000000000" pitchFamily="50" charset="0"/>
                <a:ea typeface="+mn-ea"/>
                <a:cs typeface="+mn-cs"/>
              </a:defRPr>
            </a:lvl1pPr>
          </a:lstStyle>
          <a:p>
            <a:pPr marL="0" lvl="0" indent="0">
              <a:spcBef>
                <a:spcPts val="1000"/>
              </a:spcBef>
              <a:buFontTx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1C9DAF67-D700-5430-2AC0-F7C15D84B76F}"/>
              </a:ext>
            </a:extLst>
          </p:cNvPr>
          <p:cNvSpPr/>
          <p:nvPr userDrawn="1"/>
        </p:nvSpPr>
        <p:spPr>
          <a:xfrm>
            <a:off x="10429875" y="6322825"/>
            <a:ext cx="1762125" cy="473053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>
                <a:solidFill>
                  <a:schemeClr val="bg1"/>
                </a:solidFill>
                <a:latin typeface="Gilroy Bold" panose="00000800000000000000" pitchFamily="50" charset="0"/>
                <a:cs typeface="Poppins" panose="00000500000000000000" pitchFamily="2" charset="0"/>
              </a:rPr>
              <a:t>cloud ahead</a:t>
            </a:r>
          </a:p>
        </p:txBody>
      </p:sp>
    </p:spTree>
    <p:extLst>
      <p:ext uri="{BB962C8B-B14F-4D97-AF65-F5344CB8AC3E}">
        <p14:creationId xmlns:p14="http://schemas.microsoft.com/office/powerpoint/2010/main" val="3799160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A5E88EA-9074-4BC3-9C8E-F3CFCE77165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1710188" y="2466855"/>
            <a:ext cx="5599314" cy="3105904"/>
          </a:xfrm>
          <a:custGeom>
            <a:avLst/>
            <a:gdLst/>
            <a:ahLst/>
            <a:cxnLst/>
            <a:rect l="l" t="t" r="r" b="b"/>
            <a:pathLst>
              <a:path w="5599314" h="3105904">
                <a:moveTo>
                  <a:pt x="1194579" y="0"/>
                </a:moveTo>
                <a:cubicBezTo>
                  <a:pt x="1476934" y="0"/>
                  <a:pt x="1681460" y="82897"/>
                  <a:pt x="1808157" y="248690"/>
                </a:cubicBezTo>
                <a:cubicBezTo>
                  <a:pt x="1934855" y="414483"/>
                  <a:pt x="1998204" y="679824"/>
                  <a:pt x="1998204" y="1044713"/>
                </a:cubicBezTo>
                <a:lnTo>
                  <a:pt x="2000376" y="1216298"/>
                </a:lnTo>
                <a:lnTo>
                  <a:pt x="2013407" y="1972140"/>
                </a:lnTo>
                <a:lnTo>
                  <a:pt x="2788797" y="288871"/>
                </a:lnTo>
                <a:cubicBezTo>
                  <a:pt x="2875676" y="96291"/>
                  <a:pt x="3008165" y="0"/>
                  <a:pt x="3186266" y="0"/>
                </a:cubicBezTo>
                <a:cubicBezTo>
                  <a:pt x="3287624" y="0"/>
                  <a:pt x="3369435" y="30046"/>
                  <a:pt x="3431698" y="90137"/>
                </a:cubicBezTo>
                <a:cubicBezTo>
                  <a:pt x="3493961" y="150228"/>
                  <a:pt x="3525092" y="230228"/>
                  <a:pt x="3525092" y="330138"/>
                </a:cubicBezTo>
                <a:lnTo>
                  <a:pt x="3522920" y="354030"/>
                </a:lnTo>
                <a:lnTo>
                  <a:pt x="3483824" y="2006892"/>
                </a:lnTo>
                <a:lnTo>
                  <a:pt x="4461207" y="323622"/>
                </a:lnTo>
                <a:lnTo>
                  <a:pt x="4506818" y="238916"/>
                </a:lnTo>
                <a:cubicBezTo>
                  <a:pt x="4586457" y="99911"/>
                  <a:pt x="4708810" y="30408"/>
                  <a:pt x="4873879" y="30408"/>
                </a:cubicBezTo>
                <a:lnTo>
                  <a:pt x="5297412" y="30408"/>
                </a:lnTo>
                <a:cubicBezTo>
                  <a:pt x="5498680" y="30408"/>
                  <a:pt x="5599314" y="101358"/>
                  <a:pt x="5599314" y="243260"/>
                </a:cubicBezTo>
                <a:cubicBezTo>
                  <a:pt x="5599314" y="338826"/>
                  <a:pt x="5563839" y="413759"/>
                  <a:pt x="5492888" y="468058"/>
                </a:cubicBezTo>
                <a:cubicBezTo>
                  <a:pt x="5421937" y="522357"/>
                  <a:pt x="5323475" y="549506"/>
                  <a:pt x="5197501" y="549506"/>
                </a:cubicBezTo>
                <a:lnTo>
                  <a:pt x="4954242" y="549506"/>
                </a:lnTo>
                <a:lnTo>
                  <a:pt x="3616315" y="2849612"/>
                </a:lnTo>
                <a:cubicBezTo>
                  <a:pt x="3516404" y="3020473"/>
                  <a:pt x="3395499" y="3105904"/>
                  <a:pt x="3253597" y="3105904"/>
                </a:cubicBezTo>
                <a:cubicBezTo>
                  <a:pt x="3144999" y="3105904"/>
                  <a:pt x="3061016" y="3072238"/>
                  <a:pt x="3001650" y="3004907"/>
                </a:cubicBezTo>
                <a:cubicBezTo>
                  <a:pt x="2942283" y="2937577"/>
                  <a:pt x="2912599" y="2841649"/>
                  <a:pt x="2912599" y="2717123"/>
                </a:cubicBezTo>
                <a:lnTo>
                  <a:pt x="2969070" y="1159827"/>
                </a:lnTo>
                <a:lnTo>
                  <a:pt x="2178477" y="2849612"/>
                </a:lnTo>
                <a:cubicBezTo>
                  <a:pt x="2098838" y="3020473"/>
                  <a:pt x="1983724" y="3105904"/>
                  <a:pt x="1833135" y="3105904"/>
                </a:cubicBezTo>
                <a:cubicBezTo>
                  <a:pt x="1724537" y="3105904"/>
                  <a:pt x="1639468" y="3071514"/>
                  <a:pt x="1577929" y="3002735"/>
                </a:cubicBezTo>
                <a:cubicBezTo>
                  <a:pt x="1516391" y="2933957"/>
                  <a:pt x="1485621" y="2838752"/>
                  <a:pt x="1485621" y="2717123"/>
                </a:cubicBezTo>
                <a:lnTo>
                  <a:pt x="1440010" y="1216298"/>
                </a:lnTo>
                <a:cubicBezTo>
                  <a:pt x="1440010" y="951319"/>
                  <a:pt x="1417204" y="772856"/>
                  <a:pt x="1371593" y="680910"/>
                </a:cubicBezTo>
                <a:cubicBezTo>
                  <a:pt x="1325982" y="588964"/>
                  <a:pt x="1237294" y="542990"/>
                  <a:pt x="1105528" y="542990"/>
                </a:cubicBezTo>
                <a:cubicBezTo>
                  <a:pt x="988242" y="542990"/>
                  <a:pt x="871680" y="604891"/>
                  <a:pt x="755843" y="728693"/>
                </a:cubicBezTo>
                <a:cubicBezTo>
                  <a:pt x="640004" y="852495"/>
                  <a:pt x="582086" y="977382"/>
                  <a:pt x="582086" y="1103356"/>
                </a:cubicBezTo>
                <a:cubicBezTo>
                  <a:pt x="582086" y="1209058"/>
                  <a:pt x="614665" y="1294489"/>
                  <a:pt x="679824" y="1359647"/>
                </a:cubicBezTo>
                <a:cubicBezTo>
                  <a:pt x="744983" y="1424806"/>
                  <a:pt x="830413" y="1457386"/>
                  <a:pt x="936115" y="1457386"/>
                </a:cubicBezTo>
                <a:cubicBezTo>
                  <a:pt x="966523" y="1457386"/>
                  <a:pt x="995482" y="1456662"/>
                  <a:pt x="1022994" y="1455214"/>
                </a:cubicBezTo>
                <a:cubicBezTo>
                  <a:pt x="1050505" y="1453766"/>
                  <a:pt x="1067881" y="1453042"/>
                  <a:pt x="1075121" y="1453042"/>
                </a:cubicBezTo>
                <a:cubicBezTo>
                  <a:pt x="1251774" y="1453042"/>
                  <a:pt x="1340100" y="1526164"/>
                  <a:pt x="1340100" y="1672410"/>
                </a:cubicBezTo>
                <a:cubicBezTo>
                  <a:pt x="1340100" y="1769424"/>
                  <a:pt x="1290144" y="1850149"/>
                  <a:pt x="1190234" y="1914583"/>
                </a:cubicBezTo>
                <a:cubicBezTo>
                  <a:pt x="1090324" y="1979018"/>
                  <a:pt x="964351" y="2011236"/>
                  <a:pt x="812313" y="2011236"/>
                </a:cubicBezTo>
                <a:cubicBezTo>
                  <a:pt x="577742" y="2011236"/>
                  <a:pt x="383713" y="1930873"/>
                  <a:pt x="230228" y="1770148"/>
                </a:cubicBezTo>
                <a:cubicBezTo>
                  <a:pt x="76743" y="1609423"/>
                  <a:pt x="0" y="1405983"/>
                  <a:pt x="0" y="1159827"/>
                </a:cubicBezTo>
                <a:cubicBezTo>
                  <a:pt x="0" y="860097"/>
                  <a:pt x="121992" y="591860"/>
                  <a:pt x="365976" y="355116"/>
                </a:cubicBezTo>
                <a:cubicBezTo>
                  <a:pt x="609959" y="118372"/>
                  <a:pt x="886160" y="0"/>
                  <a:pt x="119457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4542920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D63E33A-79F1-416B-9B12-AE11039F3181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828828" y="1790019"/>
            <a:ext cx="3103732" cy="4022471"/>
          </a:xfrm>
          <a:custGeom>
            <a:avLst/>
            <a:gdLst/>
            <a:ahLst/>
            <a:cxnLst/>
            <a:rect l="l" t="t" r="r" b="b"/>
            <a:pathLst>
              <a:path w="3103732" h="4022471">
                <a:moveTo>
                  <a:pt x="2228431" y="514755"/>
                </a:moveTo>
                <a:cubicBezTo>
                  <a:pt x="2072050" y="514755"/>
                  <a:pt x="1929787" y="563262"/>
                  <a:pt x="1801641" y="660276"/>
                </a:cubicBezTo>
                <a:cubicBezTo>
                  <a:pt x="1673496" y="757290"/>
                  <a:pt x="1605080" y="868061"/>
                  <a:pt x="1596392" y="992586"/>
                </a:cubicBezTo>
                <a:lnTo>
                  <a:pt x="2117661" y="992586"/>
                </a:lnTo>
                <a:cubicBezTo>
                  <a:pt x="2411600" y="992586"/>
                  <a:pt x="2558570" y="907156"/>
                  <a:pt x="2558570" y="736295"/>
                </a:cubicBezTo>
                <a:cubicBezTo>
                  <a:pt x="2558570" y="669688"/>
                  <a:pt x="2528524" y="616113"/>
                  <a:pt x="2468433" y="575570"/>
                </a:cubicBezTo>
                <a:cubicBezTo>
                  <a:pt x="2408342" y="535027"/>
                  <a:pt x="2328342" y="514755"/>
                  <a:pt x="2228431" y="514755"/>
                </a:cubicBezTo>
                <a:close/>
                <a:moveTo>
                  <a:pt x="2274043" y="0"/>
                </a:moveTo>
                <a:cubicBezTo>
                  <a:pt x="2518750" y="0"/>
                  <a:pt x="2718209" y="67331"/>
                  <a:pt x="2872418" y="201993"/>
                </a:cubicBezTo>
                <a:cubicBezTo>
                  <a:pt x="3026627" y="336654"/>
                  <a:pt x="3103732" y="511135"/>
                  <a:pt x="3103732" y="725435"/>
                </a:cubicBezTo>
                <a:cubicBezTo>
                  <a:pt x="3103732" y="1010686"/>
                  <a:pt x="2981378" y="1229330"/>
                  <a:pt x="2736670" y="1381367"/>
                </a:cubicBezTo>
                <a:cubicBezTo>
                  <a:pt x="2597665" y="1468246"/>
                  <a:pt x="2376849" y="1511685"/>
                  <a:pt x="2074222" y="1511685"/>
                </a:cubicBezTo>
                <a:lnTo>
                  <a:pt x="1857026" y="1511685"/>
                </a:lnTo>
                <a:lnTo>
                  <a:pt x="2056847" y="1763633"/>
                </a:lnTo>
                <a:lnTo>
                  <a:pt x="2171960" y="1902638"/>
                </a:lnTo>
                <a:cubicBezTo>
                  <a:pt x="2394948" y="2177752"/>
                  <a:pt x="2506442" y="2468795"/>
                  <a:pt x="2506442" y="2775766"/>
                </a:cubicBezTo>
                <a:cubicBezTo>
                  <a:pt x="2506442" y="3074048"/>
                  <a:pt x="2407980" y="3335407"/>
                  <a:pt x="2211056" y="3559843"/>
                </a:cubicBezTo>
                <a:cubicBezTo>
                  <a:pt x="1941733" y="3868262"/>
                  <a:pt x="1589151" y="4022471"/>
                  <a:pt x="1153312" y="4022471"/>
                </a:cubicBezTo>
                <a:cubicBezTo>
                  <a:pt x="815933" y="4022471"/>
                  <a:pt x="539370" y="3918579"/>
                  <a:pt x="323623" y="3710795"/>
                </a:cubicBezTo>
                <a:cubicBezTo>
                  <a:pt x="107874" y="3503011"/>
                  <a:pt x="0" y="3236945"/>
                  <a:pt x="0" y="2912599"/>
                </a:cubicBezTo>
                <a:cubicBezTo>
                  <a:pt x="0" y="2515854"/>
                  <a:pt x="167965" y="2184992"/>
                  <a:pt x="503895" y="1920013"/>
                </a:cubicBezTo>
                <a:cubicBezTo>
                  <a:pt x="681996" y="1779560"/>
                  <a:pt x="846340" y="1709333"/>
                  <a:pt x="996931" y="1709333"/>
                </a:cubicBezTo>
                <a:cubicBezTo>
                  <a:pt x="1075120" y="1709333"/>
                  <a:pt x="1138831" y="1731777"/>
                  <a:pt x="1188062" y="1776664"/>
                </a:cubicBezTo>
                <a:cubicBezTo>
                  <a:pt x="1237294" y="1821551"/>
                  <a:pt x="1261909" y="1879470"/>
                  <a:pt x="1261909" y="1950421"/>
                </a:cubicBezTo>
                <a:cubicBezTo>
                  <a:pt x="1261909" y="2045987"/>
                  <a:pt x="1205439" y="2128521"/>
                  <a:pt x="1092497" y="2198024"/>
                </a:cubicBezTo>
                <a:lnTo>
                  <a:pt x="918739" y="2304450"/>
                </a:lnTo>
                <a:cubicBezTo>
                  <a:pt x="818829" y="2366713"/>
                  <a:pt x="735571" y="2453592"/>
                  <a:pt x="668964" y="2565085"/>
                </a:cubicBezTo>
                <a:cubicBezTo>
                  <a:pt x="602358" y="2676580"/>
                  <a:pt x="569054" y="2786625"/>
                  <a:pt x="569054" y="2895223"/>
                </a:cubicBezTo>
                <a:cubicBezTo>
                  <a:pt x="569054" y="3067532"/>
                  <a:pt x="627335" y="3209796"/>
                  <a:pt x="743896" y="3322014"/>
                </a:cubicBezTo>
                <a:cubicBezTo>
                  <a:pt x="860459" y="3434232"/>
                  <a:pt x="1008514" y="3490341"/>
                  <a:pt x="1188062" y="3490341"/>
                </a:cubicBezTo>
                <a:cubicBezTo>
                  <a:pt x="1386435" y="3490341"/>
                  <a:pt x="1558744" y="3416132"/>
                  <a:pt x="1704989" y="3267715"/>
                </a:cubicBezTo>
                <a:cubicBezTo>
                  <a:pt x="1851235" y="3119297"/>
                  <a:pt x="1924357" y="2944454"/>
                  <a:pt x="1924357" y="2743186"/>
                </a:cubicBezTo>
                <a:cubicBezTo>
                  <a:pt x="1924357" y="2615765"/>
                  <a:pt x="1894674" y="2499927"/>
                  <a:pt x="1835307" y="2395673"/>
                </a:cubicBezTo>
                <a:cubicBezTo>
                  <a:pt x="1775940" y="2291418"/>
                  <a:pt x="1647794" y="2129969"/>
                  <a:pt x="1450870" y="1911326"/>
                </a:cubicBezTo>
                <a:cubicBezTo>
                  <a:pt x="1313313" y="1759288"/>
                  <a:pt x="1214850" y="1626075"/>
                  <a:pt x="1155484" y="1511685"/>
                </a:cubicBezTo>
                <a:lnTo>
                  <a:pt x="569054" y="1511685"/>
                </a:lnTo>
                <a:cubicBezTo>
                  <a:pt x="369233" y="1511685"/>
                  <a:pt x="269323" y="1442906"/>
                  <a:pt x="269323" y="1305349"/>
                </a:cubicBezTo>
                <a:cubicBezTo>
                  <a:pt x="269323" y="1205438"/>
                  <a:pt x="304437" y="1128334"/>
                  <a:pt x="374664" y="1074035"/>
                </a:cubicBezTo>
                <a:cubicBezTo>
                  <a:pt x="444891" y="1019736"/>
                  <a:pt x="543715" y="992586"/>
                  <a:pt x="671136" y="992586"/>
                </a:cubicBezTo>
                <a:lnTo>
                  <a:pt x="1042542" y="992586"/>
                </a:lnTo>
                <a:cubicBezTo>
                  <a:pt x="1071501" y="705887"/>
                  <a:pt x="1202543" y="468782"/>
                  <a:pt x="1435666" y="281269"/>
                </a:cubicBezTo>
                <a:cubicBezTo>
                  <a:pt x="1668790" y="93757"/>
                  <a:pt x="1948249" y="0"/>
                  <a:pt x="227404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1492332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1C6A7DB-B899-43CD-82C3-7F0D8A22AB6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402344" y="2267857"/>
            <a:ext cx="5238359" cy="3408948"/>
          </a:xfrm>
          <a:custGeom>
            <a:avLst/>
            <a:gdLst>
              <a:gd name="connsiteX0" fmla="*/ 0 w 5269056"/>
              <a:gd name="connsiteY0" fmla="*/ 0 h 3408948"/>
              <a:gd name="connsiteX1" fmla="*/ 5269056 w 5269056"/>
              <a:gd name="connsiteY1" fmla="*/ 0 h 3408948"/>
              <a:gd name="connsiteX2" fmla="*/ 5269056 w 5269056"/>
              <a:gd name="connsiteY2" fmla="*/ 3408948 h 3408948"/>
              <a:gd name="connsiteX3" fmla="*/ 0 w 5269056"/>
              <a:gd name="connsiteY3" fmla="*/ 3408948 h 3408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9056" h="3408948">
                <a:moveTo>
                  <a:pt x="0" y="0"/>
                </a:moveTo>
                <a:lnTo>
                  <a:pt x="5269056" y="0"/>
                </a:lnTo>
                <a:lnTo>
                  <a:pt x="5269056" y="3408948"/>
                </a:lnTo>
                <a:lnTo>
                  <a:pt x="0" y="340894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889971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1C6A7DB-B899-43CD-82C3-7F0D8A22AB6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572250" y="2267857"/>
            <a:ext cx="5068454" cy="3408948"/>
          </a:xfrm>
          <a:custGeom>
            <a:avLst/>
            <a:gdLst>
              <a:gd name="connsiteX0" fmla="*/ 0 w 5269056"/>
              <a:gd name="connsiteY0" fmla="*/ 0 h 3408948"/>
              <a:gd name="connsiteX1" fmla="*/ 5269056 w 5269056"/>
              <a:gd name="connsiteY1" fmla="*/ 0 h 3408948"/>
              <a:gd name="connsiteX2" fmla="*/ 5269056 w 5269056"/>
              <a:gd name="connsiteY2" fmla="*/ 3408948 h 3408948"/>
              <a:gd name="connsiteX3" fmla="*/ 0 w 5269056"/>
              <a:gd name="connsiteY3" fmla="*/ 3408948 h 3408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9056" h="3408948">
                <a:moveTo>
                  <a:pt x="0" y="0"/>
                </a:moveTo>
                <a:lnTo>
                  <a:pt x="5269056" y="0"/>
                </a:lnTo>
                <a:lnTo>
                  <a:pt x="5269056" y="3408948"/>
                </a:lnTo>
                <a:lnTo>
                  <a:pt x="0" y="340894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9594679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A59712A-82C8-41F8-B08E-35738AA5D910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7" y="551296"/>
            <a:ext cx="3611129" cy="5417704"/>
          </a:xfrm>
          <a:custGeom>
            <a:avLst/>
            <a:gdLst>
              <a:gd name="connsiteX0" fmla="*/ 0 w 3611129"/>
              <a:gd name="connsiteY0" fmla="*/ 0 h 5417704"/>
              <a:gd name="connsiteX1" fmla="*/ 3611129 w 3611129"/>
              <a:gd name="connsiteY1" fmla="*/ 0 h 5417704"/>
              <a:gd name="connsiteX2" fmla="*/ 3611129 w 3611129"/>
              <a:gd name="connsiteY2" fmla="*/ 5417704 h 5417704"/>
              <a:gd name="connsiteX3" fmla="*/ 0 w 3611129"/>
              <a:gd name="connsiteY3" fmla="*/ 5417704 h 5417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1129" h="5417704">
                <a:moveTo>
                  <a:pt x="0" y="0"/>
                </a:moveTo>
                <a:lnTo>
                  <a:pt x="3611129" y="0"/>
                </a:lnTo>
                <a:lnTo>
                  <a:pt x="3611129" y="5417704"/>
                </a:lnTo>
                <a:lnTo>
                  <a:pt x="0" y="54177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3294085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FDB561A-9E5E-4CD1-96CE-B97092FC9F9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4688114" y="2267857"/>
            <a:ext cx="6952466" cy="3701143"/>
          </a:xfrm>
          <a:custGeom>
            <a:avLst/>
            <a:gdLst>
              <a:gd name="connsiteX0" fmla="*/ 0 w 6952466"/>
              <a:gd name="connsiteY0" fmla="*/ 0 h 3701143"/>
              <a:gd name="connsiteX1" fmla="*/ 6952466 w 6952466"/>
              <a:gd name="connsiteY1" fmla="*/ 0 h 3701143"/>
              <a:gd name="connsiteX2" fmla="*/ 6952466 w 6952466"/>
              <a:gd name="connsiteY2" fmla="*/ 3701143 h 3701143"/>
              <a:gd name="connsiteX3" fmla="*/ 0 w 6952466"/>
              <a:gd name="connsiteY3" fmla="*/ 3701143 h 3701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2466" h="3701143">
                <a:moveTo>
                  <a:pt x="0" y="0"/>
                </a:moveTo>
                <a:lnTo>
                  <a:pt x="6952466" y="0"/>
                </a:lnTo>
                <a:lnTo>
                  <a:pt x="6952466" y="3701143"/>
                </a:lnTo>
                <a:lnTo>
                  <a:pt x="0" y="37011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2772637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FDB561A-9E5E-4CD1-96CE-B97092FC9F9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6" y="2267857"/>
            <a:ext cx="6952466" cy="3701143"/>
          </a:xfrm>
          <a:custGeom>
            <a:avLst/>
            <a:gdLst>
              <a:gd name="connsiteX0" fmla="*/ 0 w 6952466"/>
              <a:gd name="connsiteY0" fmla="*/ 0 h 3701143"/>
              <a:gd name="connsiteX1" fmla="*/ 6952466 w 6952466"/>
              <a:gd name="connsiteY1" fmla="*/ 0 h 3701143"/>
              <a:gd name="connsiteX2" fmla="*/ 6952466 w 6952466"/>
              <a:gd name="connsiteY2" fmla="*/ 3701143 h 3701143"/>
              <a:gd name="connsiteX3" fmla="*/ 0 w 6952466"/>
              <a:gd name="connsiteY3" fmla="*/ 3701143 h 3701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2466" h="3701143">
                <a:moveTo>
                  <a:pt x="0" y="0"/>
                </a:moveTo>
                <a:lnTo>
                  <a:pt x="6952466" y="0"/>
                </a:lnTo>
                <a:lnTo>
                  <a:pt x="6952466" y="3701143"/>
                </a:lnTo>
                <a:lnTo>
                  <a:pt x="0" y="37011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8491227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BC6E629D-BDB1-4BDD-8BCE-065482BE490A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974304" y="34235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02EFB150-A111-4BA5-9618-3D1E58DC834B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974304" y="47443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BCE1C0CD-63D4-4FE9-A6A0-35AD6D51F20E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8491283" y="34235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52F81365-5A43-4344-9269-24D96945CDAD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491283" y="47443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D57A955C-3601-46DD-9709-172D1CC5381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732794" y="34235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420BE34B-8833-413C-A615-EB43CD8A7A36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4732794" y="47443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D8203AE7-F739-49C0-8554-40F82A69E8FE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4732794" y="1769386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0381177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1D2C874-EBE6-42CC-89F6-353B8350A9CA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685458" y="3039386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E2BEE88-B2FE-40D8-A1E9-0CFF0ED4D622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3429430" y="3039386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3ED014AA-7DC2-4A35-8706-CB3F615D0491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6173402" y="3039386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37429380-862C-449C-8FF7-940B4E92542A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8917374" y="3039386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1629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6FF66CA0-03F1-4D28-9266-574546A91444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114257" y="3873954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7DAD99D4-0050-4CF3-A7C9-58CDB05073F3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5370285" y="1956707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5B75223-B6C8-4E1C-B313-3959986FCFBD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626313" y="3873954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F79B63F4-E11C-4F1E-A7E0-368CDE77D9C9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5370285" y="3873954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026303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E51E082-D5E4-FEF7-16DD-E52B28985AB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25000"/>
                </a:schemeClr>
              </a:gs>
              <a:gs pos="100000">
                <a:schemeClr val="accent6">
                  <a:alpha val="7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US" smtClean="0"/>
            </a:lvl1pPr>
          </a:lstStyle>
          <a:p>
            <a:endParaRPr lang="de-DE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2" name="Rectangle 6">
            <a:extLst>
              <a:ext uri="{FF2B5EF4-FFF2-40B4-BE49-F238E27FC236}">
                <a16:creationId xmlns:a16="http://schemas.microsoft.com/office/drawing/2014/main" id="{88F602D3-1589-16E3-EFCC-26F1EE0B7D6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6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1">
            <a:extLst>
              <a:ext uri="{FF2B5EF4-FFF2-40B4-BE49-F238E27FC236}">
                <a16:creationId xmlns:a16="http://schemas.microsoft.com/office/drawing/2014/main" id="{6666B46E-1A8F-99D1-B8E2-654992A342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5031" y="3105833"/>
            <a:ext cx="6841937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lvl1pPr algn="ctr">
              <a:defRPr lang="en-US" sz="3600" spc="100" baseline="0" dirty="0">
                <a:solidFill>
                  <a:schemeClr val="bg1"/>
                </a:solidFill>
                <a:latin typeface="Gilroy Bold" panose="00000800000000000000" pitchFamily="50" charset="0"/>
                <a:ea typeface="+mn-ea"/>
                <a:cs typeface="+mn-cs"/>
              </a:defRPr>
            </a:lvl1pPr>
          </a:lstStyle>
          <a:p>
            <a:pPr marL="0" lvl="0" indent="0">
              <a:spcBef>
                <a:spcPts val="1000"/>
              </a:spcBef>
              <a:buFontTx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1C9DAF67-D700-5430-2AC0-F7C15D84B76F}"/>
              </a:ext>
            </a:extLst>
          </p:cNvPr>
          <p:cNvSpPr/>
          <p:nvPr userDrawn="1"/>
        </p:nvSpPr>
        <p:spPr>
          <a:xfrm>
            <a:off x="10429875" y="6322825"/>
            <a:ext cx="1762125" cy="473053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>
                <a:solidFill>
                  <a:schemeClr val="bg1"/>
                </a:solidFill>
                <a:latin typeface="Gilroy Bold" panose="00000800000000000000" pitchFamily="50" charset="0"/>
                <a:cs typeface="Poppins" panose="00000500000000000000" pitchFamily="2" charset="0"/>
              </a:rPr>
              <a:t>cloud ahead</a:t>
            </a:r>
          </a:p>
        </p:txBody>
      </p:sp>
    </p:spTree>
    <p:extLst>
      <p:ext uri="{BB962C8B-B14F-4D97-AF65-F5344CB8AC3E}">
        <p14:creationId xmlns:p14="http://schemas.microsoft.com/office/powerpoint/2010/main" val="1174094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C7AC50C8-23CD-49F3-9BDC-6A3366F4CD04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3927616" y="2744292"/>
            <a:ext cx="1564418" cy="1564418"/>
          </a:xfrm>
          <a:custGeom>
            <a:avLst/>
            <a:gdLst>
              <a:gd name="connsiteX0" fmla="*/ 782209 w 1564418"/>
              <a:gd name="connsiteY0" fmla="*/ 0 h 1564418"/>
              <a:gd name="connsiteX1" fmla="*/ 1564418 w 1564418"/>
              <a:gd name="connsiteY1" fmla="*/ 782209 h 1564418"/>
              <a:gd name="connsiteX2" fmla="*/ 782209 w 1564418"/>
              <a:gd name="connsiteY2" fmla="*/ 1564418 h 1564418"/>
              <a:gd name="connsiteX3" fmla="*/ 0 w 1564418"/>
              <a:gd name="connsiteY3" fmla="*/ 782209 h 1564418"/>
              <a:gd name="connsiteX4" fmla="*/ 782209 w 1564418"/>
              <a:gd name="connsiteY4" fmla="*/ 0 h 1564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4418" h="1564418">
                <a:moveTo>
                  <a:pt x="782209" y="0"/>
                </a:moveTo>
                <a:cubicBezTo>
                  <a:pt x="1214211" y="0"/>
                  <a:pt x="1564418" y="350207"/>
                  <a:pt x="1564418" y="782209"/>
                </a:cubicBezTo>
                <a:cubicBezTo>
                  <a:pt x="1564418" y="1214211"/>
                  <a:pt x="1214211" y="1564418"/>
                  <a:pt x="782209" y="1564418"/>
                </a:cubicBezTo>
                <a:cubicBezTo>
                  <a:pt x="350207" y="1564418"/>
                  <a:pt x="0" y="1214211"/>
                  <a:pt x="0" y="782209"/>
                </a:cubicBezTo>
                <a:cubicBezTo>
                  <a:pt x="0" y="350207"/>
                  <a:pt x="350207" y="0"/>
                  <a:pt x="78220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F45DE1C0-5E75-4896-ADE3-2F770540B40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1155262" y="2744292"/>
            <a:ext cx="1564418" cy="1564418"/>
          </a:xfrm>
          <a:custGeom>
            <a:avLst/>
            <a:gdLst>
              <a:gd name="connsiteX0" fmla="*/ 782209 w 1564418"/>
              <a:gd name="connsiteY0" fmla="*/ 0 h 1564418"/>
              <a:gd name="connsiteX1" fmla="*/ 1564418 w 1564418"/>
              <a:gd name="connsiteY1" fmla="*/ 782209 h 1564418"/>
              <a:gd name="connsiteX2" fmla="*/ 782209 w 1564418"/>
              <a:gd name="connsiteY2" fmla="*/ 1564418 h 1564418"/>
              <a:gd name="connsiteX3" fmla="*/ 0 w 1564418"/>
              <a:gd name="connsiteY3" fmla="*/ 782209 h 1564418"/>
              <a:gd name="connsiteX4" fmla="*/ 782209 w 1564418"/>
              <a:gd name="connsiteY4" fmla="*/ 0 h 1564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4418" h="1564418">
                <a:moveTo>
                  <a:pt x="782209" y="0"/>
                </a:moveTo>
                <a:cubicBezTo>
                  <a:pt x="1214211" y="0"/>
                  <a:pt x="1564418" y="350207"/>
                  <a:pt x="1564418" y="782209"/>
                </a:cubicBezTo>
                <a:cubicBezTo>
                  <a:pt x="1564418" y="1214211"/>
                  <a:pt x="1214211" y="1564418"/>
                  <a:pt x="782209" y="1564418"/>
                </a:cubicBezTo>
                <a:cubicBezTo>
                  <a:pt x="350207" y="1564418"/>
                  <a:pt x="0" y="1214211"/>
                  <a:pt x="0" y="782209"/>
                </a:cubicBezTo>
                <a:cubicBezTo>
                  <a:pt x="0" y="350207"/>
                  <a:pt x="350207" y="0"/>
                  <a:pt x="78220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4531029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78BF65F-99F7-4D2C-AD30-B09802DB1DE8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500085" y="2267856"/>
            <a:ext cx="3352801" cy="3701143"/>
          </a:xfrm>
          <a:custGeom>
            <a:avLst/>
            <a:gdLst>
              <a:gd name="connsiteX0" fmla="*/ 0 w 3352801"/>
              <a:gd name="connsiteY0" fmla="*/ 0 h 3701143"/>
              <a:gd name="connsiteX1" fmla="*/ 3352801 w 3352801"/>
              <a:gd name="connsiteY1" fmla="*/ 0 h 3701143"/>
              <a:gd name="connsiteX2" fmla="*/ 3352801 w 3352801"/>
              <a:gd name="connsiteY2" fmla="*/ 3701143 h 3701143"/>
              <a:gd name="connsiteX3" fmla="*/ 0 w 3352801"/>
              <a:gd name="connsiteY3" fmla="*/ 3701143 h 3701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2801" h="3701143">
                <a:moveTo>
                  <a:pt x="0" y="0"/>
                </a:moveTo>
                <a:lnTo>
                  <a:pt x="3352801" y="0"/>
                </a:lnTo>
                <a:lnTo>
                  <a:pt x="3352801" y="3701143"/>
                </a:lnTo>
                <a:lnTo>
                  <a:pt x="0" y="37011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5075457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5206C6B-0AE7-4F90-A7F6-4A125908B067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5" y="2267857"/>
            <a:ext cx="2968428" cy="3701142"/>
          </a:xfrm>
          <a:custGeom>
            <a:avLst/>
            <a:gdLst>
              <a:gd name="connsiteX0" fmla="*/ 0 w 2968428"/>
              <a:gd name="connsiteY0" fmla="*/ 0 h 3701142"/>
              <a:gd name="connsiteX1" fmla="*/ 2968428 w 2968428"/>
              <a:gd name="connsiteY1" fmla="*/ 0 h 3701142"/>
              <a:gd name="connsiteX2" fmla="*/ 2968428 w 2968428"/>
              <a:gd name="connsiteY2" fmla="*/ 3701142 h 3701142"/>
              <a:gd name="connsiteX3" fmla="*/ 0 w 2968428"/>
              <a:gd name="connsiteY3" fmla="*/ 3701142 h 3701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8428" h="3701142">
                <a:moveTo>
                  <a:pt x="0" y="0"/>
                </a:moveTo>
                <a:lnTo>
                  <a:pt x="2968428" y="0"/>
                </a:lnTo>
                <a:lnTo>
                  <a:pt x="2968428" y="3701142"/>
                </a:lnTo>
                <a:lnTo>
                  <a:pt x="0" y="370114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1986787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25421DE-301B-41CF-820C-CCCA53AFD8F3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613355" y="2320745"/>
            <a:ext cx="1814285" cy="1814285"/>
          </a:xfrm>
          <a:custGeom>
            <a:avLst/>
            <a:gdLst>
              <a:gd name="connsiteX0" fmla="*/ 0 w 1814285"/>
              <a:gd name="connsiteY0" fmla="*/ 0 h 1814285"/>
              <a:gd name="connsiteX1" fmla="*/ 1814285 w 1814285"/>
              <a:gd name="connsiteY1" fmla="*/ 0 h 1814285"/>
              <a:gd name="connsiteX2" fmla="*/ 1814285 w 1814285"/>
              <a:gd name="connsiteY2" fmla="*/ 1814285 h 1814285"/>
              <a:gd name="connsiteX3" fmla="*/ 0 w 1814285"/>
              <a:gd name="connsiteY3" fmla="*/ 1814285 h 1814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4285" h="1814285">
                <a:moveTo>
                  <a:pt x="0" y="0"/>
                </a:moveTo>
                <a:lnTo>
                  <a:pt x="1814285" y="0"/>
                </a:lnTo>
                <a:lnTo>
                  <a:pt x="1814285" y="1814285"/>
                </a:lnTo>
                <a:lnTo>
                  <a:pt x="0" y="18142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9DF746D6-E554-4133-92D7-7F7E50E01FBC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675290" y="2320745"/>
            <a:ext cx="1814285" cy="1814285"/>
          </a:xfrm>
          <a:custGeom>
            <a:avLst/>
            <a:gdLst>
              <a:gd name="connsiteX0" fmla="*/ 0 w 1814285"/>
              <a:gd name="connsiteY0" fmla="*/ 0 h 1814285"/>
              <a:gd name="connsiteX1" fmla="*/ 1814285 w 1814285"/>
              <a:gd name="connsiteY1" fmla="*/ 0 h 1814285"/>
              <a:gd name="connsiteX2" fmla="*/ 1814285 w 1814285"/>
              <a:gd name="connsiteY2" fmla="*/ 1814285 h 1814285"/>
              <a:gd name="connsiteX3" fmla="*/ 0 w 1814285"/>
              <a:gd name="connsiteY3" fmla="*/ 1814285 h 1814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4285" h="1814285">
                <a:moveTo>
                  <a:pt x="0" y="0"/>
                </a:moveTo>
                <a:lnTo>
                  <a:pt x="1814285" y="0"/>
                </a:lnTo>
                <a:lnTo>
                  <a:pt x="1814285" y="1814285"/>
                </a:lnTo>
                <a:lnTo>
                  <a:pt x="0" y="18142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47D820B0-0F42-42D3-8B3C-72EFF85855EA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51421" y="2320745"/>
            <a:ext cx="1814285" cy="1814285"/>
          </a:xfrm>
          <a:custGeom>
            <a:avLst/>
            <a:gdLst>
              <a:gd name="connsiteX0" fmla="*/ 0 w 1814285"/>
              <a:gd name="connsiteY0" fmla="*/ 0 h 1814285"/>
              <a:gd name="connsiteX1" fmla="*/ 1814285 w 1814285"/>
              <a:gd name="connsiteY1" fmla="*/ 0 h 1814285"/>
              <a:gd name="connsiteX2" fmla="*/ 1814285 w 1814285"/>
              <a:gd name="connsiteY2" fmla="*/ 1814285 h 1814285"/>
              <a:gd name="connsiteX3" fmla="*/ 0 w 1814285"/>
              <a:gd name="connsiteY3" fmla="*/ 1814285 h 1814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4285" h="1814285">
                <a:moveTo>
                  <a:pt x="0" y="0"/>
                </a:moveTo>
                <a:lnTo>
                  <a:pt x="1814285" y="0"/>
                </a:lnTo>
                <a:lnTo>
                  <a:pt x="1814285" y="1814285"/>
                </a:lnTo>
                <a:lnTo>
                  <a:pt x="0" y="18142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153252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CEC66BA5-A4DE-41BA-8A9A-481C34F15CE9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9373635" y="2267857"/>
            <a:ext cx="2267070" cy="1999343"/>
          </a:xfrm>
          <a:custGeom>
            <a:avLst/>
            <a:gdLst>
              <a:gd name="connsiteX0" fmla="*/ 0 w 2267070"/>
              <a:gd name="connsiteY0" fmla="*/ 0 h 1999343"/>
              <a:gd name="connsiteX1" fmla="*/ 2267070 w 2267070"/>
              <a:gd name="connsiteY1" fmla="*/ 0 h 1999343"/>
              <a:gd name="connsiteX2" fmla="*/ 2267070 w 2267070"/>
              <a:gd name="connsiteY2" fmla="*/ 1999343 h 1999343"/>
              <a:gd name="connsiteX3" fmla="*/ 0 w 2267070"/>
              <a:gd name="connsiteY3" fmla="*/ 1999343 h 1999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7070" h="1999343">
                <a:moveTo>
                  <a:pt x="0" y="0"/>
                </a:moveTo>
                <a:lnTo>
                  <a:pt x="2267070" y="0"/>
                </a:lnTo>
                <a:lnTo>
                  <a:pt x="2267070" y="1999343"/>
                </a:lnTo>
                <a:lnTo>
                  <a:pt x="0" y="1999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A7A51E6-F9A0-40AA-ADDC-A7400CAF6FF5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122236" y="3201658"/>
            <a:ext cx="2267070" cy="1999343"/>
          </a:xfrm>
          <a:custGeom>
            <a:avLst/>
            <a:gdLst>
              <a:gd name="connsiteX0" fmla="*/ 0 w 2267070"/>
              <a:gd name="connsiteY0" fmla="*/ 0 h 1999343"/>
              <a:gd name="connsiteX1" fmla="*/ 2267070 w 2267070"/>
              <a:gd name="connsiteY1" fmla="*/ 0 h 1999343"/>
              <a:gd name="connsiteX2" fmla="*/ 2267070 w 2267070"/>
              <a:gd name="connsiteY2" fmla="*/ 1999343 h 1999343"/>
              <a:gd name="connsiteX3" fmla="*/ 0 w 2267070"/>
              <a:gd name="connsiteY3" fmla="*/ 1999343 h 1999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7070" h="1999343">
                <a:moveTo>
                  <a:pt x="0" y="0"/>
                </a:moveTo>
                <a:lnTo>
                  <a:pt x="2267070" y="0"/>
                </a:lnTo>
                <a:lnTo>
                  <a:pt x="2267070" y="1999343"/>
                </a:lnTo>
                <a:lnTo>
                  <a:pt x="0" y="1999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1FF82645-75A6-4495-8F43-66C8D9713347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96797" y="2267858"/>
            <a:ext cx="2267070" cy="1999343"/>
          </a:xfrm>
          <a:custGeom>
            <a:avLst/>
            <a:gdLst>
              <a:gd name="connsiteX0" fmla="*/ 0 w 2267070"/>
              <a:gd name="connsiteY0" fmla="*/ 0 h 1999343"/>
              <a:gd name="connsiteX1" fmla="*/ 2267070 w 2267070"/>
              <a:gd name="connsiteY1" fmla="*/ 0 h 1999343"/>
              <a:gd name="connsiteX2" fmla="*/ 2267070 w 2267070"/>
              <a:gd name="connsiteY2" fmla="*/ 1999343 h 1999343"/>
              <a:gd name="connsiteX3" fmla="*/ 0 w 2267070"/>
              <a:gd name="connsiteY3" fmla="*/ 1999343 h 1999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7070" h="1999343">
                <a:moveTo>
                  <a:pt x="0" y="0"/>
                </a:moveTo>
                <a:lnTo>
                  <a:pt x="2267070" y="0"/>
                </a:lnTo>
                <a:lnTo>
                  <a:pt x="2267070" y="1999343"/>
                </a:lnTo>
                <a:lnTo>
                  <a:pt x="0" y="1999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433177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EC01FE1B-3451-420C-B770-C23E1F7C6673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385560" y="2298700"/>
            <a:ext cx="2586614" cy="2400300"/>
          </a:xfrm>
          <a:custGeom>
            <a:avLst/>
            <a:gdLst>
              <a:gd name="connsiteX0" fmla="*/ 0 w 2586614"/>
              <a:gd name="connsiteY0" fmla="*/ 0 h 2400300"/>
              <a:gd name="connsiteX1" fmla="*/ 2586614 w 2586614"/>
              <a:gd name="connsiteY1" fmla="*/ 0 h 2400300"/>
              <a:gd name="connsiteX2" fmla="*/ 2586614 w 2586614"/>
              <a:gd name="connsiteY2" fmla="*/ 2400300 h 2400300"/>
              <a:gd name="connsiteX3" fmla="*/ 0 w 2586614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614" h="2400300">
                <a:moveTo>
                  <a:pt x="0" y="0"/>
                </a:moveTo>
                <a:lnTo>
                  <a:pt x="2586614" y="0"/>
                </a:lnTo>
                <a:lnTo>
                  <a:pt x="2586614" y="2400300"/>
                </a:lnTo>
                <a:lnTo>
                  <a:pt x="0" y="2400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E69C6D93-FE47-41F1-8925-2AB2EA7FE118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6219824" y="2298700"/>
            <a:ext cx="2586614" cy="2400300"/>
          </a:xfrm>
          <a:custGeom>
            <a:avLst/>
            <a:gdLst>
              <a:gd name="connsiteX0" fmla="*/ 0 w 2586614"/>
              <a:gd name="connsiteY0" fmla="*/ 0 h 2400300"/>
              <a:gd name="connsiteX1" fmla="*/ 2586614 w 2586614"/>
              <a:gd name="connsiteY1" fmla="*/ 0 h 2400300"/>
              <a:gd name="connsiteX2" fmla="*/ 2586614 w 2586614"/>
              <a:gd name="connsiteY2" fmla="*/ 2400300 h 2400300"/>
              <a:gd name="connsiteX3" fmla="*/ 0 w 2586614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614" h="2400300">
                <a:moveTo>
                  <a:pt x="0" y="0"/>
                </a:moveTo>
                <a:lnTo>
                  <a:pt x="2586614" y="0"/>
                </a:lnTo>
                <a:lnTo>
                  <a:pt x="2586614" y="2400300"/>
                </a:lnTo>
                <a:lnTo>
                  <a:pt x="0" y="2400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CCF712EE-FBC7-4AAB-8B38-5A2BDF367A1A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9054090" y="2298700"/>
            <a:ext cx="2586614" cy="2400300"/>
          </a:xfrm>
          <a:custGeom>
            <a:avLst/>
            <a:gdLst>
              <a:gd name="connsiteX0" fmla="*/ 0 w 2586614"/>
              <a:gd name="connsiteY0" fmla="*/ 0 h 2400300"/>
              <a:gd name="connsiteX1" fmla="*/ 2586614 w 2586614"/>
              <a:gd name="connsiteY1" fmla="*/ 0 h 2400300"/>
              <a:gd name="connsiteX2" fmla="*/ 2586614 w 2586614"/>
              <a:gd name="connsiteY2" fmla="*/ 2400300 h 2400300"/>
              <a:gd name="connsiteX3" fmla="*/ 0 w 2586614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614" h="2400300">
                <a:moveTo>
                  <a:pt x="0" y="0"/>
                </a:moveTo>
                <a:lnTo>
                  <a:pt x="2586614" y="0"/>
                </a:lnTo>
                <a:lnTo>
                  <a:pt x="2586614" y="2400300"/>
                </a:lnTo>
                <a:lnTo>
                  <a:pt x="0" y="2400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8C258C2C-7CDB-42DA-A985-ADD37DD88C17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51296" y="2298700"/>
            <a:ext cx="2586614" cy="2400300"/>
          </a:xfrm>
          <a:custGeom>
            <a:avLst/>
            <a:gdLst>
              <a:gd name="connsiteX0" fmla="*/ 0 w 2586614"/>
              <a:gd name="connsiteY0" fmla="*/ 0 h 2400300"/>
              <a:gd name="connsiteX1" fmla="*/ 2586614 w 2586614"/>
              <a:gd name="connsiteY1" fmla="*/ 0 h 2400300"/>
              <a:gd name="connsiteX2" fmla="*/ 2586614 w 2586614"/>
              <a:gd name="connsiteY2" fmla="*/ 2400300 h 2400300"/>
              <a:gd name="connsiteX3" fmla="*/ 0 w 2586614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614" h="2400300">
                <a:moveTo>
                  <a:pt x="0" y="0"/>
                </a:moveTo>
                <a:lnTo>
                  <a:pt x="2586614" y="0"/>
                </a:lnTo>
                <a:lnTo>
                  <a:pt x="2586614" y="2400300"/>
                </a:lnTo>
                <a:lnTo>
                  <a:pt x="0" y="2400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464111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BA42209-D0B5-4686-A4FB-78562097DD93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4849589" y="2447269"/>
            <a:ext cx="1963462" cy="1963462"/>
          </a:xfrm>
          <a:custGeom>
            <a:avLst/>
            <a:gdLst>
              <a:gd name="connsiteX0" fmla="*/ 981731 w 1963462"/>
              <a:gd name="connsiteY0" fmla="*/ 0 h 1963462"/>
              <a:gd name="connsiteX1" fmla="*/ 1963462 w 1963462"/>
              <a:gd name="connsiteY1" fmla="*/ 981731 h 1963462"/>
              <a:gd name="connsiteX2" fmla="*/ 981731 w 1963462"/>
              <a:gd name="connsiteY2" fmla="*/ 1963462 h 1963462"/>
              <a:gd name="connsiteX3" fmla="*/ 0 w 1963462"/>
              <a:gd name="connsiteY3" fmla="*/ 981731 h 1963462"/>
              <a:gd name="connsiteX4" fmla="*/ 981731 w 1963462"/>
              <a:gd name="connsiteY4" fmla="*/ 0 h 1963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3462" h="1963462">
                <a:moveTo>
                  <a:pt x="981731" y="0"/>
                </a:moveTo>
                <a:cubicBezTo>
                  <a:pt x="1523926" y="0"/>
                  <a:pt x="1963462" y="439536"/>
                  <a:pt x="1963462" y="981731"/>
                </a:cubicBezTo>
                <a:cubicBezTo>
                  <a:pt x="1963462" y="1523926"/>
                  <a:pt x="1523926" y="1963462"/>
                  <a:pt x="981731" y="1963462"/>
                </a:cubicBezTo>
                <a:cubicBezTo>
                  <a:pt x="439536" y="1963462"/>
                  <a:pt x="0" y="1523926"/>
                  <a:pt x="0" y="981731"/>
                </a:cubicBezTo>
                <a:cubicBezTo>
                  <a:pt x="0" y="439536"/>
                  <a:pt x="439536" y="0"/>
                  <a:pt x="9817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12F08FDB-26F1-41E7-BC36-E1E5E34FAF83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1424217" y="2447269"/>
            <a:ext cx="1963462" cy="1963462"/>
          </a:xfrm>
          <a:custGeom>
            <a:avLst/>
            <a:gdLst>
              <a:gd name="connsiteX0" fmla="*/ 981731 w 1963462"/>
              <a:gd name="connsiteY0" fmla="*/ 0 h 1963462"/>
              <a:gd name="connsiteX1" fmla="*/ 1963462 w 1963462"/>
              <a:gd name="connsiteY1" fmla="*/ 981731 h 1963462"/>
              <a:gd name="connsiteX2" fmla="*/ 981731 w 1963462"/>
              <a:gd name="connsiteY2" fmla="*/ 1963462 h 1963462"/>
              <a:gd name="connsiteX3" fmla="*/ 0 w 1963462"/>
              <a:gd name="connsiteY3" fmla="*/ 981731 h 1963462"/>
              <a:gd name="connsiteX4" fmla="*/ 981731 w 1963462"/>
              <a:gd name="connsiteY4" fmla="*/ 0 h 1963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3462" h="1963462">
                <a:moveTo>
                  <a:pt x="981731" y="0"/>
                </a:moveTo>
                <a:cubicBezTo>
                  <a:pt x="1523926" y="0"/>
                  <a:pt x="1963462" y="439536"/>
                  <a:pt x="1963462" y="981731"/>
                </a:cubicBezTo>
                <a:cubicBezTo>
                  <a:pt x="1963462" y="1523926"/>
                  <a:pt x="1523926" y="1963462"/>
                  <a:pt x="981731" y="1963462"/>
                </a:cubicBezTo>
                <a:cubicBezTo>
                  <a:pt x="439536" y="1963462"/>
                  <a:pt x="0" y="1523926"/>
                  <a:pt x="0" y="981731"/>
                </a:cubicBezTo>
                <a:cubicBezTo>
                  <a:pt x="0" y="439536"/>
                  <a:pt x="439536" y="0"/>
                  <a:pt x="9817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73ED955A-CD75-4955-865A-E8CA1F36695E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274961" y="2447269"/>
            <a:ext cx="1963462" cy="1963462"/>
          </a:xfrm>
          <a:custGeom>
            <a:avLst/>
            <a:gdLst>
              <a:gd name="connsiteX0" fmla="*/ 981731 w 1963462"/>
              <a:gd name="connsiteY0" fmla="*/ 0 h 1963462"/>
              <a:gd name="connsiteX1" fmla="*/ 1963462 w 1963462"/>
              <a:gd name="connsiteY1" fmla="*/ 981731 h 1963462"/>
              <a:gd name="connsiteX2" fmla="*/ 981731 w 1963462"/>
              <a:gd name="connsiteY2" fmla="*/ 1963462 h 1963462"/>
              <a:gd name="connsiteX3" fmla="*/ 0 w 1963462"/>
              <a:gd name="connsiteY3" fmla="*/ 981731 h 1963462"/>
              <a:gd name="connsiteX4" fmla="*/ 981731 w 1963462"/>
              <a:gd name="connsiteY4" fmla="*/ 0 h 1963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3462" h="1963462">
                <a:moveTo>
                  <a:pt x="981731" y="0"/>
                </a:moveTo>
                <a:cubicBezTo>
                  <a:pt x="1523926" y="0"/>
                  <a:pt x="1963462" y="439536"/>
                  <a:pt x="1963462" y="981731"/>
                </a:cubicBezTo>
                <a:cubicBezTo>
                  <a:pt x="1963462" y="1523926"/>
                  <a:pt x="1523926" y="1963462"/>
                  <a:pt x="981731" y="1963462"/>
                </a:cubicBezTo>
                <a:cubicBezTo>
                  <a:pt x="439536" y="1963462"/>
                  <a:pt x="0" y="1523926"/>
                  <a:pt x="0" y="981731"/>
                </a:cubicBezTo>
                <a:cubicBezTo>
                  <a:pt x="0" y="439536"/>
                  <a:pt x="439536" y="0"/>
                  <a:pt x="9817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8818722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021DB56-E65F-4BDA-B6DC-75052C471A32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316810" y="2819400"/>
            <a:ext cx="3323895" cy="3039988"/>
          </a:xfrm>
          <a:custGeom>
            <a:avLst/>
            <a:gdLst>
              <a:gd name="connsiteX0" fmla="*/ 0 w 3323895"/>
              <a:gd name="connsiteY0" fmla="*/ 0 h 3039988"/>
              <a:gd name="connsiteX1" fmla="*/ 3323895 w 3323895"/>
              <a:gd name="connsiteY1" fmla="*/ 0 h 3039988"/>
              <a:gd name="connsiteX2" fmla="*/ 3323895 w 3323895"/>
              <a:gd name="connsiteY2" fmla="*/ 3039988 h 3039988"/>
              <a:gd name="connsiteX3" fmla="*/ 0 w 3323895"/>
              <a:gd name="connsiteY3" fmla="*/ 3039988 h 3039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23895" h="3039988">
                <a:moveTo>
                  <a:pt x="0" y="0"/>
                </a:moveTo>
                <a:lnTo>
                  <a:pt x="3323895" y="0"/>
                </a:lnTo>
                <a:lnTo>
                  <a:pt x="3323895" y="3039988"/>
                </a:lnTo>
                <a:lnTo>
                  <a:pt x="0" y="303998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45572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E492CF32-FD56-45F3-90FD-AA60479275F7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8959393" y="2219147"/>
            <a:ext cx="2681312" cy="3749853"/>
          </a:xfrm>
          <a:custGeom>
            <a:avLst/>
            <a:gdLst>
              <a:gd name="connsiteX0" fmla="*/ 0 w 2681312"/>
              <a:gd name="connsiteY0" fmla="*/ 0 h 3749853"/>
              <a:gd name="connsiteX1" fmla="*/ 2681312 w 2681312"/>
              <a:gd name="connsiteY1" fmla="*/ 0 h 3749853"/>
              <a:gd name="connsiteX2" fmla="*/ 2681312 w 2681312"/>
              <a:gd name="connsiteY2" fmla="*/ 3749853 h 3749853"/>
              <a:gd name="connsiteX3" fmla="*/ 0 w 2681312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1312" h="3749853">
                <a:moveTo>
                  <a:pt x="0" y="0"/>
                </a:moveTo>
                <a:lnTo>
                  <a:pt x="2681312" y="0"/>
                </a:lnTo>
                <a:lnTo>
                  <a:pt x="2681312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925C2B41-BBF1-4228-B6F4-3A63AC1660C3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096000" y="2219147"/>
            <a:ext cx="2681312" cy="3749853"/>
          </a:xfrm>
          <a:custGeom>
            <a:avLst/>
            <a:gdLst>
              <a:gd name="connsiteX0" fmla="*/ 0 w 2681312"/>
              <a:gd name="connsiteY0" fmla="*/ 0 h 3749853"/>
              <a:gd name="connsiteX1" fmla="*/ 2681312 w 2681312"/>
              <a:gd name="connsiteY1" fmla="*/ 0 h 3749853"/>
              <a:gd name="connsiteX2" fmla="*/ 2681312 w 2681312"/>
              <a:gd name="connsiteY2" fmla="*/ 3749853 h 3749853"/>
              <a:gd name="connsiteX3" fmla="*/ 0 w 2681312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1312" h="3749853">
                <a:moveTo>
                  <a:pt x="0" y="0"/>
                </a:moveTo>
                <a:lnTo>
                  <a:pt x="2681312" y="0"/>
                </a:lnTo>
                <a:lnTo>
                  <a:pt x="2681312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7297811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019DB9A6-C048-4B44-9904-108D9404291C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713222" y="2921000"/>
            <a:ext cx="1803400" cy="1803400"/>
          </a:xfrm>
          <a:custGeom>
            <a:avLst/>
            <a:gdLst>
              <a:gd name="connsiteX0" fmla="*/ 901700 w 1803400"/>
              <a:gd name="connsiteY0" fmla="*/ 0 h 1803400"/>
              <a:gd name="connsiteX1" fmla="*/ 1803400 w 1803400"/>
              <a:gd name="connsiteY1" fmla="*/ 901700 h 1803400"/>
              <a:gd name="connsiteX2" fmla="*/ 901700 w 1803400"/>
              <a:gd name="connsiteY2" fmla="*/ 1803400 h 1803400"/>
              <a:gd name="connsiteX3" fmla="*/ 0 w 1803400"/>
              <a:gd name="connsiteY3" fmla="*/ 901700 h 1803400"/>
              <a:gd name="connsiteX4" fmla="*/ 901700 w 1803400"/>
              <a:gd name="connsiteY4" fmla="*/ 0 h 180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3400" h="1803400">
                <a:moveTo>
                  <a:pt x="901700" y="0"/>
                </a:moveTo>
                <a:cubicBezTo>
                  <a:pt x="1399695" y="0"/>
                  <a:pt x="1803400" y="403705"/>
                  <a:pt x="1803400" y="901700"/>
                </a:cubicBezTo>
                <a:cubicBezTo>
                  <a:pt x="1803400" y="1399695"/>
                  <a:pt x="1399695" y="1803400"/>
                  <a:pt x="901700" y="1803400"/>
                </a:cubicBezTo>
                <a:cubicBezTo>
                  <a:pt x="403705" y="1803400"/>
                  <a:pt x="0" y="1399695"/>
                  <a:pt x="0" y="901700"/>
                </a:cubicBezTo>
                <a:cubicBezTo>
                  <a:pt x="0" y="403705"/>
                  <a:pt x="403705" y="0"/>
                  <a:pt x="9017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EB7C5E37-01A7-439D-8E5A-DD9F36D4523B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046222" y="2921000"/>
            <a:ext cx="1803400" cy="1803400"/>
          </a:xfrm>
          <a:custGeom>
            <a:avLst/>
            <a:gdLst>
              <a:gd name="connsiteX0" fmla="*/ 901700 w 1803400"/>
              <a:gd name="connsiteY0" fmla="*/ 0 h 1803400"/>
              <a:gd name="connsiteX1" fmla="*/ 1803400 w 1803400"/>
              <a:gd name="connsiteY1" fmla="*/ 901700 h 1803400"/>
              <a:gd name="connsiteX2" fmla="*/ 901700 w 1803400"/>
              <a:gd name="connsiteY2" fmla="*/ 1803400 h 1803400"/>
              <a:gd name="connsiteX3" fmla="*/ 0 w 1803400"/>
              <a:gd name="connsiteY3" fmla="*/ 901700 h 1803400"/>
              <a:gd name="connsiteX4" fmla="*/ 901700 w 1803400"/>
              <a:gd name="connsiteY4" fmla="*/ 0 h 180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3400" h="1803400">
                <a:moveTo>
                  <a:pt x="901700" y="0"/>
                </a:moveTo>
                <a:cubicBezTo>
                  <a:pt x="1399695" y="0"/>
                  <a:pt x="1803400" y="403705"/>
                  <a:pt x="1803400" y="901700"/>
                </a:cubicBezTo>
                <a:cubicBezTo>
                  <a:pt x="1803400" y="1399695"/>
                  <a:pt x="1399695" y="1803400"/>
                  <a:pt x="901700" y="1803400"/>
                </a:cubicBezTo>
                <a:cubicBezTo>
                  <a:pt x="403705" y="1803400"/>
                  <a:pt x="0" y="1399695"/>
                  <a:pt x="0" y="901700"/>
                </a:cubicBezTo>
                <a:cubicBezTo>
                  <a:pt x="0" y="403705"/>
                  <a:pt x="403705" y="0"/>
                  <a:pt x="9017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DD0C8EB5-55E8-4D69-A8AE-8AEFF48D0AC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379222" y="2921000"/>
            <a:ext cx="1803400" cy="1803400"/>
          </a:xfrm>
          <a:custGeom>
            <a:avLst/>
            <a:gdLst>
              <a:gd name="connsiteX0" fmla="*/ 901700 w 1803400"/>
              <a:gd name="connsiteY0" fmla="*/ 0 h 1803400"/>
              <a:gd name="connsiteX1" fmla="*/ 1803400 w 1803400"/>
              <a:gd name="connsiteY1" fmla="*/ 901700 h 1803400"/>
              <a:gd name="connsiteX2" fmla="*/ 901700 w 1803400"/>
              <a:gd name="connsiteY2" fmla="*/ 1803400 h 1803400"/>
              <a:gd name="connsiteX3" fmla="*/ 0 w 1803400"/>
              <a:gd name="connsiteY3" fmla="*/ 901700 h 1803400"/>
              <a:gd name="connsiteX4" fmla="*/ 901700 w 1803400"/>
              <a:gd name="connsiteY4" fmla="*/ 0 h 180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3400" h="1803400">
                <a:moveTo>
                  <a:pt x="901700" y="0"/>
                </a:moveTo>
                <a:cubicBezTo>
                  <a:pt x="1399695" y="0"/>
                  <a:pt x="1803400" y="403705"/>
                  <a:pt x="1803400" y="901700"/>
                </a:cubicBezTo>
                <a:cubicBezTo>
                  <a:pt x="1803400" y="1399695"/>
                  <a:pt x="1399695" y="1803400"/>
                  <a:pt x="901700" y="1803400"/>
                </a:cubicBezTo>
                <a:cubicBezTo>
                  <a:pt x="403705" y="1803400"/>
                  <a:pt x="0" y="1399695"/>
                  <a:pt x="0" y="901700"/>
                </a:cubicBezTo>
                <a:cubicBezTo>
                  <a:pt x="0" y="403705"/>
                  <a:pt x="403705" y="0"/>
                  <a:pt x="9017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639290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258A4F3-ED94-43B2-AB97-F75465644603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551296" y="551298"/>
            <a:ext cx="3531369" cy="5385046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-Regular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01D30E9-54F6-4953-A10E-985B73E331FD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4330316" y="551297"/>
            <a:ext cx="3531369" cy="5385046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-Regular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7C0604B-C728-4FB5-B24A-8CEF49D8901E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109336" y="551297"/>
            <a:ext cx="3531369" cy="5385046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-Regular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6082396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8A305907-FDB1-40ED-B5BD-5633C0304CF6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368800" y="4203700"/>
            <a:ext cx="1727200" cy="1765299"/>
          </a:xfrm>
          <a:custGeom>
            <a:avLst/>
            <a:gdLst>
              <a:gd name="connsiteX0" fmla="*/ 0 w 1727200"/>
              <a:gd name="connsiteY0" fmla="*/ 0 h 1765299"/>
              <a:gd name="connsiteX1" fmla="*/ 1727200 w 1727200"/>
              <a:gd name="connsiteY1" fmla="*/ 0 h 1765299"/>
              <a:gd name="connsiteX2" fmla="*/ 1727200 w 1727200"/>
              <a:gd name="connsiteY2" fmla="*/ 1765299 h 1765299"/>
              <a:gd name="connsiteX3" fmla="*/ 0 w 1727200"/>
              <a:gd name="connsiteY3" fmla="*/ 1765299 h 1765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7200" h="1765299">
                <a:moveTo>
                  <a:pt x="0" y="0"/>
                </a:moveTo>
                <a:lnTo>
                  <a:pt x="1727200" y="0"/>
                </a:lnTo>
                <a:lnTo>
                  <a:pt x="1727200" y="1765299"/>
                </a:lnTo>
                <a:lnTo>
                  <a:pt x="0" y="17652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D4D30B4-0605-4AE6-955F-1BA759129DBD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096000" y="2219146"/>
            <a:ext cx="5544704" cy="3749853"/>
          </a:xfrm>
          <a:custGeom>
            <a:avLst/>
            <a:gdLst>
              <a:gd name="connsiteX0" fmla="*/ 0 w 5544704"/>
              <a:gd name="connsiteY0" fmla="*/ 0 h 3749853"/>
              <a:gd name="connsiteX1" fmla="*/ 5544704 w 5544704"/>
              <a:gd name="connsiteY1" fmla="*/ 0 h 3749853"/>
              <a:gd name="connsiteX2" fmla="*/ 5544704 w 5544704"/>
              <a:gd name="connsiteY2" fmla="*/ 3749853 h 3749853"/>
              <a:gd name="connsiteX3" fmla="*/ 0 w 5544704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44704" h="3749853">
                <a:moveTo>
                  <a:pt x="0" y="0"/>
                </a:moveTo>
                <a:lnTo>
                  <a:pt x="5544704" y="0"/>
                </a:lnTo>
                <a:lnTo>
                  <a:pt x="5544704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9561059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77B9A0D6-79B9-441A-A773-98A6D39FF32E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324600" y="2838450"/>
            <a:ext cx="1771650" cy="1771650"/>
          </a:xfrm>
          <a:custGeom>
            <a:avLst/>
            <a:gdLst>
              <a:gd name="connsiteX0" fmla="*/ 0 w 1771650"/>
              <a:gd name="connsiteY0" fmla="*/ 0 h 1771650"/>
              <a:gd name="connsiteX1" fmla="*/ 1771650 w 1771650"/>
              <a:gd name="connsiteY1" fmla="*/ 0 h 1771650"/>
              <a:gd name="connsiteX2" fmla="*/ 1771650 w 1771650"/>
              <a:gd name="connsiteY2" fmla="*/ 1771650 h 1771650"/>
              <a:gd name="connsiteX3" fmla="*/ 0 w 1771650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50" h="1771650">
                <a:moveTo>
                  <a:pt x="0" y="0"/>
                </a:moveTo>
                <a:lnTo>
                  <a:pt x="1771650" y="0"/>
                </a:lnTo>
                <a:lnTo>
                  <a:pt x="1771650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F3C75811-76B2-4593-817C-47088AFC97A9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095750" y="2838450"/>
            <a:ext cx="1771650" cy="1771650"/>
          </a:xfrm>
          <a:custGeom>
            <a:avLst/>
            <a:gdLst>
              <a:gd name="connsiteX0" fmla="*/ 0 w 1771650"/>
              <a:gd name="connsiteY0" fmla="*/ 0 h 1771650"/>
              <a:gd name="connsiteX1" fmla="*/ 1771650 w 1771650"/>
              <a:gd name="connsiteY1" fmla="*/ 0 h 1771650"/>
              <a:gd name="connsiteX2" fmla="*/ 1771650 w 1771650"/>
              <a:gd name="connsiteY2" fmla="*/ 1771650 h 1771650"/>
              <a:gd name="connsiteX3" fmla="*/ 0 w 1771650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50" h="1771650">
                <a:moveTo>
                  <a:pt x="0" y="0"/>
                </a:moveTo>
                <a:lnTo>
                  <a:pt x="1771650" y="0"/>
                </a:lnTo>
                <a:lnTo>
                  <a:pt x="1771650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50182F0E-2F48-4B03-B1A6-4F25C44ACA2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1866900" y="2838450"/>
            <a:ext cx="1771650" cy="1771650"/>
          </a:xfrm>
          <a:custGeom>
            <a:avLst/>
            <a:gdLst>
              <a:gd name="connsiteX0" fmla="*/ 0 w 1771650"/>
              <a:gd name="connsiteY0" fmla="*/ 0 h 1771650"/>
              <a:gd name="connsiteX1" fmla="*/ 1771650 w 1771650"/>
              <a:gd name="connsiteY1" fmla="*/ 0 h 1771650"/>
              <a:gd name="connsiteX2" fmla="*/ 1771650 w 1771650"/>
              <a:gd name="connsiteY2" fmla="*/ 1771650 h 1771650"/>
              <a:gd name="connsiteX3" fmla="*/ 0 w 1771650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50" h="1771650">
                <a:moveTo>
                  <a:pt x="0" y="0"/>
                </a:moveTo>
                <a:lnTo>
                  <a:pt x="1771650" y="0"/>
                </a:lnTo>
                <a:lnTo>
                  <a:pt x="1771650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02392F2-0AE6-4B25-A80D-3CA69C754C1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553450" y="2838450"/>
            <a:ext cx="1771650" cy="1771650"/>
          </a:xfrm>
          <a:custGeom>
            <a:avLst/>
            <a:gdLst>
              <a:gd name="connsiteX0" fmla="*/ 0 w 1771650"/>
              <a:gd name="connsiteY0" fmla="*/ 0 h 1771650"/>
              <a:gd name="connsiteX1" fmla="*/ 1771650 w 1771650"/>
              <a:gd name="connsiteY1" fmla="*/ 0 h 1771650"/>
              <a:gd name="connsiteX2" fmla="*/ 1771650 w 1771650"/>
              <a:gd name="connsiteY2" fmla="*/ 1771650 h 1771650"/>
              <a:gd name="connsiteX3" fmla="*/ 0 w 1771650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50" h="1771650">
                <a:moveTo>
                  <a:pt x="0" y="0"/>
                </a:moveTo>
                <a:lnTo>
                  <a:pt x="1771650" y="0"/>
                </a:lnTo>
                <a:lnTo>
                  <a:pt x="1771650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93704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37A592C-FD0B-430D-87B8-ED8E5A236E7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237859" y="1828801"/>
            <a:ext cx="3367561" cy="3848003"/>
          </a:xfrm>
          <a:custGeom>
            <a:avLst/>
            <a:gdLst>
              <a:gd name="connsiteX0" fmla="*/ 0 w 3367561"/>
              <a:gd name="connsiteY0" fmla="*/ 0 h 3848003"/>
              <a:gd name="connsiteX1" fmla="*/ 3367561 w 3367561"/>
              <a:gd name="connsiteY1" fmla="*/ 0 h 3848003"/>
              <a:gd name="connsiteX2" fmla="*/ 3367561 w 3367561"/>
              <a:gd name="connsiteY2" fmla="*/ 3848003 h 3848003"/>
              <a:gd name="connsiteX3" fmla="*/ 0 w 3367561"/>
              <a:gd name="connsiteY3" fmla="*/ 3848003 h 38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848003">
                <a:moveTo>
                  <a:pt x="0" y="0"/>
                </a:moveTo>
                <a:lnTo>
                  <a:pt x="3367561" y="0"/>
                </a:lnTo>
                <a:lnTo>
                  <a:pt x="3367561" y="3848003"/>
                </a:lnTo>
                <a:lnTo>
                  <a:pt x="0" y="38480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298099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37A592C-FD0B-430D-87B8-ED8E5A236E7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237859" y="551297"/>
            <a:ext cx="3367561" cy="5125508"/>
          </a:xfrm>
          <a:custGeom>
            <a:avLst/>
            <a:gdLst>
              <a:gd name="connsiteX0" fmla="*/ 0 w 3367561"/>
              <a:gd name="connsiteY0" fmla="*/ 0 h 3848003"/>
              <a:gd name="connsiteX1" fmla="*/ 3367561 w 3367561"/>
              <a:gd name="connsiteY1" fmla="*/ 0 h 3848003"/>
              <a:gd name="connsiteX2" fmla="*/ 3367561 w 3367561"/>
              <a:gd name="connsiteY2" fmla="*/ 3848003 h 3848003"/>
              <a:gd name="connsiteX3" fmla="*/ 0 w 3367561"/>
              <a:gd name="connsiteY3" fmla="*/ 3848003 h 38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848003">
                <a:moveTo>
                  <a:pt x="0" y="0"/>
                </a:moveTo>
                <a:lnTo>
                  <a:pt x="3367561" y="0"/>
                </a:lnTo>
                <a:lnTo>
                  <a:pt x="3367561" y="3848003"/>
                </a:lnTo>
                <a:lnTo>
                  <a:pt x="0" y="38480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2579739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37A592C-FD0B-430D-87B8-ED8E5A236E7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202057" y="1828801"/>
            <a:ext cx="2403363" cy="3848003"/>
          </a:xfrm>
          <a:custGeom>
            <a:avLst/>
            <a:gdLst>
              <a:gd name="connsiteX0" fmla="*/ 0 w 3367561"/>
              <a:gd name="connsiteY0" fmla="*/ 0 h 3848003"/>
              <a:gd name="connsiteX1" fmla="*/ 3367561 w 3367561"/>
              <a:gd name="connsiteY1" fmla="*/ 0 h 3848003"/>
              <a:gd name="connsiteX2" fmla="*/ 3367561 w 3367561"/>
              <a:gd name="connsiteY2" fmla="*/ 3848003 h 3848003"/>
              <a:gd name="connsiteX3" fmla="*/ 0 w 3367561"/>
              <a:gd name="connsiteY3" fmla="*/ 3848003 h 38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848003">
                <a:moveTo>
                  <a:pt x="0" y="0"/>
                </a:moveTo>
                <a:lnTo>
                  <a:pt x="3367561" y="0"/>
                </a:lnTo>
                <a:lnTo>
                  <a:pt x="3367561" y="3848003"/>
                </a:lnTo>
                <a:lnTo>
                  <a:pt x="0" y="38480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18042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EC9DCC5-14A3-4C20-975E-83F25A484E8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168078" y="2219147"/>
            <a:ext cx="2165131" cy="3640241"/>
          </a:xfrm>
          <a:custGeom>
            <a:avLst/>
            <a:gdLst>
              <a:gd name="connsiteX0" fmla="*/ 0 w 2165131"/>
              <a:gd name="connsiteY0" fmla="*/ 0 h 3640241"/>
              <a:gd name="connsiteX1" fmla="*/ 2165131 w 2165131"/>
              <a:gd name="connsiteY1" fmla="*/ 0 h 3640241"/>
              <a:gd name="connsiteX2" fmla="*/ 2165131 w 2165131"/>
              <a:gd name="connsiteY2" fmla="*/ 3640241 h 3640241"/>
              <a:gd name="connsiteX3" fmla="*/ 0 w 2165131"/>
              <a:gd name="connsiteY3" fmla="*/ 3640241 h 36402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65131" h="3640241">
                <a:moveTo>
                  <a:pt x="0" y="0"/>
                </a:moveTo>
                <a:lnTo>
                  <a:pt x="2165131" y="0"/>
                </a:lnTo>
                <a:lnTo>
                  <a:pt x="2165131" y="3640241"/>
                </a:lnTo>
                <a:lnTo>
                  <a:pt x="0" y="36402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6520141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6A7A39A-6A3C-4F32-A8A4-688A8E8D33B4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273144" y="2219147"/>
            <a:ext cx="3367561" cy="3749853"/>
          </a:xfrm>
          <a:custGeom>
            <a:avLst/>
            <a:gdLst>
              <a:gd name="connsiteX0" fmla="*/ 0 w 3367561"/>
              <a:gd name="connsiteY0" fmla="*/ 0 h 3749853"/>
              <a:gd name="connsiteX1" fmla="*/ 3367561 w 3367561"/>
              <a:gd name="connsiteY1" fmla="*/ 0 h 3749853"/>
              <a:gd name="connsiteX2" fmla="*/ 3367561 w 3367561"/>
              <a:gd name="connsiteY2" fmla="*/ 3749853 h 3749853"/>
              <a:gd name="connsiteX3" fmla="*/ 0 w 3367561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749853">
                <a:moveTo>
                  <a:pt x="0" y="0"/>
                </a:moveTo>
                <a:lnTo>
                  <a:pt x="3367561" y="0"/>
                </a:lnTo>
                <a:lnTo>
                  <a:pt x="3367561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256258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2987892-1AA8-4659-9F93-0C177365D9D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415065" y="2219147"/>
            <a:ext cx="3361870" cy="3749852"/>
          </a:xfrm>
          <a:custGeom>
            <a:avLst/>
            <a:gdLst>
              <a:gd name="connsiteX0" fmla="*/ 0 w 3361870"/>
              <a:gd name="connsiteY0" fmla="*/ 0 h 3749852"/>
              <a:gd name="connsiteX1" fmla="*/ 3361870 w 3361870"/>
              <a:gd name="connsiteY1" fmla="*/ 0 h 3749852"/>
              <a:gd name="connsiteX2" fmla="*/ 3361870 w 3361870"/>
              <a:gd name="connsiteY2" fmla="*/ 3749852 h 3749852"/>
              <a:gd name="connsiteX3" fmla="*/ 0 w 3361870"/>
              <a:gd name="connsiteY3" fmla="*/ 3749852 h 37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1870" h="3749852">
                <a:moveTo>
                  <a:pt x="0" y="0"/>
                </a:moveTo>
                <a:lnTo>
                  <a:pt x="3361870" y="0"/>
                </a:lnTo>
                <a:lnTo>
                  <a:pt x="3361870" y="3749852"/>
                </a:lnTo>
                <a:lnTo>
                  <a:pt x="0" y="37498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424032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2810791-604D-4B8B-BBAF-C8340735E776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51296" y="2219146"/>
            <a:ext cx="3367561" cy="3749853"/>
          </a:xfrm>
          <a:custGeom>
            <a:avLst/>
            <a:gdLst>
              <a:gd name="connsiteX0" fmla="*/ 0 w 3367561"/>
              <a:gd name="connsiteY0" fmla="*/ 0 h 3749853"/>
              <a:gd name="connsiteX1" fmla="*/ 3367561 w 3367561"/>
              <a:gd name="connsiteY1" fmla="*/ 0 h 3749853"/>
              <a:gd name="connsiteX2" fmla="*/ 3367561 w 3367561"/>
              <a:gd name="connsiteY2" fmla="*/ 3749853 h 3749853"/>
              <a:gd name="connsiteX3" fmla="*/ 0 w 3367561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749853">
                <a:moveTo>
                  <a:pt x="0" y="0"/>
                </a:moveTo>
                <a:lnTo>
                  <a:pt x="3367561" y="0"/>
                </a:lnTo>
                <a:lnTo>
                  <a:pt x="3367561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603760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2810791-604D-4B8B-BBAF-C8340735E776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51296" y="2876496"/>
            <a:ext cx="3367561" cy="3092503"/>
          </a:xfrm>
          <a:custGeom>
            <a:avLst/>
            <a:gdLst>
              <a:gd name="connsiteX0" fmla="*/ 0 w 3367561"/>
              <a:gd name="connsiteY0" fmla="*/ 0 h 3749853"/>
              <a:gd name="connsiteX1" fmla="*/ 3367561 w 3367561"/>
              <a:gd name="connsiteY1" fmla="*/ 0 h 3749853"/>
              <a:gd name="connsiteX2" fmla="*/ 3367561 w 3367561"/>
              <a:gd name="connsiteY2" fmla="*/ 3749853 h 3749853"/>
              <a:gd name="connsiteX3" fmla="*/ 0 w 3367561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749853">
                <a:moveTo>
                  <a:pt x="0" y="0"/>
                </a:moveTo>
                <a:lnTo>
                  <a:pt x="3367561" y="0"/>
                </a:lnTo>
                <a:lnTo>
                  <a:pt x="3367561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8243240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258A4F3-ED94-43B2-AB97-F75465644603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551296" y="551298"/>
            <a:ext cx="3531369" cy="2877704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01D30E9-54F6-4953-A10E-985B73E331FD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4330316" y="551297"/>
            <a:ext cx="3531369" cy="2877704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7C0604B-C728-4FB5-B24A-8CEF49D8901E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109336" y="551297"/>
            <a:ext cx="3531369" cy="2877704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380760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F6F2B73-7DAD-4B12-A51B-2133C3ED0EC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7884514" y="551296"/>
            <a:ext cx="3756192" cy="2416773"/>
          </a:xfrm>
          <a:custGeom>
            <a:avLst/>
            <a:gdLst>
              <a:gd name="connsiteX0" fmla="*/ 0 w 3756192"/>
              <a:gd name="connsiteY0" fmla="*/ 0 h 2416773"/>
              <a:gd name="connsiteX1" fmla="*/ 3756192 w 3756192"/>
              <a:gd name="connsiteY1" fmla="*/ 0 h 2416773"/>
              <a:gd name="connsiteX2" fmla="*/ 3756192 w 3756192"/>
              <a:gd name="connsiteY2" fmla="*/ 2416773 h 2416773"/>
              <a:gd name="connsiteX3" fmla="*/ 0 w 3756192"/>
              <a:gd name="connsiteY3" fmla="*/ 2416773 h 2416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56192" h="2416773">
                <a:moveTo>
                  <a:pt x="0" y="0"/>
                </a:moveTo>
                <a:lnTo>
                  <a:pt x="3756192" y="0"/>
                </a:lnTo>
                <a:lnTo>
                  <a:pt x="3756192" y="2416773"/>
                </a:lnTo>
                <a:lnTo>
                  <a:pt x="0" y="241677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2255190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BA87D3A-415C-4A85-BB7F-346D9099115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410075" y="551296"/>
            <a:ext cx="3209925" cy="5417703"/>
          </a:xfrm>
          <a:custGeom>
            <a:avLst/>
            <a:gdLst>
              <a:gd name="connsiteX0" fmla="*/ 0 w 3209925"/>
              <a:gd name="connsiteY0" fmla="*/ 0 h 5417703"/>
              <a:gd name="connsiteX1" fmla="*/ 3209925 w 3209925"/>
              <a:gd name="connsiteY1" fmla="*/ 0 h 5417703"/>
              <a:gd name="connsiteX2" fmla="*/ 3209925 w 3209925"/>
              <a:gd name="connsiteY2" fmla="*/ 5417703 h 5417703"/>
              <a:gd name="connsiteX3" fmla="*/ 0 w 3209925"/>
              <a:gd name="connsiteY3" fmla="*/ 5417703 h 5417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5417703">
                <a:moveTo>
                  <a:pt x="0" y="0"/>
                </a:moveTo>
                <a:lnTo>
                  <a:pt x="3209925" y="0"/>
                </a:lnTo>
                <a:lnTo>
                  <a:pt x="3209925" y="5417703"/>
                </a:lnTo>
                <a:lnTo>
                  <a:pt x="0" y="54177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2531176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BA87D3A-415C-4A85-BB7F-346D9099115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410075" y="2190348"/>
            <a:ext cx="3209925" cy="3778651"/>
          </a:xfrm>
          <a:custGeom>
            <a:avLst/>
            <a:gdLst>
              <a:gd name="connsiteX0" fmla="*/ 0 w 3209925"/>
              <a:gd name="connsiteY0" fmla="*/ 0 h 5417703"/>
              <a:gd name="connsiteX1" fmla="*/ 3209925 w 3209925"/>
              <a:gd name="connsiteY1" fmla="*/ 0 h 5417703"/>
              <a:gd name="connsiteX2" fmla="*/ 3209925 w 3209925"/>
              <a:gd name="connsiteY2" fmla="*/ 5417703 h 5417703"/>
              <a:gd name="connsiteX3" fmla="*/ 0 w 3209925"/>
              <a:gd name="connsiteY3" fmla="*/ 5417703 h 5417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5417703">
                <a:moveTo>
                  <a:pt x="0" y="0"/>
                </a:moveTo>
                <a:lnTo>
                  <a:pt x="3209925" y="0"/>
                </a:lnTo>
                <a:lnTo>
                  <a:pt x="3209925" y="5417703"/>
                </a:lnTo>
                <a:lnTo>
                  <a:pt x="0" y="54177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5847573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54DFEAB-9F4C-49A5-98E6-B9834456534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096000" y="2320745"/>
            <a:ext cx="5544704" cy="3648255"/>
          </a:xfrm>
          <a:custGeom>
            <a:avLst/>
            <a:gdLst>
              <a:gd name="connsiteX0" fmla="*/ 0 w 5544704"/>
              <a:gd name="connsiteY0" fmla="*/ 0 h 3648255"/>
              <a:gd name="connsiteX1" fmla="*/ 5544704 w 5544704"/>
              <a:gd name="connsiteY1" fmla="*/ 0 h 3648255"/>
              <a:gd name="connsiteX2" fmla="*/ 5544704 w 5544704"/>
              <a:gd name="connsiteY2" fmla="*/ 3648255 h 3648255"/>
              <a:gd name="connsiteX3" fmla="*/ 0 w 5544704"/>
              <a:gd name="connsiteY3" fmla="*/ 3648255 h 3648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44704" h="3648255">
                <a:moveTo>
                  <a:pt x="0" y="0"/>
                </a:moveTo>
                <a:lnTo>
                  <a:pt x="5544704" y="0"/>
                </a:lnTo>
                <a:lnTo>
                  <a:pt x="5544704" y="3648255"/>
                </a:lnTo>
                <a:lnTo>
                  <a:pt x="0" y="364825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9996459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BBADDB7-D352-4BE9-A5EF-D780D85DAB0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879599" y="2411432"/>
            <a:ext cx="1640115" cy="1640115"/>
          </a:xfrm>
          <a:custGeom>
            <a:avLst/>
            <a:gdLst>
              <a:gd name="connsiteX0" fmla="*/ 0 w 1640115"/>
              <a:gd name="connsiteY0" fmla="*/ 0 h 1640115"/>
              <a:gd name="connsiteX1" fmla="*/ 1640115 w 1640115"/>
              <a:gd name="connsiteY1" fmla="*/ 0 h 1640115"/>
              <a:gd name="connsiteX2" fmla="*/ 1640115 w 1640115"/>
              <a:gd name="connsiteY2" fmla="*/ 1640115 h 1640115"/>
              <a:gd name="connsiteX3" fmla="*/ 0 w 1640115"/>
              <a:gd name="connsiteY3" fmla="*/ 1640115 h 1640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40115" h="1640115">
                <a:moveTo>
                  <a:pt x="0" y="0"/>
                </a:moveTo>
                <a:lnTo>
                  <a:pt x="1640115" y="0"/>
                </a:lnTo>
                <a:lnTo>
                  <a:pt x="1640115" y="1640115"/>
                </a:lnTo>
                <a:lnTo>
                  <a:pt x="0" y="16401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5985542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10674A8-2E98-43E5-852A-8D750C9336D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432301" y="2219147"/>
            <a:ext cx="4483099" cy="3749852"/>
          </a:xfrm>
          <a:custGeom>
            <a:avLst/>
            <a:gdLst>
              <a:gd name="connsiteX0" fmla="*/ 0 w 4483099"/>
              <a:gd name="connsiteY0" fmla="*/ 0 h 3749852"/>
              <a:gd name="connsiteX1" fmla="*/ 4483099 w 4483099"/>
              <a:gd name="connsiteY1" fmla="*/ 0 h 3749852"/>
              <a:gd name="connsiteX2" fmla="*/ 4483099 w 4483099"/>
              <a:gd name="connsiteY2" fmla="*/ 3749852 h 3749852"/>
              <a:gd name="connsiteX3" fmla="*/ 0 w 4483099"/>
              <a:gd name="connsiteY3" fmla="*/ 3749852 h 37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83099" h="3749852">
                <a:moveTo>
                  <a:pt x="0" y="0"/>
                </a:moveTo>
                <a:lnTo>
                  <a:pt x="4483099" y="0"/>
                </a:lnTo>
                <a:lnTo>
                  <a:pt x="4483099" y="3749852"/>
                </a:lnTo>
                <a:lnTo>
                  <a:pt x="0" y="37498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B855C7B-677D-465F-BA42-D1599ADA07D9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915400" y="551296"/>
            <a:ext cx="2725304" cy="1667850"/>
          </a:xfrm>
          <a:custGeom>
            <a:avLst/>
            <a:gdLst>
              <a:gd name="connsiteX0" fmla="*/ 0 w 2725304"/>
              <a:gd name="connsiteY0" fmla="*/ 0 h 1667850"/>
              <a:gd name="connsiteX1" fmla="*/ 2725304 w 2725304"/>
              <a:gd name="connsiteY1" fmla="*/ 0 h 1667850"/>
              <a:gd name="connsiteX2" fmla="*/ 2725304 w 2725304"/>
              <a:gd name="connsiteY2" fmla="*/ 1667850 h 1667850"/>
              <a:gd name="connsiteX3" fmla="*/ 0 w 2725304"/>
              <a:gd name="connsiteY3" fmla="*/ 1667850 h 1667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25304" h="1667850">
                <a:moveTo>
                  <a:pt x="0" y="0"/>
                </a:moveTo>
                <a:lnTo>
                  <a:pt x="2725304" y="0"/>
                </a:lnTo>
                <a:lnTo>
                  <a:pt x="2725304" y="1667850"/>
                </a:lnTo>
                <a:lnTo>
                  <a:pt x="0" y="16678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26933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88E9E60D-C34A-47EA-877B-F34C41AB7B0A}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D09E12C-BCE1-414D-9FCE-72EEE166670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500203" y="2523946"/>
            <a:ext cx="2411397" cy="2843988"/>
          </a:xfrm>
          <a:custGeom>
            <a:avLst/>
            <a:gdLst>
              <a:gd name="connsiteX0" fmla="*/ 0 w 2411397"/>
              <a:gd name="connsiteY0" fmla="*/ 0 h 2843988"/>
              <a:gd name="connsiteX1" fmla="*/ 2411397 w 2411397"/>
              <a:gd name="connsiteY1" fmla="*/ 0 h 2843988"/>
              <a:gd name="connsiteX2" fmla="*/ 2411397 w 2411397"/>
              <a:gd name="connsiteY2" fmla="*/ 2843988 h 2843988"/>
              <a:gd name="connsiteX3" fmla="*/ 0 w 2411397"/>
              <a:gd name="connsiteY3" fmla="*/ 2843988 h 2843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11397" h="2843988">
                <a:moveTo>
                  <a:pt x="0" y="0"/>
                </a:moveTo>
                <a:lnTo>
                  <a:pt x="2411397" y="0"/>
                </a:lnTo>
                <a:lnTo>
                  <a:pt x="2411397" y="2843988"/>
                </a:lnTo>
                <a:lnTo>
                  <a:pt x="0" y="284398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3075373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3D2E460-6C1B-44AC-9177-9273A315E1A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3352800" y="551296"/>
            <a:ext cx="8287904" cy="5417703"/>
          </a:xfrm>
          <a:custGeom>
            <a:avLst/>
            <a:gdLst>
              <a:gd name="connsiteX0" fmla="*/ 0 w 8287904"/>
              <a:gd name="connsiteY0" fmla="*/ 0 h 5417703"/>
              <a:gd name="connsiteX1" fmla="*/ 8287904 w 8287904"/>
              <a:gd name="connsiteY1" fmla="*/ 0 h 5417703"/>
              <a:gd name="connsiteX2" fmla="*/ 8287904 w 8287904"/>
              <a:gd name="connsiteY2" fmla="*/ 5417703 h 5417703"/>
              <a:gd name="connsiteX3" fmla="*/ 0 w 8287904"/>
              <a:gd name="connsiteY3" fmla="*/ 5417703 h 5417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87904" h="5417703">
                <a:moveTo>
                  <a:pt x="0" y="0"/>
                </a:moveTo>
                <a:lnTo>
                  <a:pt x="8287904" y="0"/>
                </a:lnTo>
                <a:lnTo>
                  <a:pt x="8287904" y="5417703"/>
                </a:lnTo>
                <a:lnTo>
                  <a:pt x="0" y="54177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49167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9636A29-FDA9-47DA-9062-49F5BF5AA7C9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096001" y="551297"/>
            <a:ext cx="2914650" cy="4984309"/>
          </a:xfrm>
          <a:custGeom>
            <a:avLst/>
            <a:gdLst>
              <a:gd name="connsiteX0" fmla="*/ 0 w 2914650"/>
              <a:gd name="connsiteY0" fmla="*/ 0 h 4984309"/>
              <a:gd name="connsiteX1" fmla="*/ 2914650 w 2914650"/>
              <a:gd name="connsiteY1" fmla="*/ 0 h 4984309"/>
              <a:gd name="connsiteX2" fmla="*/ 2914650 w 2914650"/>
              <a:gd name="connsiteY2" fmla="*/ 4984309 h 4984309"/>
              <a:gd name="connsiteX3" fmla="*/ 0 w 2914650"/>
              <a:gd name="connsiteY3" fmla="*/ 4984309 h 4984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14650" h="4984309">
                <a:moveTo>
                  <a:pt x="0" y="0"/>
                </a:moveTo>
                <a:lnTo>
                  <a:pt x="2914650" y="0"/>
                </a:lnTo>
                <a:lnTo>
                  <a:pt x="2914650" y="4984309"/>
                </a:lnTo>
                <a:lnTo>
                  <a:pt x="0" y="498430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31369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9C8DD67-C084-41A2-B286-EF35F6222A0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cs typeface="Poppins" panose="00000500000000000000" pitchFamily="2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411597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832F6AA-1C6B-4FE3-B6AE-6D5E5CF8ECE6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551296" y="551297"/>
            <a:ext cx="4811281" cy="2753879"/>
          </a:xfrm>
          <a:custGeom>
            <a:avLst/>
            <a:gdLst>
              <a:gd name="connsiteX0" fmla="*/ 0 w 4811281"/>
              <a:gd name="connsiteY0" fmla="*/ 0 h 2753879"/>
              <a:gd name="connsiteX1" fmla="*/ 4811281 w 4811281"/>
              <a:gd name="connsiteY1" fmla="*/ 0 h 2753879"/>
              <a:gd name="connsiteX2" fmla="*/ 4811281 w 4811281"/>
              <a:gd name="connsiteY2" fmla="*/ 2753879 h 2753879"/>
              <a:gd name="connsiteX3" fmla="*/ 0 w 4811281"/>
              <a:gd name="connsiteY3" fmla="*/ 2753879 h 2753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11281" h="2753879">
                <a:moveTo>
                  <a:pt x="0" y="0"/>
                </a:moveTo>
                <a:lnTo>
                  <a:pt x="4811281" y="0"/>
                </a:lnTo>
                <a:lnTo>
                  <a:pt x="4811281" y="2753879"/>
                </a:lnTo>
                <a:lnTo>
                  <a:pt x="0" y="275387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BCCDB61-843E-4FF1-B10C-42AF8DE2E1A1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5610226" y="551296"/>
            <a:ext cx="3016249" cy="5385047"/>
          </a:xfrm>
          <a:custGeom>
            <a:avLst/>
            <a:gdLst>
              <a:gd name="connsiteX0" fmla="*/ 0 w 3016249"/>
              <a:gd name="connsiteY0" fmla="*/ 0 h 5385047"/>
              <a:gd name="connsiteX1" fmla="*/ 3016249 w 3016249"/>
              <a:gd name="connsiteY1" fmla="*/ 0 h 5385047"/>
              <a:gd name="connsiteX2" fmla="*/ 3016249 w 3016249"/>
              <a:gd name="connsiteY2" fmla="*/ 5385047 h 5385047"/>
              <a:gd name="connsiteX3" fmla="*/ 0 w 3016249"/>
              <a:gd name="connsiteY3" fmla="*/ 5385047 h 5385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16249" h="5385047">
                <a:moveTo>
                  <a:pt x="0" y="0"/>
                </a:moveTo>
                <a:lnTo>
                  <a:pt x="3016249" y="0"/>
                </a:lnTo>
                <a:lnTo>
                  <a:pt x="3016249" y="5385047"/>
                </a:lnTo>
                <a:lnTo>
                  <a:pt x="0" y="538504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8B7AF06E-F9C5-4D9E-965D-E77CCCF8B147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874124" y="551296"/>
            <a:ext cx="2766580" cy="2568699"/>
          </a:xfrm>
          <a:custGeom>
            <a:avLst/>
            <a:gdLst>
              <a:gd name="connsiteX0" fmla="*/ 0 w 2766580"/>
              <a:gd name="connsiteY0" fmla="*/ 0 h 2568699"/>
              <a:gd name="connsiteX1" fmla="*/ 2766580 w 2766580"/>
              <a:gd name="connsiteY1" fmla="*/ 0 h 2568699"/>
              <a:gd name="connsiteX2" fmla="*/ 2766580 w 2766580"/>
              <a:gd name="connsiteY2" fmla="*/ 2568699 h 2568699"/>
              <a:gd name="connsiteX3" fmla="*/ 0 w 2766580"/>
              <a:gd name="connsiteY3" fmla="*/ 2568699 h 2568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6580" h="2568699">
                <a:moveTo>
                  <a:pt x="0" y="0"/>
                </a:moveTo>
                <a:lnTo>
                  <a:pt x="2766580" y="0"/>
                </a:lnTo>
                <a:lnTo>
                  <a:pt x="2766580" y="2568699"/>
                </a:lnTo>
                <a:lnTo>
                  <a:pt x="0" y="25686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3AE81B7-A08D-4909-9E1B-12F8C8F25044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8874123" y="3367645"/>
            <a:ext cx="2766580" cy="2568699"/>
          </a:xfrm>
          <a:custGeom>
            <a:avLst/>
            <a:gdLst>
              <a:gd name="connsiteX0" fmla="*/ 0 w 2766580"/>
              <a:gd name="connsiteY0" fmla="*/ 0 h 2568699"/>
              <a:gd name="connsiteX1" fmla="*/ 2766580 w 2766580"/>
              <a:gd name="connsiteY1" fmla="*/ 0 h 2568699"/>
              <a:gd name="connsiteX2" fmla="*/ 2766580 w 2766580"/>
              <a:gd name="connsiteY2" fmla="*/ 2568699 h 2568699"/>
              <a:gd name="connsiteX3" fmla="*/ 0 w 2766580"/>
              <a:gd name="connsiteY3" fmla="*/ 2568699 h 2568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6580" h="2568699">
                <a:moveTo>
                  <a:pt x="0" y="0"/>
                </a:moveTo>
                <a:lnTo>
                  <a:pt x="2766580" y="0"/>
                </a:lnTo>
                <a:lnTo>
                  <a:pt x="2766580" y="2568699"/>
                </a:lnTo>
                <a:lnTo>
                  <a:pt x="0" y="25686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4997540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EC5997B-818A-43BF-94C0-BE4C350AA03D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9002"/>
            <a:ext cx="3976007" cy="2507341"/>
          </a:xfrm>
          <a:custGeom>
            <a:avLst/>
            <a:gdLst>
              <a:gd name="connsiteX0" fmla="*/ 0 w 3976007"/>
              <a:gd name="connsiteY0" fmla="*/ 0 h 2507341"/>
              <a:gd name="connsiteX1" fmla="*/ 3976007 w 3976007"/>
              <a:gd name="connsiteY1" fmla="*/ 0 h 2507341"/>
              <a:gd name="connsiteX2" fmla="*/ 3976007 w 3976007"/>
              <a:gd name="connsiteY2" fmla="*/ 2507341 h 2507341"/>
              <a:gd name="connsiteX3" fmla="*/ 0 w 3976007"/>
              <a:gd name="connsiteY3" fmla="*/ 2507341 h 2507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76007" h="2507341">
                <a:moveTo>
                  <a:pt x="0" y="0"/>
                </a:moveTo>
                <a:lnTo>
                  <a:pt x="3976007" y="0"/>
                </a:lnTo>
                <a:lnTo>
                  <a:pt x="3976007" y="2507341"/>
                </a:lnTo>
                <a:lnTo>
                  <a:pt x="0" y="25073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CEE3686-3FB0-4AD0-93D3-4AFD73363C8A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2032000" y="1596571"/>
            <a:ext cx="1944007" cy="1584778"/>
          </a:xfrm>
          <a:custGeom>
            <a:avLst/>
            <a:gdLst>
              <a:gd name="connsiteX0" fmla="*/ 0 w 1944007"/>
              <a:gd name="connsiteY0" fmla="*/ 0 h 1584778"/>
              <a:gd name="connsiteX1" fmla="*/ 1944007 w 1944007"/>
              <a:gd name="connsiteY1" fmla="*/ 0 h 1584778"/>
              <a:gd name="connsiteX2" fmla="*/ 1944007 w 1944007"/>
              <a:gd name="connsiteY2" fmla="*/ 1584778 h 1584778"/>
              <a:gd name="connsiteX3" fmla="*/ 0 w 1944007"/>
              <a:gd name="connsiteY3" fmla="*/ 1584778 h 1584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4007" h="1584778">
                <a:moveTo>
                  <a:pt x="0" y="0"/>
                </a:moveTo>
                <a:lnTo>
                  <a:pt x="1944007" y="0"/>
                </a:lnTo>
                <a:lnTo>
                  <a:pt x="1944007" y="1584778"/>
                </a:lnTo>
                <a:lnTo>
                  <a:pt x="0" y="158477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4BCF1E5-9AA4-446F-9742-BA09387E37EA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4223657" y="1"/>
            <a:ext cx="4219282" cy="3181348"/>
          </a:xfrm>
          <a:custGeom>
            <a:avLst/>
            <a:gdLst>
              <a:gd name="connsiteX0" fmla="*/ 0 w 4219282"/>
              <a:gd name="connsiteY0" fmla="*/ 0 h 3181348"/>
              <a:gd name="connsiteX1" fmla="*/ 4219282 w 4219282"/>
              <a:gd name="connsiteY1" fmla="*/ 0 h 3181348"/>
              <a:gd name="connsiteX2" fmla="*/ 4219282 w 4219282"/>
              <a:gd name="connsiteY2" fmla="*/ 3181348 h 3181348"/>
              <a:gd name="connsiteX3" fmla="*/ 0 w 4219282"/>
              <a:gd name="connsiteY3" fmla="*/ 3181348 h 3181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9282" h="3181348">
                <a:moveTo>
                  <a:pt x="0" y="0"/>
                </a:moveTo>
                <a:lnTo>
                  <a:pt x="4219282" y="0"/>
                </a:lnTo>
                <a:lnTo>
                  <a:pt x="4219282" y="3181348"/>
                </a:lnTo>
                <a:lnTo>
                  <a:pt x="0" y="318134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35ACB9E4-D467-4677-8BD6-FB45C5B78C72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690590" y="1596571"/>
            <a:ext cx="2950115" cy="4339770"/>
          </a:xfrm>
          <a:custGeom>
            <a:avLst/>
            <a:gdLst>
              <a:gd name="connsiteX0" fmla="*/ 0 w 2950115"/>
              <a:gd name="connsiteY0" fmla="*/ 0 h 4339770"/>
              <a:gd name="connsiteX1" fmla="*/ 2950115 w 2950115"/>
              <a:gd name="connsiteY1" fmla="*/ 0 h 4339770"/>
              <a:gd name="connsiteX2" fmla="*/ 2950115 w 2950115"/>
              <a:gd name="connsiteY2" fmla="*/ 4339770 h 4339770"/>
              <a:gd name="connsiteX3" fmla="*/ 0 w 2950115"/>
              <a:gd name="connsiteY3" fmla="*/ 4339770 h 4339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50115" h="4339770">
                <a:moveTo>
                  <a:pt x="0" y="0"/>
                </a:moveTo>
                <a:lnTo>
                  <a:pt x="2950115" y="0"/>
                </a:lnTo>
                <a:lnTo>
                  <a:pt x="2950115" y="4339770"/>
                </a:lnTo>
                <a:lnTo>
                  <a:pt x="0" y="43397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3157808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4C5D700B-CABB-4794-8849-799EA8C77987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032001" y="3429003"/>
            <a:ext cx="1944007" cy="2507341"/>
          </a:xfrm>
          <a:custGeom>
            <a:avLst/>
            <a:gdLst>
              <a:gd name="connsiteX0" fmla="*/ 0 w 1944007"/>
              <a:gd name="connsiteY0" fmla="*/ 0 h 2507341"/>
              <a:gd name="connsiteX1" fmla="*/ 1944007 w 1944007"/>
              <a:gd name="connsiteY1" fmla="*/ 0 h 2507341"/>
              <a:gd name="connsiteX2" fmla="*/ 1944007 w 1944007"/>
              <a:gd name="connsiteY2" fmla="*/ 2507341 h 2507341"/>
              <a:gd name="connsiteX3" fmla="*/ 0 w 1944007"/>
              <a:gd name="connsiteY3" fmla="*/ 2507341 h 2507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4007" h="2507341">
                <a:moveTo>
                  <a:pt x="0" y="0"/>
                </a:moveTo>
                <a:lnTo>
                  <a:pt x="1944007" y="0"/>
                </a:lnTo>
                <a:lnTo>
                  <a:pt x="1944007" y="2507341"/>
                </a:lnTo>
                <a:lnTo>
                  <a:pt x="0" y="25073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D4C632F6-6C3F-4B4B-A49D-FAD0AD9AC0F0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2032001" y="1596571"/>
            <a:ext cx="1944007" cy="1584778"/>
          </a:xfrm>
          <a:custGeom>
            <a:avLst/>
            <a:gdLst>
              <a:gd name="connsiteX0" fmla="*/ 0 w 1944007"/>
              <a:gd name="connsiteY0" fmla="*/ 0 h 1584778"/>
              <a:gd name="connsiteX1" fmla="*/ 1944007 w 1944007"/>
              <a:gd name="connsiteY1" fmla="*/ 0 h 1584778"/>
              <a:gd name="connsiteX2" fmla="*/ 1944007 w 1944007"/>
              <a:gd name="connsiteY2" fmla="*/ 1584778 h 1584778"/>
              <a:gd name="connsiteX3" fmla="*/ 0 w 1944007"/>
              <a:gd name="connsiteY3" fmla="*/ 1584778 h 1584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4007" h="1584778">
                <a:moveTo>
                  <a:pt x="0" y="0"/>
                </a:moveTo>
                <a:lnTo>
                  <a:pt x="1944007" y="0"/>
                </a:lnTo>
                <a:lnTo>
                  <a:pt x="1944007" y="1584778"/>
                </a:lnTo>
                <a:lnTo>
                  <a:pt x="0" y="158477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558CD2AA-C03D-4153-ACF9-8CAD25570891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4223658" y="1596572"/>
            <a:ext cx="4219282" cy="4339771"/>
          </a:xfrm>
          <a:custGeom>
            <a:avLst/>
            <a:gdLst>
              <a:gd name="connsiteX0" fmla="*/ 0 w 4219282"/>
              <a:gd name="connsiteY0" fmla="*/ 0 h 4339771"/>
              <a:gd name="connsiteX1" fmla="*/ 4219282 w 4219282"/>
              <a:gd name="connsiteY1" fmla="*/ 0 h 4339771"/>
              <a:gd name="connsiteX2" fmla="*/ 4219282 w 4219282"/>
              <a:gd name="connsiteY2" fmla="*/ 4339771 h 4339771"/>
              <a:gd name="connsiteX3" fmla="*/ 0 w 4219282"/>
              <a:gd name="connsiteY3" fmla="*/ 4339771 h 4339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9282" h="4339771">
                <a:moveTo>
                  <a:pt x="0" y="0"/>
                </a:moveTo>
                <a:lnTo>
                  <a:pt x="4219282" y="0"/>
                </a:lnTo>
                <a:lnTo>
                  <a:pt x="4219282" y="4339771"/>
                </a:lnTo>
                <a:lnTo>
                  <a:pt x="0" y="43397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EEA43BE6-7A55-43B1-A40F-9AFEAFA6741F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690591" y="1596571"/>
            <a:ext cx="2773894" cy="4339770"/>
          </a:xfrm>
          <a:custGeom>
            <a:avLst/>
            <a:gdLst>
              <a:gd name="connsiteX0" fmla="*/ 0 w 2773894"/>
              <a:gd name="connsiteY0" fmla="*/ 0 h 4339770"/>
              <a:gd name="connsiteX1" fmla="*/ 2773894 w 2773894"/>
              <a:gd name="connsiteY1" fmla="*/ 0 h 4339770"/>
              <a:gd name="connsiteX2" fmla="*/ 2773894 w 2773894"/>
              <a:gd name="connsiteY2" fmla="*/ 4339770 h 4339770"/>
              <a:gd name="connsiteX3" fmla="*/ 0 w 2773894"/>
              <a:gd name="connsiteY3" fmla="*/ 4339770 h 4339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3894" h="4339770">
                <a:moveTo>
                  <a:pt x="0" y="0"/>
                </a:moveTo>
                <a:lnTo>
                  <a:pt x="2773894" y="0"/>
                </a:lnTo>
                <a:lnTo>
                  <a:pt x="2773894" y="4339770"/>
                </a:lnTo>
                <a:lnTo>
                  <a:pt x="0" y="43397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4658647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66" Type="http://schemas.openxmlformats.org/officeDocument/2006/relationships/slideLayout" Target="../slideLayouts/slideLayout66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61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69" Type="http://schemas.openxmlformats.org/officeDocument/2006/relationships/slideLayout" Target="../slideLayouts/slideLayout69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7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lide Number Placeholder 6">
            <a:extLst>
              <a:ext uri="{FF2B5EF4-FFF2-40B4-BE49-F238E27FC236}">
                <a16:creationId xmlns:a16="http://schemas.microsoft.com/office/drawing/2014/main" id="{9D51BDB4-5B24-4B0D-A016-8662F7B99F34}"/>
              </a:ext>
            </a:extLst>
          </p:cNvPr>
          <p:cNvSpPr txBox="1">
            <a:spLocks/>
          </p:cNvSpPr>
          <p:nvPr userDrawn="1"/>
        </p:nvSpPr>
        <p:spPr>
          <a:xfrm>
            <a:off x="11009491" y="6246626"/>
            <a:ext cx="6858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B438F60-AAEF-4AF3-979D-DD4E391811CD}" type="slidenum">
              <a:rPr lang="en-US" sz="1100" smtClean="0">
                <a:solidFill>
                  <a:schemeClr val="bg1"/>
                </a:solidFill>
                <a:latin typeface="Gilroy SemiBold" panose="00000700000000000000" pitchFamily="50" charset="0"/>
              </a:rPr>
              <a:pPr/>
              <a:t>‹#›</a:t>
            </a:fld>
            <a:endParaRPr lang="en-US" sz="1100">
              <a:solidFill>
                <a:schemeClr val="bg1"/>
              </a:solidFill>
              <a:latin typeface="Gilroy SemiBold" panose="00000700000000000000" pitchFamily="50" charset="0"/>
            </a:endParaRP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D3CC5F47-7BA9-4F04-5F73-9B9C680EAB13}"/>
              </a:ext>
            </a:extLst>
          </p:cNvPr>
          <p:cNvSpPr/>
          <p:nvPr userDrawn="1"/>
        </p:nvSpPr>
        <p:spPr>
          <a:xfrm>
            <a:off x="10429875" y="555647"/>
            <a:ext cx="1762125" cy="473053"/>
          </a:xfrm>
          <a:prstGeom prst="rect">
            <a:avLst/>
          </a:prstGeom>
          <a:gradFill>
            <a:gsLst>
              <a:gs pos="0">
                <a:srgbClr val="7ED878"/>
              </a:gs>
              <a:gs pos="56600">
                <a:srgbClr val="34CA8C"/>
              </a:gs>
              <a:gs pos="100000">
                <a:srgbClr val="42D0C6"/>
              </a:gs>
            </a:gsLst>
            <a:lin ang="42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>
                <a:solidFill>
                  <a:schemeClr val="bg1"/>
                </a:solidFill>
                <a:latin typeface="Gilroy Bold" panose="00000800000000000000" pitchFamily="50" charset="0"/>
                <a:cs typeface="Poppins" panose="00000500000000000000" pitchFamily="2" charset="0"/>
              </a:rPr>
              <a:t>cloud ahead</a:t>
            </a:r>
          </a:p>
        </p:txBody>
      </p:sp>
      <p:sp>
        <p:nvSpPr>
          <p:cNvPr id="19" name="Titelplatzhalter 18">
            <a:extLst>
              <a:ext uri="{FF2B5EF4-FFF2-40B4-BE49-F238E27FC236}">
                <a16:creationId xmlns:a16="http://schemas.microsoft.com/office/drawing/2014/main" id="{7FAAAB91-CC9F-AE17-D124-2B2A043C82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774" y="365126"/>
            <a:ext cx="9837915" cy="882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62557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5" r:id="rId1"/>
    <p:sldLayoutId id="2147483903" r:id="rId2"/>
    <p:sldLayoutId id="2147484030" r:id="rId3"/>
    <p:sldLayoutId id="2147484094" r:id="rId4"/>
    <p:sldLayoutId id="2147484087" r:id="rId5"/>
    <p:sldLayoutId id="2147484088" r:id="rId6"/>
    <p:sldLayoutId id="2147484086" r:id="rId7"/>
    <p:sldLayoutId id="2147484084" r:id="rId8"/>
    <p:sldLayoutId id="2147484085" r:id="rId9"/>
    <p:sldLayoutId id="2147484083" r:id="rId10"/>
    <p:sldLayoutId id="2147484082" r:id="rId11"/>
    <p:sldLayoutId id="2147484080" r:id="rId12"/>
    <p:sldLayoutId id="2147484078" r:id="rId13"/>
    <p:sldLayoutId id="2147484079" r:id="rId14"/>
    <p:sldLayoutId id="2147484027" r:id="rId15"/>
    <p:sldLayoutId id="2147484043" r:id="rId16"/>
    <p:sldLayoutId id="2147484028" r:id="rId17"/>
    <p:sldLayoutId id="2147484092" r:id="rId18"/>
    <p:sldLayoutId id="2147484091" r:id="rId19"/>
    <p:sldLayoutId id="2147484093" r:id="rId20"/>
    <p:sldLayoutId id="2147484090" r:id="rId21"/>
    <p:sldLayoutId id="2147484089" r:id="rId22"/>
    <p:sldLayoutId id="2147484081" r:id="rId23"/>
    <p:sldLayoutId id="2147484077" r:id="rId24"/>
    <p:sldLayoutId id="2147484074" r:id="rId25"/>
    <p:sldLayoutId id="2147484072" r:id="rId26"/>
    <p:sldLayoutId id="2147484076" r:id="rId27"/>
    <p:sldLayoutId id="2147484071" r:id="rId28"/>
    <p:sldLayoutId id="2147484070" r:id="rId29"/>
    <p:sldLayoutId id="2147484069" r:id="rId30"/>
    <p:sldLayoutId id="2147484068" r:id="rId31"/>
    <p:sldLayoutId id="2147484067" r:id="rId32"/>
    <p:sldLayoutId id="2147484073" r:id="rId33"/>
    <p:sldLayoutId id="2147484066" r:id="rId34"/>
    <p:sldLayoutId id="2147484064" r:id="rId35"/>
    <p:sldLayoutId id="2147484065" r:id="rId36"/>
    <p:sldLayoutId id="2147484063" r:id="rId37"/>
    <p:sldLayoutId id="2147484062" r:id="rId38"/>
    <p:sldLayoutId id="2147484061" r:id="rId39"/>
    <p:sldLayoutId id="2147484060" r:id="rId40"/>
    <p:sldLayoutId id="2147484059" r:id="rId41"/>
    <p:sldLayoutId id="2147484058" r:id="rId42"/>
    <p:sldLayoutId id="2147484057" r:id="rId43"/>
    <p:sldLayoutId id="2147484056" r:id="rId44"/>
    <p:sldLayoutId id="2147484055" r:id="rId45"/>
    <p:sldLayoutId id="2147484054" r:id="rId46"/>
    <p:sldLayoutId id="2147484050" r:id="rId47"/>
    <p:sldLayoutId id="2147484049" r:id="rId48"/>
    <p:sldLayoutId id="2147484048" r:id="rId49"/>
    <p:sldLayoutId id="2147484047" r:id="rId50"/>
    <p:sldLayoutId id="2147484046" r:id="rId51"/>
    <p:sldLayoutId id="2147484045" r:id="rId52"/>
    <p:sldLayoutId id="2147484053" r:id="rId53"/>
    <p:sldLayoutId id="2147484051" r:id="rId54"/>
    <p:sldLayoutId id="2147484044" r:id="rId55"/>
    <p:sldLayoutId id="2147484041" r:id="rId56"/>
    <p:sldLayoutId id="2147484039" r:id="rId57"/>
    <p:sldLayoutId id="2147484038" r:id="rId58"/>
    <p:sldLayoutId id="2147484042" r:id="rId59"/>
    <p:sldLayoutId id="2147484037" r:id="rId60"/>
    <p:sldLayoutId id="2147484036" r:id="rId61"/>
    <p:sldLayoutId id="2147484052" r:id="rId62"/>
    <p:sldLayoutId id="2147484035" r:id="rId63"/>
    <p:sldLayoutId id="2147484029" r:id="rId64"/>
    <p:sldLayoutId id="2147484034" r:id="rId65"/>
    <p:sldLayoutId id="2147484033" r:id="rId66"/>
    <p:sldLayoutId id="2147484032" r:id="rId67"/>
    <p:sldLayoutId id="2147484031" r:id="rId68"/>
    <p:sldLayoutId id="2147483904" r:id="rId69"/>
  </p:sldLayoutIdLst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lang="de-DE" sz="3300" kern="1200" dirty="0">
          <a:solidFill>
            <a:schemeClr val="tx1"/>
          </a:solidFill>
          <a:latin typeface="Gilroy Bold" panose="00000800000000000000" pitchFamily="50" charset="0"/>
          <a:ea typeface="Gilroy Heavy" panose="00000A00000000000000" pitchFamily="50" charset="0"/>
          <a:cs typeface="+mj-cs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1000"/>
        </a:spcBef>
        <a:buFontTx/>
        <a:buNone/>
        <a:defRPr sz="1200" kern="1200" spc="100" baseline="0">
          <a:solidFill>
            <a:schemeClr val="tx1"/>
          </a:solidFill>
          <a:latin typeface="Open Sans Semibold" panose="020B0706030804020204" pitchFamily="34" charset="0"/>
          <a:ea typeface="Open Sans Semibold" panose="020B0706030804020204" pitchFamily="34" charset="0"/>
          <a:cs typeface="Open Sans Semibold" panose="020B0706030804020204" pitchFamily="34" charset="0"/>
        </a:defRPr>
      </a:lvl1pPr>
      <a:lvl2pPr marL="685800" indent="-228600" algn="ctr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1143000" indent="-228600" algn="ctr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600200" indent="-228600" algn="ctr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2057400" indent="-228600" algn="ctr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1B208C99-9F5C-D65E-363A-15E0953396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01812" y="2890389"/>
            <a:ext cx="6458819" cy="1077218"/>
          </a:xfrm>
        </p:spPr>
        <p:txBody>
          <a:bodyPr/>
          <a:lstStyle/>
          <a:p>
            <a:pPr algn="ctr"/>
            <a:r>
              <a:rPr lang="de-DE" dirty="0"/>
              <a:t>Digitale </a:t>
            </a:r>
            <a:r>
              <a:rPr lang="de-DE" dirty="0" err="1"/>
              <a:t>Unsouveränität</a:t>
            </a:r>
            <a:br>
              <a:rPr lang="de-DE" dirty="0"/>
            </a:br>
            <a:r>
              <a:rPr lang="de-DE" sz="2800" dirty="0">
                <a:latin typeface="Gilroy" panose="00000500000000000000" pitchFamily="50" charset="0"/>
              </a:rPr>
              <a:t>Wovor haben wir eigentlich Angst?</a:t>
            </a:r>
            <a:endParaRPr lang="de-DE" dirty="0">
              <a:latin typeface="Gilroy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06074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769DD56-CBC3-7560-49BD-701401EB79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Die 5 großen Sorgen vor der Public Cloud</a:t>
            </a:r>
          </a:p>
        </p:txBody>
      </p: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AB70B774-875A-0478-B499-868FCBFA64A3}"/>
              </a:ext>
            </a:extLst>
          </p:cNvPr>
          <p:cNvGrpSpPr/>
          <p:nvPr/>
        </p:nvGrpSpPr>
        <p:grpSpPr>
          <a:xfrm>
            <a:off x="865630" y="2120692"/>
            <a:ext cx="10767046" cy="3515798"/>
            <a:chOff x="865630" y="2120692"/>
            <a:chExt cx="10767046" cy="3515798"/>
          </a:xfrm>
        </p:grpSpPr>
        <p:grpSp>
          <p:nvGrpSpPr>
            <p:cNvPr id="9" name="Gruppieren 8">
              <a:extLst>
                <a:ext uri="{FF2B5EF4-FFF2-40B4-BE49-F238E27FC236}">
                  <a16:creationId xmlns:a16="http://schemas.microsoft.com/office/drawing/2014/main" id="{ADD37466-BBAC-F241-1403-15C9BBDEED46}"/>
                </a:ext>
              </a:extLst>
            </p:cNvPr>
            <p:cNvGrpSpPr/>
            <p:nvPr/>
          </p:nvGrpSpPr>
          <p:grpSpPr>
            <a:xfrm>
              <a:off x="3867648" y="2120692"/>
              <a:ext cx="4673036" cy="2375893"/>
              <a:chOff x="3537710" y="2082985"/>
              <a:chExt cx="5185080" cy="2808469"/>
            </a:xfrm>
            <a:gradFill>
              <a:gsLst>
                <a:gs pos="78744">
                  <a:srgbClr val="31CBA5">
                    <a:alpha val="50000"/>
                  </a:srgbClr>
                </a:gs>
                <a:gs pos="55717">
                  <a:srgbClr val="41C1CE">
                    <a:alpha val="50000"/>
                  </a:srgbClr>
                </a:gs>
                <a:gs pos="25700">
                  <a:srgbClr val="8097E7">
                    <a:alpha val="70000"/>
                  </a:srgbClr>
                </a:gs>
                <a:gs pos="0">
                  <a:srgbClr val="B971FE"/>
                </a:gs>
                <a:gs pos="100000">
                  <a:srgbClr val="34C57F">
                    <a:alpha val="20000"/>
                  </a:srgbClr>
                </a:gs>
              </a:gsLst>
              <a:lin ang="3600000" scaled="0"/>
            </a:gradFill>
          </p:grpSpPr>
          <p:sp>
            <p:nvSpPr>
              <p:cNvPr id="4" name="Freihandform: Form 3">
                <a:extLst>
                  <a:ext uri="{FF2B5EF4-FFF2-40B4-BE49-F238E27FC236}">
                    <a16:creationId xmlns:a16="http://schemas.microsoft.com/office/drawing/2014/main" id="{7AED7A6C-86F6-AF05-6C85-0451F339F42B}"/>
                  </a:ext>
                </a:extLst>
              </p:cNvPr>
              <p:cNvSpPr/>
              <p:nvPr/>
            </p:nvSpPr>
            <p:spPr>
              <a:xfrm>
                <a:off x="3537710" y="2082985"/>
                <a:ext cx="3302225" cy="1872313"/>
              </a:xfrm>
              <a:custGeom>
                <a:avLst/>
                <a:gdLst>
                  <a:gd name="connsiteX0" fmla="*/ 1095420 w 1731130"/>
                  <a:gd name="connsiteY0" fmla="*/ 0 h 981526"/>
                  <a:gd name="connsiteX1" fmla="*/ 1486136 w 1731130"/>
                  <a:gd name="connsiteY1" fmla="*/ 318442 h 981526"/>
                  <a:gd name="connsiteX2" fmla="*/ 1493086 w 1731130"/>
                  <a:gd name="connsiteY2" fmla="*/ 387389 h 981526"/>
                  <a:gd name="connsiteX3" fmla="*/ 1547658 w 1731130"/>
                  <a:gd name="connsiteY3" fmla="*/ 404329 h 981526"/>
                  <a:gd name="connsiteX4" fmla="*/ 1731130 w 1731130"/>
                  <a:gd name="connsiteY4" fmla="*/ 681124 h 981526"/>
                  <a:gd name="connsiteX5" fmla="*/ 1491270 w 1731130"/>
                  <a:gd name="connsiteY5" fmla="*/ 975423 h 981526"/>
                  <a:gd name="connsiteX6" fmla="*/ 1444610 w 1731130"/>
                  <a:gd name="connsiteY6" fmla="*/ 980127 h 981526"/>
                  <a:gd name="connsiteX7" fmla="*/ 1444610 w 1731130"/>
                  <a:gd name="connsiteY7" fmla="*/ 981525 h 981526"/>
                  <a:gd name="connsiteX8" fmla="*/ 1430738 w 1731130"/>
                  <a:gd name="connsiteY8" fmla="*/ 981525 h 981526"/>
                  <a:gd name="connsiteX9" fmla="*/ 1430728 w 1731130"/>
                  <a:gd name="connsiteY9" fmla="*/ 981526 h 981526"/>
                  <a:gd name="connsiteX10" fmla="*/ 1430722 w 1731130"/>
                  <a:gd name="connsiteY10" fmla="*/ 981525 h 981526"/>
                  <a:gd name="connsiteX11" fmla="*/ 301720 w 1731130"/>
                  <a:gd name="connsiteY11" fmla="*/ 981525 h 981526"/>
                  <a:gd name="connsiteX12" fmla="*/ 301720 w 1731130"/>
                  <a:gd name="connsiteY12" fmla="*/ 981327 h 981526"/>
                  <a:gd name="connsiteX13" fmla="*/ 300402 w 1731130"/>
                  <a:gd name="connsiteY13" fmla="*/ 981526 h 981526"/>
                  <a:gd name="connsiteX14" fmla="*/ 0 w 1731130"/>
                  <a:gd name="connsiteY14" fmla="*/ 681124 h 981526"/>
                  <a:gd name="connsiteX15" fmla="*/ 300402 w 1731130"/>
                  <a:gd name="connsiteY15" fmla="*/ 380722 h 981526"/>
                  <a:gd name="connsiteX16" fmla="*/ 360943 w 1731130"/>
                  <a:gd name="connsiteY16" fmla="*/ 386825 h 981526"/>
                  <a:gd name="connsiteX17" fmla="*/ 383099 w 1731130"/>
                  <a:gd name="connsiteY17" fmla="*/ 393703 h 981526"/>
                  <a:gd name="connsiteX18" fmla="*/ 388953 w 1731130"/>
                  <a:gd name="connsiteY18" fmla="*/ 374843 h 981526"/>
                  <a:gd name="connsiteX19" fmla="*/ 665747 w 1731130"/>
                  <a:gd name="connsiteY19" fmla="*/ 191371 h 981526"/>
                  <a:gd name="connsiteX20" fmla="*/ 726288 w 1731130"/>
                  <a:gd name="connsiteY20" fmla="*/ 197474 h 981526"/>
                  <a:gd name="connsiteX21" fmla="*/ 749122 w 1731130"/>
                  <a:gd name="connsiteY21" fmla="*/ 204562 h 981526"/>
                  <a:gd name="connsiteX22" fmla="*/ 764714 w 1731130"/>
                  <a:gd name="connsiteY22" fmla="*/ 175835 h 981526"/>
                  <a:gd name="connsiteX23" fmla="*/ 1095420 w 1731130"/>
                  <a:gd name="connsiteY23" fmla="*/ 0 h 9815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731130" h="981526">
                    <a:moveTo>
                      <a:pt x="1095420" y="0"/>
                    </a:moveTo>
                    <a:cubicBezTo>
                      <a:pt x="1288149" y="0"/>
                      <a:pt x="1448947" y="136708"/>
                      <a:pt x="1486136" y="318442"/>
                    </a:cubicBezTo>
                    <a:lnTo>
                      <a:pt x="1493086" y="387389"/>
                    </a:lnTo>
                    <a:lnTo>
                      <a:pt x="1547658" y="404329"/>
                    </a:lnTo>
                    <a:cubicBezTo>
                      <a:pt x="1655477" y="449933"/>
                      <a:pt x="1731130" y="556694"/>
                      <a:pt x="1731130" y="681124"/>
                    </a:cubicBezTo>
                    <a:cubicBezTo>
                      <a:pt x="1731130" y="826293"/>
                      <a:pt x="1628158" y="947412"/>
                      <a:pt x="1491270" y="975423"/>
                    </a:cubicBezTo>
                    <a:lnTo>
                      <a:pt x="1444610" y="980127"/>
                    </a:lnTo>
                    <a:lnTo>
                      <a:pt x="1444610" y="981525"/>
                    </a:lnTo>
                    <a:lnTo>
                      <a:pt x="1430738" y="981525"/>
                    </a:lnTo>
                    <a:lnTo>
                      <a:pt x="1430728" y="981526"/>
                    </a:lnTo>
                    <a:lnTo>
                      <a:pt x="1430722" y="981525"/>
                    </a:lnTo>
                    <a:lnTo>
                      <a:pt x="301720" y="981525"/>
                    </a:lnTo>
                    <a:lnTo>
                      <a:pt x="301720" y="981327"/>
                    </a:lnTo>
                    <a:lnTo>
                      <a:pt x="300402" y="981526"/>
                    </a:lnTo>
                    <a:cubicBezTo>
                      <a:pt x="134495" y="981526"/>
                      <a:pt x="0" y="847031"/>
                      <a:pt x="0" y="681124"/>
                    </a:cubicBezTo>
                    <a:cubicBezTo>
                      <a:pt x="0" y="515217"/>
                      <a:pt x="134495" y="380722"/>
                      <a:pt x="300402" y="380722"/>
                    </a:cubicBezTo>
                    <a:cubicBezTo>
                      <a:pt x="321140" y="380722"/>
                      <a:pt x="341388" y="382824"/>
                      <a:pt x="360943" y="386825"/>
                    </a:cubicBezTo>
                    <a:lnTo>
                      <a:pt x="383099" y="393703"/>
                    </a:lnTo>
                    <a:lnTo>
                      <a:pt x="388953" y="374843"/>
                    </a:lnTo>
                    <a:cubicBezTo>
                      <a:pt x="434556" y="267025"/>
                      <a:pt x="541317" y="191371"/>
                      <a:pt x="665747" y="191371"/>
                    </a:cubicBezTo>
                    <a:cubicBezTo>
                      <a:pt x="686485" y="191371"/>
                      <a:pt x="706733" y="193473"/>
                      <a:pt x="726288" y="197474"/>
                    </a:cubicBezTo>
                    <a:lnTo>
                      <a:pt x="749122" y="204562"/>
                    </a:lnTo>
                    <a:lnTo>
                      <a:pt x="764714" y="175835"/>
                    </a:lnTo>
                    <a:cubicBezTo>
                      <a:pt x="836385" y="69749"/>
                      <a:pt x="957757" y="0"/>
                      <a:pt x="109542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tIns="684000" bIns="54000" rtlCol="0" anchor="ctr">
                <a:noAutofit/>
              </a:bodyPr>
              <a:lstStyle/>
              <a:p>
                <a:pPr algn="ctr">
                  <a:spcBef>
                    <a:spcPts val="225"/>
                  </a:spcBef>
                </a:pPr>
                <a:r>
                  <a:rPr lang="de-DE" sz="2400" b="1" dirty="0">
                    <a:solidFill>
                      <a:schemeClr val="bg1"/>
                    </a:solidFill>
                    <a:latin typeface="Gilroy" panose="00000500000000000000" pitchFamily="50" charset="0"/>
                    <a:cs typeface="Poppins" panose="00000500000000000000" pitchFamily="2" charset="0"/>
                  </a:rPr>
                  <a:t>Azure</a:t>
                </a:r>
              </a:p>
            </p:txBody>
          </p:sp>
          <p:sp>
            <p:nvSpPr>
              <p:cNvPr id="6" name="Freihandform: Form 5">
                <a:extLst>
                  <a:ext uri="{FF2B5EF4-FFF2-40B4-BE49-F238E27FC236}">
                    <a16:creationId xmlns:a16="http://schemas.microsoft.com/office/drawing/2014/main" id="{274894B1-1EEA-C658-0FAA-49760C432CF4}"/>
                  </a:ext>
                </a:extLst>
              </p:cNvPr>
              <p:cNvSpPr/>
              <p:nvPr/>
            </p:nvSpPr>
            <p:spPr>
              <a:xfrm>
                <a:off x="4165328" y="2395037"/>
                <a:ext cx="3302225" cy="1872313"/>
              </a:xfrm>
              <a:custGeom>
                <a:avLst/>
                <a:gdLst>
                  <a:gd name="connsiteX0" fmla="*/ 1095420 w 1731130"/>
                  <a:gd name="connsiteY0" fmla="*/ 0 h 981526"/>
                  <a:gd name="connsiteX1" fmla="*/ 1486136 w 1731130"/>
                  <a:gd name="connsiteY1" fmla="*/ 318442 h 981526"/>
                  <a:gd name="connsiteX2" fmla="*/ 1493086 w 1731130"/>
                  <a:gd name="connsiteY2" fmla="*/ 387389 h 981526"/>
                  <a:gd name="connsiteX3" fmla="*/ 1547658 w 1731130"/>
                  <a:gd name="connsiteY3" fmla="*/ 404329 h 981526"/>
                  <a:gd name="connsiteX4" fmla="*/ 1731130 w 1731130"/>
                  <a:gd name="connsiteY4" fmla="*/ 681124 h 981526"/>
                  <a:gd name="connsiteX5" fmla="*/ 1491270 w 1731130"/>
                  <a:gd name="connsiteY5" fmla="*/ 975423 h 981526"/>
                  <a:gd name="connsiteX6" fmla="*/ 1444610 w 1731130"/>
                  <a:gd name="connsiteY6" fmla="*/ 980127 h 981526"/>
                  <a:gd name="connsiteX7" fmla="*/ 1444610 w 1731130"/>
                  <a:gd name="connsiteY7" fmla="*/ 981525 h 981526"/>
                  <a:gd name="connsiteX8" fmla="*/ 1430738 w 1731130"/>
                  <a:gd name="connsiteY8" fmla="*/ 981525 h 981526"/>
                  <a:gd name="connsiteX9" fmla="*/ 1430728 w 1731130"/>
                  <a:gd name="connsiteY9" fmla="*/ 981526 h 981526"/>
                  <a:gd name="connsiteX10" fmla="*/ 1430722 w 1731130"/>
                  <a:gd name="connsiteY10" fmla="*/ 981525 h 981526"/>
                  <a:gd name="connsiteX11" fmla="*/ 301720 w 1731130"/>
                  <a:gd name="connsiteY11" fmla="*/ 981525 h 981526"/>
                  <a:gd name="connsiteX12" fmla="*/ 301720 w 1731130"/>
                  <a:gd name="connsiteY12" fmla="*/ 981327 h 981526"/>
                  <a:gd name="connsiteX13" fmla="*/ 300402 w 1731130"/>
                  <a:gd name="connsiteY13" fmla="*/ 981526 h 981526"/>
                  <a:gd name="connsiteX14" fmla="*/ 0 w 1731130"/>
                  <a:gd name="connsiteY14" fmla="*/ 681124 h 981526"/>
                  <a:gd name="connsiteX15" fmla="*/ 300402 w 1731130"/>
                  <a:gd name="connsiteY15" fmla="*/ 380722 h 981526"/>
                  <a:gd name="connsiteX16" fmla="*/ 360943 w 1731130"/>
                  <a:gd name="connsiteY16" fmla="*/ 386825 h 981526"/>
                  <a:gd name="connsiteX17" fmla="*/ 383099 w 1731130"/>
                  <a:gd name="connsiteY17" fmla="*/ 393703 h 981526"/>
                  <a:gd name="connsiteX18" fmla="*/ 388953 w 1731130"/>
                  <a:gd name="connsiteY18" fmla="*/ 374843 h 981526"/>
                  <a:gd name="connsiteX19" fmla="*/ 665747 w 1731130"/>
                  <a:gd name="connsiteY19" fmla="*/ 191371 h 981526"/>
                  <a:gd name="connsiteX20" fmla="*/ 726288 w 1731130"/>
                  <a:gd name="connsiteY20" fmla="*/ 197474 h 981526"/>
                  <a:gd name="connsiteX21" fmla="*/ 749122 w 1731130"/>
                  <a:gd name="connsiteY21" fmla="*/ 204562 h 981526"/>
                  <a:gd name="connsiteX22" fmla="*/ 764714 w 1731130"/>
                  <a:gd name="connsiteY22" fmla="*/ 175835 h 981526"/>
                  <a:gd name="connsiteX23" fmla="*/ 1095420 w 1731130"/>
                  <a:gd name="connsiteY23" fmla="*/ 0 h 9815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731130" h="981526">
                    <a:moveTo>
                      <a:pt x="1095420" y="0"/>
                    </a:moveTo>
                    <a:cubicBezTo>
                      <a:pt x="1288149" y="0"/>
                      <a:pt x="1448947" y="136708"/>
                      <a:pt x="1486136" y="318442"/>
                    </a:cubicBezTo>
                    <a:lnTo>
                      <a:pt x="1493086" y="387389"/>
                    </a:lnTo>
                    <a:lnTo>
                      <a:pt x="1547658" y="404329"/>
                    </a:lnTo>
                    <a:cubicBezTo>
                      <a:pt x="1655477" y="449933"/>
                      <a:pt x="1731130" y="556694"/>
                      <a:pt x="1731130" y="681124"/>
                    </a:cubicBezTo>
                    <a:cubicBezTo>
                      <a:pt x="1731130" y="826293"/>
                      <a:pt x="1628158" y="947412"/>
                      <a:pt x="1491270" y="975423"/>
                    </a:cubicBezTo>
                    <a:lnTo>
                      <a:pt x="1444610" y="980127"/>
                    </a:lnTo>
                    <a:lnTo>
                      <a:pt x="1444610" y="981525"/>
                    </a:lnTo>
                    <a:lnTo>
                      <a:pt x="1430738" y="981525"/>
                    </a:lnTo>
                    <a:lnTo>
                      <a:pt x="1430728" y="981526"/>
                    </a:lnTo>
                    <a:lnTo>
                      <a:pt x="1430722" y="981525"/>
                    </a:lnTo>
                    <a:lnTo>
                      <a:pt x="301720" y="981525"/>
                    </a:lnTo>
                    <a:lnTo>
                      <a:pt x="301720" y="981327"/>
                    </a:lnTo>
                    <a:lnTo>
                      <a:pt x="300402" y="981526"/>
                    </a:lnTo>
                    <a:cubicBezTo>
                      <a:pt x="134495" y="981526"/>
                      <a:pt x="0" y="847031"/>
                      <a:pt x="0" y="681124"/>
                    </a:cubicBezTo>
                    <a:cubicBezTo>
                      <a:pt x="0" y="515217"/>
                      <a:pt x="134495" y="380722"/>
                      <a:pt x="300402" y="380722"/>
                    </a:cubicBezTo>
                    <a:cubicBezTo>
                      <a:pt x="321140" y="380722"/>
                      <a:pt x="341388" y="382824"/>
                      <a:pt x="360943" y="386825"/>
                    </a:cubicBezTo>
                    <a:lnTo>
                      <a:pt x="383099" y="393703"/>
                    </a:lnTo>
                    <a:lnTo>
                      <a:pt x="388953" y="374843"/>
                    </a:lnTo>
                    <a:cubicBezTo>
                      <a:pt x="434556" y="267025"/>
                      <a:pt x="541317" y="191371"/>
                      <a:pt x="665747" y="191371"/>
                    </a:cubicBezTo>
                    <a:cubicBezTo>
                      <a:pt x="686485" y="191371"/>
                      <a:pt x="706733" y="193473"/>
                      <a:pt x="726288" y="197474"/>
                    </a:cubicBezTo>
                    <a:lnTo>
                      <a:pt x="749122" y="204562"/>
                    </a:lnTo>
                    <a:lnTo>
                      <a:pt x="764714" y="175835"/>
                    </a:lnTo>
                    <a:cubicBezTo>
                      <a:pt x="836385" y="69749"/>
                      <a:pt x="957757" y="0"/>
                      <a:pt x="109542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tIns="684000" bIns="54000" rtlCol="0" anchor="ctr">
                <a:noAutofit/>
              </a:bodyPr>
              <a:lstStyle/>
              <a:p>
                <a:pPr algn="ctr">
                  <a:spcBef>
                    <a:spcPts val="225"/>
                  </a:spcBef>
                </a:pPr>
                <a:r>
                  <a:rPr lang="de-DE" sz="2400" b="1" dirty="0">
                    <a:solidFill>
                      <a:schemeClr val="bg1"/>
                    </a:solidFill>
                    <a:latin typeface="Gilroy" panose="00000500000000000000" pitchFamily="50" charset="0"/>
                    <a:cs typeface="Poppins" panose="00000500000000000000" pitchFamily="2" charset="0"/>
                  </a:rPr>
                  <a:t>Google</a:t>
                </a:r>
              </a:p>
            </p:txBody>
          </p:sp>
          <p:sp>
            <p:nvSpPr>
              <p:cNvPr id="7" name="Freihandform: Form 6">
                <a:extLst>
                  <a:ext uri="{FF2B5EF4-FFF2-40B4-BE49-F238E27FC236}">
                    <a16:creationId xmlns:a16="http://schemas.microsoft.com/office/drawing/2014/main" id="{D2FBA76D-B6FC-4B73-22BB-2A1DADD2848D}"/>
                  </a:ext>
                </a:extLst>
              </p:cNvPr>
              <p:cNvSpPr/>
              <p:nvPr/>
            </p:nvSpPr>
            <p:spPr>
              <a:xfrm>
                <a:off x="4792946" y="2707089"/>
                <a:ext cx="3302225" cy="1872313"/>
              </a:xfrm>
              <a:custGeom>
                <a:avLst/>
                <a:gdLst>
                  <a:gd name="connsiteX0" fmla="*/ 1095420 w 1731130"/>
                  <a:gd name="connsiteY0" fmla="*/ 0 h 981526"/>
                  <a:gd name="connsiteX1" fmla="*/ 1486136 w 1731130"/>
                  <a:gd name="connsiteY1" fmla="*/ 318442 h 981526"/>
                  <a:gd name="connsiteX2" fmla="*/ 1493086 w 1731130"/>
                  <a:gd name="connsiteY2" fmla="*/ 387389 h 981526"/>
                  <a:gd name="connsiteX3" fmla="*/ 1547658 w 1731130"/>
                  <a:gd name="connsiteY3" fmla="*/ 404329 h 981526"/>
                  <a:gd name="connsiteX4" fmla="*/ 1731130 w 1731130"/>
                  <a:gd name="connsiteY4" fmla="*/ 681124 h 981526"/>
                  <a:gd name="connsiteX5" fmla="*/ 1491270 w 1731130"/>
                  <a:gd name="connsiteY5" fmla="*/ 975423 h 981526"/>
                  <a:gd name="connsiteX6" fmla="*/ 1444610 w 1731130"/>
                  <a:gd name="connsiteY6" fmla="*/ 980127 h 981526"/>
                  <a:gd name="connsiteX7" fmla="*/ 1444610 w 1731130"/>
                  <a:gd name="connsiteY7" fmla="*/ 981525 h 981526"/>
                  <a:gd name="connsiteX8" fmla="*/ 1430738 w 1731130"/>
                  <a:gd name="connsiteY8" fmla="*/ 981525 h 981526"/>
                  <a:gd name="connsiteX9" fmla="*/ 1430728 w 1731130"/>
                  <a:gd name="connsiteY9" fmla="*/ 981526 h 981526"/>
                  <a:gd name="connsiteX10" fmla="*/ 1430722 w 1731130"/>
                  <a:gd name="connsiteY10" fmla="*/ 981525 h 981526"/>
                  <a:gd name="connsiteX11" fmla="*/ 301720 w 1731130"/>
                  <a:gd name="connsiteY11" fmla="*/ 981525 h 981526"/>
                  <a:gd name="connsiteX12" fmla="*/ 301720 w 1731130"/>
                  <a:gd name="connsiteY12" fmla="*/ 981327 h 981526"/>
                  <a:gd name="connsiteX13" fmla="*/ 300402 w 1731130"/>
                  <a:gd name="connsiteY13" fmla="*/ 981526 h 981526"/>
                  <a:gd name="connsiteX14" fmla="*/ 0 w 1731130"/>
                  <a:gd name="connsiteY14" fmla="*/ 681124 h 981526"/>
                  <a:gd name="connsiteX15" fmla="*/ 300402 w 1731130"/>
                  <a:gd name="connsiteY15" fmla="*/ 380722 h 981526"/>
                  <a:gd name="connsiteX16" fmla="*/ 360943 w 1731130"/>
                  <a:gd name="connsiteY16" fmla="*/ 386825 h 981526"/>
                  <a:gd name="connsiteX17" fmla="*/ 383099 w 1731130"/>
                  <a:gd name="connsiteY17" fmla="*/ 393703 h 981526"/>
                  <a:gd name="connsiteX18" fmla="*/ 388953 w 1731130"/>
                  <a:gd name="connsiteY18" fmla="*/ 374843 h 981526"/>
                  <a:gd name="connsiteX19" fmla="*/ 665747 w 1731130"/>
                  <a:gd name="connsiteY19" fmla="*/ 191371 h 981526"/>
                  <a:gd name="connsiteX20" fmla="*/ 726288 w 1731130"/>
                  <a:gd name="connsiteY20" fmla="*/ 197474 h 981526"/>
                  <a:gd name="connsiteX21" fmla="*/ 749122 w 1731130"/>
                  <a:gd name="connsiteY21" fmla="*/ 204562 h 981526"/>
                  <a:gd name="connsiteX22" fmla="*/ 764714 w 1731130"/>
                  <a:gd name="connsiteY22" fmla="*/ 175835 h 981526"/>
                  <a:gd name="connsiteX23" fmla="*/ 1095420 w 1731130"/>
                  <a:gd name="connsiteY23" fmla="*/ 0 h 9815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731130" h="981526">
                    <a:moveTo>
                      <a:pt x="1095420" y="0"/>
                    </a:moveTo>
                    <a:cubicBezTo>
                      <a:pt x="1288149" y="0"/>
                      <a:pt x="1448947" y="136708"/>
                      <a:pt x="1486136" y="318442"/>
                    </a:cubicBezTo>
                    <a:lnTo>
                      <a:pt x="1493086" y="387389"/>
                    </a:lnTo>
                    <a:lnTo>
                      <a:pt x="1547658" y="404329"/>
                    </a:lnTo>
                    <a:cubicBezTo>
                      <a:pt x="1655477" y="449933"/>
                      <a:pt x="1731130" y="556694"/>
                      <a:pt x="1731130" y="681124"/>
                    </a:cubicBezTo>
                    <a:cubicBezTo>
                      <a:pt x="1731130" y="826293"/>
                      <a:pt x="1628158" y="947412"/>
                      <a:pt x="1491270" y="975423"/>
                    </a:cubicBezTo>
                    <a:lnTo>
                      <a:pt x="1444610" y="980127"/>
                    </a:lnTo>
                    <a:lnTo>
                      <a:pt x="1444610" y="981525"/>
                    </a:lnTo>
                    <a:lnTo>
                      <a:pt x="1430738" y="981525"/>
                    </a:lnTo>
                    <a:lnTo>
                      <a:pt x="1430728" y="981526"/>
                    </a:lnTo>
                    <a:lnTo>
                      <a:pt x="1430722" y="981525"/>
                    </a:lnTo>
                    <a:lnTo>
                      <a:pt x="301720" y="981525"/>
                    </a:lnTo>
                    <a:lnTo>
                      <a:pt x="301720" y="981327"/>
                    </a:lnTo>
                    <a:lnTo>
                      <a:pt x="300402" y="981526"/>
                    </a:lnTo>
                    <a:cubicBezTo>
                      <a:pt x="134495" y="981526"/>
                      <a:pt x="0" y="847031"/>
                      <a:pt x="0" y="681124"/>
                    </a:cubicBezTo>
                    <a:cubicBezTo>
                      <a:pt x="0" y="515217"/>
                      <a:pt x="134495" y="380722"/>
                      <a:pt x="300402" y="380722"/>
                    </a:cubicBezTo>
                    <a:cubicBezTo>
                      <a:pt x="321140" y="380722"/>
                      <a:pt x="341388" y="382824"/>
                      <a:pt x="360943" y="386825"/>
                    </a:cubicBezTo>
                    <a:lnTo>
                      <a:pt x="383099" y="393703"/>
                    </a:lnTo>
                    <a:lnTo>
                      <a:pt x="388953" y="374843"/>
                    </a:lnTo>
                    <a:cubicBezTo>
                      <a:pt x="434556" y="267025"/>
                      <a:pt x="541317" y="191371"/>
                      <a:pt x="665747" y="191371"/>
                    </a:cubicBezTo>
                    <a:cubicBezTo>
                      <a:pt x="686485" y="191371"/>
                      <a:pt x="706733" y="193473"/>
                      <a:pt x="726288" y="197474"/>
                    </a:cubicBezTo>
                    <a:lnTo>
                      <a:pt x="749122" y="204562"/>
                    </a:lnTo>
                    <a:lnTo>
                      <a:pt x="764714" y="175835"/>
                    </a:lnTo>
                    <a:cubicBezTo>
                      <a:pt x="836385" y="69749"/>
                      <a:pt x="957757" y="0"/>
                      <a:pt x="109542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tIns="684000" bIns="54000" rtlCol="0" anchor="ctr">
                <a:noAutofit/>
              </a:bodyPr>
              <a:lstStyle/>
              <a:p>
                <a:pPr algn="ctr">
                  <a:spcBef>
                    <a:spcPts val="225"/>
                  </a:spcBef>
                </a:pPr>
                <a:r>
                  <a:rPr lang="de-DE" sz="2400" b="1" dirty="0">
                    <a:solidFill>
                      <a:schemeClr val="bg1"/>
                    </a:solidFill>
                    <a:latin typeface="Gilroy" panose="00000500000000000000" pitchFamily="50" charset="0"/>
                    <a:cs typeface="Poppins" panose="00000500000000000000" pitchFamily="2" charset="0"/>
                  </a:rPr>
                  <a:t>AWS</a:t>
                </a:r>
              </a:p>
            </p:txBody>
          </p:sp>
          <p:sp>
            <p:nvSpPr>
              <p:cNvPr id="8" name="Freihandform: Form 7">
                <a:extLst>
                  <a:ext uri="{FF2B5EF4-FFF2-40B4-BE49-F238E27FC236}">
                    <a16:creationId xmlns:a16="http://schemas.microsoft.com/office/drawing/2014/main" id="{FD24140E-E814-0569-F215-B643DCADFBE6}"/>
                  </a:ext>
                </a:extLst>
              </p:cNvPr>
              <p:cNvSpPr/>
              <p:nvPr/>
            </p:nvSpPr>
            <p:spPr>
              <a:xfrm>
                <a:off x="5420565" y="3019141"/>
                <a:ext cx="3302225" cy="1872313"/>
              </a:xfrm>
              <a:custGeom>
                <a:avLst/>
                <a:gdLst>
                  <a:gd name="connsiteX0" fmla="*/ 1095420 w 1731130"/>
                  <a:gd name="connsiteY0" fmla="*/ 0 h 981526"/>
                  <a:gd name="connsiteX1" fmla="*/ 1486136 w 1731130"/>
                  <a:gd name="connsiteY1" fmla="*/ 318442 h 981526"/>
                  <a:gd name="connsiteX2" fmla="*/ 1493086 w 1731130"/>
                  <a:gd name="connsiteY2" fmla="*/ 387389 h 981526"/>
                  <a:gd name="connsiteX3" fmla="*/ 1547658 w 1731130"/>
                  <a:gd name="connsiteY3" fmla="*/ 404329 h 981526"/>
                  <a:gd name="connsiteX4" fmla="*/ 1731130 w 1731130"/>
                  <a:gd name="connsiteY4" fmla="*/ 681124 h 981526"/>
                  <a:gd name="connsiteX5" fmla="*/ 1491270 w 1731130"/>
                  <a:gd name="connsiteY5" fmla="*/ 975423 h 981526"/>
                  <a:gd name="connsiteX6" fmla="*/ 1444610 w 1731130"/>
                  <a:gd name="connsiteY6" fmla="*/ 980127 h 981526"/>
                  <a:gd name="connsiteX7" fmla="*/ 1444610 w 1731130"/>
                  <a:gd name="connsiteY7" fmla="*/ 981525 h 981526"/>
                  <a:gd name="connsiteX8" fmla="*/ 1430738 w 1731130"/>
                  <a:gd name="connsiteY8" fmla="*/ 981525 h 981526"/>
                  <a:gd name="connsiteX9" fmla="*/ 1430728 w 1731130"/>
                  <a:gd name="connsiteY9" fmla="*/ 981526 h 981526"/>
                  <a:gd name="connsiteX10" fmla="*/ 1430722 w 1731130"/>
                  <a:gd name="connsiteY10" fmla="*/ 981525 h 981526"/>
                  <a:gd name="connsiteX11" fmla="*/ 301720 w 1731130"/>
                  <a:gd name="connsiteY11" fmla="*/ 981525 h 981526"/>
                  <a:gd name="connsiteX12" fmla="*/ 301720 w 1731130"/>
                  <a:gd name="connsiteY12" fmla="*/ 981327 h 981526"/>
                  <a:gd name="connsiteX13" fmla="*/ 300402 w 1731130"/>
                  <a:gd name="connsiteY13" fmla="*/ 981526 h 981526"/>
                  <a:gd name="connsiteX14" fmla="*/ 0 w 1731130"/>
                  <a:gd name="connsiteY14" fmla="*/ 681124 h 981526"/>
                  <a:gd name="connsiteX15" fmla="*/ 300402 w 1731130"/>
                  <a:gd name="connsiteY15" fmla="*/ 380722 h 981526"/>
                  <a:gd name="connsiteX16" fmla="*/ 360943 w 1731130"/>
                  <a:gd name="connsiteY16" fmla="*/ 386825 h 981526"/>
                  <a:gd name="connsiteX17" fmla="*/ 383099 w 1731130"/>
                  <a:gd name="connsiteY17" fmla="*/ 393703 h 981526"/>
                  <a:gd name="connsiteX18" fmla="*/ 388953 w 1731130"/>
                  <a:gd name="connsiteY18" fmla="*/ 374843 h 981526"/>
                  <a:gd name="connsiteX19" fmla="*/ 665747 w 1731130"/>
                  <a:gd name="connsiteY19" fmla="*/ 191371 h 981526"/>
                  <a:gd name="connsiteX20" fmla="*/ 726288 w 1731130"/>
                  <a:gd name="connsiteY20" fmla="*/ 197474 h 981526"/>
                  <a:gd name="connsiteX21" fmla="*/ 749122 w 1731130"/>
                  <a:gd name="connsiteY21" fmla="*/ 204562 h 981526"/>
                  <a:gd name="connsiteX22" fmla="*/ 764714 w 1731130"/>
                  <a:gd name="connsiteY22" fmla="*/ 175835 h 981526"/>
                  <a:gd name="connsiteX23" fmla="*/ 1095420 w 1731130"/>
                  <a:gd name="connsiteY23" fmla="*/ 0 h 9815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731130" h="981526">
                    <a:moveTo>
                      <a:pt x="1095420" y="0"/>
                    </a:moveTo>
                    <a:cubicBezTo>
                      <a:pt x="1288149" y="0"/>
                      <a:pt x="1448947" y="136708"/>
                      <a:pt x="1486136" y="318442"/>
                    </a:cubicBezTo>
                    <a:lnTo>
                      <a:pt x="1493086" y="387389"/>
                    </a:lnTo>
                    <a:lnTo>
                      <a:pt x="1547658" y="404329"/>
                    </a:lnTo>
                    <a:cubicBezTo>
                      <a:pt x="1655477" y="449933"/>
                      <a:pt x="1731130" y="556694"/>
                      <a:pt x="1731130" y="681124"/>
                    </a:cubicBezTo>
                    <a:cubicBezTo>
                      <a:pt x="1731130" y="826293"/>
                      <a:pt x="1628158" y="947412"/>
                      <a:pt x="1491270" y="975423"/>
                    </a:cubicBezTo>
                    <a:lnTo>
                      <a:pt x="1444610" y="980127"/>
                    </a:lnTo>
                    <a:lnTo>
                      <a:pt x="1444610" y="981525"/>
                    </a:lnTo>
                    <a:lnTo>
                      <a:pt x="1430738" y="981525"/>
                    </a:lnTo>
                    <a:lnTo>
                      <a:pt x="1430728" y="981526"/>
                    </a:lnTo>
                    <a:lnTo>
                      <a:pt x="1430722" y="981525"/>
                    </a:lnTo>
                    <a:lnTo>
                      <a:pt x="301720" y="981525"/>
                    </a:lnTo>
                    <a:lnTo>
                      <a:pt x="301720" y="981327"/>
                    </a:lnTo>
                    <a:lnTo>
                      <a:pt x="300402" y="981526"/>
                    </a:lnTo>
                    <a:cubicBezTo>
                      <a:pt x="134495" y="981526"/>
                      <a:pt x="0" y="847031"/>
                      <a:pt x="0" y="681124"/>
                    </a:cubicBezTo>
                    <a:cubicBezTo>
                      <a:pt x="0" y="515217"/>
                      <a:pt x="134495" y="380722"/>
                      <a:pt x="300402" y="380722"/>
                    </a:cubicBezTo>
                    <a:cubicBezTo>
                      <a:pt x="321140" y="380722"/>
                      <a:pt x="341388" y="382824"/>
                      <a:pt x="360943" y="386825"/>
                    </a:cubicBezTo>
                    <a:lnTo>
                      <a:pt x="383099" y="393703"/>
                    </a:lnTo>
                    <a:lnTo>
                      <a:pt x="388953" y="374843"/>
                    </a:lnTo>
                    <a:cubicBezTo>
                      <a:pt x="434556" y="267025"/>
                      <a:pt x="541317" y="191371"/>
                      <a:pt x="665747" y="191371"/>
                    </a:cubicBezTo>
                    <a:cubicBezTo>
                      <a:pt x="686485" y="191371"/>
                      <a:pt x="706733" y="193473"/>
                      <a:pt x="726288" y="197474"/>
                    </a:cubicBezTo>
                    <a:lnTo>
                      <a:pt x="749122" y="204562"/>
                    </a:lnTo>
                    <a:lnTo>
                      <a:pt x="764714" y="175835"/>
                    </a:lnTo>
                    <a:cubicBezTo>
                      <a:pt x="836385" y="69749"/>
                      <a:pt x="957757" y="0"/>
                      <a:pt x="109542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tIns="684000" bIns="54000" rtlCol="0" anchor="ctr">
                <a:noAutofit/>
              </a:bodyPr>
              <a:lstStyle/>
              <a:p>
                <a:pPr algn="ctr">
                  <a:spcBef>
                    <a:spcPts val="225"/>
                  </a:spcBef>
                </a:pPr>
                <a:r>
                  <a:rPr lang="de-DE" sz="3200" b="1" dirty="0">
                    <a:solidFill>
                      <a:schemeClr val="tx1"/>
                    </a:solidFill>
                    <a:latin typeface="Gilroy Bold" panose="00000800000000000000" pitchFamily="50" charset="0"/>
                    <a:cs typeface="Poppins" panose="00000500000000000000" pitchFamily="2" charset="0"/>
                  </a:rPr>
                  <a:t>Public Cloud</a:t>
                </a:r>
              </a:p>
            </p:txBody>
          </p:sp>
        </p:grpSp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7A2D4C1C-2F6D-666B-ADCE-32E1223780EB}"/>
                </a:ext>
              </a:extLst>
            </p:cNvPr>
            <p:cNvSpPr/>
            <p:nvPr/>
          </p:nvSpPr>
          <p:spPr>
            <a:xfrm>
              <a:off x="1232458" y="2196711"/>
              <a:ext cx="2635189" cy="652131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>
                  <a:solidFill>
                    <a:schemeClr val="tx1"/>
                  </a:solidFill>
                  <a:latin typeface="Gilroy Bold" panose="000008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„Die Cloud macht uns abhängig“</a:t>
              </a:r>
            </a:p>
          </p:txBody>
        </p:sp>
        <p:sp>
          <p:nvSpPr>
            <p:cNvPr id="11" name="Rechteck 10">
              <a:extLst>
                <a:ext uri="{FF2B5EF4-FFF2-40B4-BE49-F238E27FC236}">
                  <a16:creationId xmlns:a16="http://schemas.microsoft.com/office/drawing/2014/main" id="{8EE1FAF8-936F-40AE-41DC-C3396FD5A409}"/>
                </a:ext>
              </a:extLst>
            </p:cNvPr>
            <p:cNvSpPr/>
            <p:nvPr/>
          </p:nvSpPr>
          <p:spPr>
            <a:xfrm>
              <a:off x="865630" y="3968609"/>
              <a:ext cx="2635189" cy="652131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>
                  <a:solidFill>
                    <a:schemeClr val="tx1"/>
                  </a:solidFill>
                  <a:latin typeface="Gilroy Bold" panose="000008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„Wir verlieren die Kontrolle über unsere IT“</a:t>
              </a:r>
            </a:p>
          </p:txBody>
        </p:sp>
        <p:sp>
          <p:nvSpPr>
            <p:cNvPr id="12" name="Rechteck 11">
              <a:extLst>
                <a:ext uri="{FF2B5EF4-FFF2-40B4-BE49-F238E27FC236}">
                  <a16:creationId xmlns:a16="http://schemas.microsoft.com/office/drawing/2014/main" id="{2193821B-4B4E-B0DB-85D5-9F480E7E9B54}"/>
                </a:ext>
              </a:extLst>
            </p:cNvPr>
            <p:cNvSpPr/>
            <p:nvPr/>
          </p:nvSpPr>
          <p:spPr>
            <a:xfrm>
              <a:off x="8201069" y="4658293"/>
              <a:ext cx="3431607" cy="652131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>
                  <a:solidFill>
                    <a:schemeClr val="tx1"/>
                  </a:solidFill>
                  <a:latin typeface="Gilroy Bold" panose="000008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„Sicherheit und Datenschutz existieren da nicht“</a:t>
              </a:r>
            </a:p>
          </p:txBody>
        </p:sp>
        <p:sp>
          <p:nvSpPr>
            <p:cNvPr id="13" name="Rechteck 12">
              <a:extLst>
                <a:ext uri="{FF2B5EF4-FFF2-40B4-BE49-F238E27FC236}">
                  <a16:creationId xmlns:a16="http://schemas.microsoft.com/office/drawing/2014/main" id="{A824FF35-5974-9C01-A219-E833948BDDD2}"/>
                </a:ext>
              </a:extLst>
            </p:cNvPr>
            <p:cNvSpPr/>
            <p:nvPr/>
          </p:nvSpPr>
          <p:spPr>
            <a:xfrm>
              <a:off x="4083004" y="4984359"/>
              <a:ext cx="2635189" cy="652131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>
                  <a:solidFill>
                    <a:schemeClr val="tx1"/>
                  </a:solidFill>
                  <a:latin typeface="Gilroy Bold" panose="000008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„Die Kosten sind in der Cloud unkontrollierbar“ </a:t>
              </a:r>
            </a:p>
          </p:txBody>
        </p:sp>
        <p:sp>
          <p:nvSpPr>
            <p:cNvPr id="14" name="Rechteck 13">
              <a:extLst>
                <a:ext uri="{FF2B5EF4-FFF2-40B4-BE49-F238E27FC236}">
                  <a16:creationId xmlns:a16="http://schemas.microsoft.com/office/drawing/2014/main" id="{A9D7ACB6-9326-E58A-797B-CCBF112D92AB}"/>
                </a:ext>
              </a:extLst>
            </p:cNvPr>
            <p:cNvSpPr/>
            <p:nvPr/>
          </p:nvSpPr>
          <p:spPr>
            <a:xfrm>
              <a:off x="8766265" y="2586590"/>
              <a:ext cx="2635189" cy="652131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>
                  <a:solidFill>
                    <a:schemeClr val="tx1"/>
                  </a:solidFill>
                  <a:latin typeface="Gilroy Bold" panose="000008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„Meine Organisation ist noch nicht bereit“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012667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17D99E1-FE70-1E10-60E9-670059BD6F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Europäische IT-</a:t>
            </a:r>
            <a:r>
              <a:rPr lang="de-DE" dirty="0" err="1"/>
              <a:t>Unsouveränität</a:t>
            </a:r>
            <a:r>
              <a:rPr lang="de-DE" dirty="0"/>
              <a:t> in 7 Punkten</a:t>
            </a: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1DE2CAAA-3D6D-298D-34B2-31BB03030747}"/>
              </a:ext>
            </a:extLst>
          </p:cNvPr>
          <p:cNvGrpSpPr/>
          <p:nvPr/>
        </p:nvGrpSpPr>
        <p:grpSpPr>
          <a:xfrm>
            <a:off x="771768" y="1635597"/>
            <a:ext cx="10657890" cy="4204283"/>
            <a:chOff x="771768" y="1635597"/>
            <a:chExt cx="10657890" cy="4204283"/>
          </a:xfrm>
        </p:grpSpPr>
        <p:sp>
          <p:nvSpPr>
            <p:cNvPr id="6" name="Textfeld 5">
              <a:extLst>
                <a:ext uri="{FF2B5EF4-FFF2-40B4-BE49-F238E27FC236}">
                  <a16:creationId xmlns:a16="http://schemas.microsoft.com/office/drawing/2014/main" id="{F1675262-48F3-7308-C7FF-E1B247482974}"/>
                </a:ext>
              </a:extLst>
            </p:cNvPr>
            <p:cNvSpPr txBox="1"/>
            <p:nvPr/>
          </p:nvSpPr>
          <p:spPr>
            <a:xfrm>
              <a:off x="1785707" y="3813105"/>
              <a:ext cx="268121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Ungewünschte </a:t>
              </a:r>
              <a:br>
                <a:rPr lang="de-DE" sz="1400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</a:br>
              <a:r>
                <a:rPr lang="de-DE" sz="1400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Provider-interne Datenflüsse</a:t>
              </a:r>
              <a:endParaRPr lang="de-DE" sz="1400" b="1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7" name="Gruppieren 6">
              <a:extLst>
                <a:ext uri="{FF2B5EF4-FFF2-40B4-BE49-F238E27FC236}">
                  <a16:creationId xmlns:a16="http://schemas.microsoft.com/office/drawing/2014/main" id="{9BB6DAB8-B6FE-61E5-E238-0FBFF0D3DB44}"/>
                </a:ext>
              </a:extLst>
            </p:cNvPr>
            <p:cNvGrpSpPr/>
            <p:nvPr/>
          </p:nvGrpSpPr>
          <p:grpSpPr>
            <a:xfrm>
              <a:off x="4710044" y="2511450"/>
              <a:ext cx="5940144" cy="2550801"/>
              <a:chOff x="2486628" y="1911650"/>
              <a:chExt cx="4669895" cy="1755968"/>
            </a:xfrm>
          </p:grpSpPr>
          <p:sp>
            <p:nvSpPr>
              <p:cNvPr id="85" name="Rechteck 84">
                <a:extLst>
                  <a:ext uri="{FF2B5EF4-FFF2-40B4-BE49-F238E27FC236}">
                    <a16:creationId xmlns:a16="http://schemas.microsoft.com/office/drawing/2014/main" id="{71C6B7D6-73A7-93C0-CAEA-431789B3FF19}"/>
                  </a:ext>
                </a:extLst>
              </p:cNvPr>
              <p:cNvSpPr/>
              <p:nvPr/>
            </p:nvSpPr>
            <p:spPr>
              <a:xfrm>
                <a:off x="2961415" y="3283250"/>
                <a:ext cx="4195106" cy="38436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9525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0000" rtlCol="0" anchor="ctr"/>
              <a:lstStyle/>
              <a:p>
                <a:pPr algn="ctr"/>
                <a:r>
                  <a:rPr lang="de-DE" dirty="0">
                    <a:solidFill>
                      <a:schemeClr val="tx1"/>
                    </a:solidFill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Hardware</a:t>
                </a:r>
              </a:p>
            </p:txBody>
          </p:sp>
          <p:sp>
            <p:nvSpPr>
              <p:cNvPr id="86" name="Rechteck 85">
                <a:extLst>
                  <a:ext uri="{FF2B5EF4-FFF2-40B4-BE49-F238E27FC236}">
                    <a16:creationId xmlns:a16="http://schemas.microsoft.com/office/drawing/2014/main" id="{826EF5BB-D913-4219-7D2D-D4B9CF255B69}"/>
                  </a:ext>
                </a:extLst>
              </p:cNvPr>
              <p:cNvSpPr/>
              <p:nvPr/>
            </p:nvSpPr>
            <p:spPr>
              <a:xfrm>
                <a:off x="2961416" y="2826050"/>
                <a:ext cx="4195107" cy="38436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9525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0000" rtlCol="0" anchor="ctr"/>
              <a:lstStyle/>
              <a:p>
                <a:pPr algn="ctr"/>
                <a:r>
                  <a:rPr lang="de-DE" dirty="0">
                    <a:solidFill>
                      <a:schemeClr val="tx1"/>
                    </a:solidFill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Infrastruktur</a:t>
                </a:r>
              </a:p>
            </p:txBody>
          </p:sp>
          <p:sp>
            <p:nvSpPr>
              <p:cNvPr id="87" name="Rechteck 86">
                <a:extLst>
                  <a:ext uri="{FF2B5EF4-FFF2-40B4-BE49-F238E27FC236}">
                    <a16:creationId xmlns:a16="http://schemas.microsoft.com/office/drawing/2014/main" id="{A9FD623F-4DF2-814F-3F7A-9D462A679904}"/>
                  </a:ext>
                </a:extLst>
              </p:cNvPr>
              <p:cNvSpPr/>
              <p:nvPr/>
            </p:nvSpPr>
            <p:spPr>
              <a:xfrm>
                <a:off x="2961416" y="2368850"/>
                <a:ext cx="4195107" cy="38436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9525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0000" rtlCol="0" anchor="ctr"/>
              <a:lstStyle/>
              <a:p>
                <a:pPr algn="ctr"/>
                <a:r>
                  <a:rPr lang="de-DE" dirty="0">
                    <a:solidFill>
                      <a:schemeClr val="tx1"/>
                    </a:solidFill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Middleware</a:t>
                </a:r>
              </a:p>
            </p:txBody>
          </p:sp>
          <p:sp>
            <p:nvSpPr>
              <p:cNvPr id="88" name="Rechteck 87">
                <a:extLst>
                  <a:ext uri="{FF2B5EF4-FFF2-40B4-BE49-F238E27FC236}">
                    <a16:creationId xmlns:a16="http://schemas.microsoft.com/office/drawing/2014/main" id="{E1794C16-D411-8C05-523A-518B029B165E}"/>
                  </a:ext>
                </a:extLst>
              </p:cNvPr>
              <p:cNvSpPr/>
              <p:nvPr/>
            </p:nvSpPr>
            <p:spPr>
              <a:xfrm>
                <a:off x="2961416" y="1911650"/>
                <a:ext cx="4195107" cy="38436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9525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0000" rtlCol="0" anchor="ctr"/>
              <a:lstStyle/>
              <a:p>
                <a:pPr algn="ctr"/>
                <a:r>
                  <a:rPr lang="de-DE" dirty="0">
                    <a:solidFill>
                      <a:schemeClr val="tx1"/>
                    </a:solidFill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Anwendungssoftware</a:t>
                </a:r>
              </a:p>
            </p:txBody>
          </p:sp>
          <p:sp>
            <p:nvSpPr>
              <p:cNvPr id="89" name="Rechteck 88">
                <a:extLst>
                  <a:ext uri="{FF2B5EF4-FFF2-40B4-BE49-F238E27FC236}">
                    <a16:creationId xmlns:a16="http://schemas.microsoft.com/office/drawing/2014/main" id="{42FDB61C-4E1F-B27F-EDB1-F56E3718A718}"/>
                  </a:ext>
                </a:extLst>
              </p:cNvPr>
              <p:cNvSpPr/>
              <p:nvPr/>
            </p:nvSpPr>
            <p:spPr>
              <a:xfrm rot="16200000">
                <a:off x="1800828" y="2597450"/>
                <a:ext cx="1755968" cy="38436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9525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de-DE" dirty="0">
                    <a:solidFill>
                      <a:schemeClr val="tx1"/>
                    </a:solidFill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Betrieb</a:t>
                </a:r>
              </a:p>
            </p:txBody>
          </p:sp>
        </p:grpSp>
        <p:grpSp>
          <p:nvGrpSpPr>
            <p:cNvPr id="8" name="Gruppieren 7">
              <a:extLst>
                <a:ext uri="{FF2B5EF4-FFF2-40B4-BE49-F238E27FC236}">
                  <a16:creationId xmlns:a16="http://schemas.microsoft.com/office/drawing/2014/main" id="{B093CD4C-97DE-3E69-3364-50ECFC129617}"/>
                </a:ext>
              </a:extLst>
            </p:cNvPr>
            <p:cNvGrpSpPr/>
            <p:nvPr/>
          </p:nvGrpSpPr>
          <p:grpSpPr>
            <a:xfrm>
              <a:off x="9932962" y="2638888"/>
              <a:ext cx="532059" cy="303473"/>
              <a:chOff x="5234940" y="2001756"/>
              <a:chExt cx="520927" cy="266700"/>
            </a:xfrm>
            <a:solidFill>
              <a:srgbClr val="7ED878">
                <a:alpha val="45000"/>
              </a:srgbClr>
            </a:solidFill>
          </p:grpSpPr>
          <p:sp>
            <p:nvSpPr>
              <p:cNvPr id="82" name="Pfeil: Fünfeck 81">
                <a:extLst>
                  <a:ext uri="{FF2B5EF4-FFF2-40B4-BE49-F238E27FC236}">
                    <a16:creationId xmlns:a16="http://schemas.microsoft.com/office/drawing/2014/main" id="{42BA9F9B-63F7-2D44-7503-DF2FE472BD71}"/>
                  </a:ext>
                </a:extLst>
              </p:cNvPr>
              <p:cNvSpPr/>
              <p:nvPr/>
            </p:nvSpPr>
            <p:spPr>
              <a:xfrm>
                <a:off x="5234940" y="2001756"/>
                <a:ext cx="159385" cy="266700"/>
              </a:xfrm>
              <a:prstGeom prst="homePlate">
                <a:avLst>
                  <a:gd name="adj" fmla="val 27143"/>
                </a:avLst>
              </a:prstGeom>
              <a:grp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>
                  <a:solidFill>
                    <a:schemeClr val="tx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83" name="Pfeil: Fünfeck 82">
                <a:extLst>
                  <a:ext uri="{FF2B5EF4-FFF2-40B4-BE49-F238E27FC236}">
                    <a16:creationId xmlns:a16="http://schemas.microsoft.com/office/drawing/2014/main" id="{CBE1013A-F48C-B635-31DB-5C49390CD422}"/>
                  </a:ext>
                </a:extLst>
              </p:cNvPr>
              <p:cNvSpPr/>
              <p:nvPr/>
            </p:nvSpPr>
            <p:spPr>
              <a:xfrm>
                <a:off x="5415711" y="2001756"/>
                <a:ext cx="159385" cy="266700"/>
              </a:xfrm>
              <a:prstGeom prst="homePlate">
                <a:avLst>
                  <a:gd name="adj" fmla="val 27143"/>
                </a:avLst>
              </a:prstGeom>
              <a:grp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>
                  <a:solidFill>
                    <a:schemeClr val="tx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84" name="Pfeil: Fünfeck 83">
                <a:extLst>
                  <a:ext uri="{FF2B5EF4-FFF2-40B4-BE49-F238E27FC236}">
                    <a16:creationId xmlns:a16="http://schemas.microsoft.com/office/drawing/2014/main" id="{62E944E9-A698-BA3A-18D7-FB9756BF1850}"/>
                  </a:ext>
                </a:extLst>
              </p:cNvPr>
              <p:cNvSpPr/>
              <p:nvPr/>
            </p:nvSpPr>
            <p:spPr>
              <a:xfrm>
                <a:off x="5596482" y="2001756"/>
                <a:ext cx="159385" cy="266700"/>
              </a:xfrm>
              <a:prstGeom prst="homePlate">
                <a:avLst>
                  <a:gd name="adj" fmla="val 27143"/>
                </a:avLst>
              </a:prstGeom>
              <a:grp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>
                  <a:solidFill>
                    <a:schemeClr val="tx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grpSp>
          <p:nvGrpSpPr>
            <p:cNvPr id="9" name="Gruppieren 8">
              <a:extLst>
                <a:ext uri="{FF2B5EF4-FFF2-40B4-BE49-F238E27FC236}">
                  <a16:creationId xmlns:a16="http://schemas.microsoft.com/office/drawing/2014/main" id="{0E365E42-E6C8-F91C-62DB-3CE1DF6FCC9E}"/>
                </a:ext>
              </a:extLst>
            </p:cNvPr>
            <p:cNvGrpSpPr/>
            <p:nvPr/>
          </p:nvGrpSpPr>
          <p:grpSpPr>
            <a:xfrm>
              <a:off x="9932962" y="3303038"/>
              <a:ext cx="532059" cy="303473"/>
              <a:chOff x="5234940" y="2001756"/>
              <a:chExt cx="520927" cy="266700"/>
            </a:xfrm>
            <a:solidFill>
              <a:srgbClr val="7ED878">
                <a:alpha val="45000"/>
              </a:srgbClr>
            </a:solidFill>
          </p:grpSpPr>
          <p:sp>
            <p:nvSpPr>
              <p:cNvPr id="79" name="Pfeil: Fünfeck 78">
                <a:extLst>
                  <a:ext uri="{FF2B5EF4-FFF2-40B4-BE49-F238E27FC236}">
                    <a16:creationId xmlns:a16="http://schemas.microsoft.com/office/drawing/2014/main" id="{0D687C41-39BF-5803-9FED-43BF5B03627B}"/>
                  </a:ext>
                </a:extLst>
              </p:cNvPr>
              <p:cNvSpPr/>
              <p:nvPr/>
            </p:nvSpPr>
            <p:spPr>
              <a:xfrm>
                <a:off x="5234940" y="2001756"/>
                <a:ext cx="159385" cy="266700"/>
              </a:xfrm>
              <a:prstGeom prst="homePlate">
                <a:avLst>
                  <a:gd name="adj" fmla="val 27143"/>
                </a:avLst>
              </a:prstGeom>
              <a:grp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>
                  <a:solidFill>
                    <a:schemeClr val="tx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80" name="Pfeil: Fünfeck 79">
                <a:extLst>
                  <a:ext uri="{FF2B5EF4-FFF2-40B4-BE49-F238E27FC236}">
                    <a16:creationId xmlns:a16="http://schemas.microsoft.com/office/drawing/2014/main" id="{D493EA3D-E3AB-63F5-CFED-E6841B9FE276}"/>
                  </a:ext>
                </a:extLst>
              </p:cNvPr>
              <p:cNvSpPr/>
              <p:nvPr/>
            </p:nvSpPr>
            <p:spPr>
              <a:xfrm>
                <a:off x="5415711" y="2001756"/>
                <a:ext cx="159385" cy="266700"/>
              </a:xfrm>
              <a:prstGeom prst="homePlate">
                <a:avLst>
                  <a:gd name="adj" fmla="val 27143"/>
                </a:avLst>
              </a:prstGeom>
              <a:grp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>
                  <a:solidFill>
                    <a:schemeClr val="tx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81" name="Pfeil: Fünfeck 80">
                <a:extLst>
                  <a:ext uri="{FF2B5EF4-FFF2-40B4-BE49-F238E27FC236}">
                    <a16:creationId xmlns:a16="http://schemas.microsoft.com/office/drawing/2014/main" id="{BCFDF765-234C-48C0-80D0-E5F5F167719F}"/>
                  </a:ext>
                </a:extLst>
              </p:cNvPr>
              <p:cNvSpPr/>
              <p:nvPr/>
            </p:nvSpPr>
            <p:spPr>
              <a:xfrm>
                <a:off x="5596482" y="2001756"/>
                <a:ext cx="159385" cy="266700"/>
              </a:xfrm>
              <a:prstGeom prst="homePlate">
                <a:avLst>
                  <a:gd name="adj" fmla="val 27143"/>
                </a:avLst>
              </a:prstGeom>
              <a:grp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>
                  <a:solidFill>
                    <a:schemeClr val="tx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grpSp>
          <p:nvGrpSpPr>
            <p:cNvPr id="10" name="Gruppieren 9">
              <a:extLst>
                <a:ext uri="{FF2B5EF4-FFF2-40B4-BE49-F238E27FC236}">
                  <a16:creationId xmlns:a16="http://schemas.microsoft.com/office/drawing/2014/main" id="{75898033-AC1E-A814-A8E1-B4A55C628637}"/>
                </a:ext>
              </a:extLst>
            </p:cNvPr>
            <p:cNvGrpSpPr/>
            <p:nvPr/>
          </p:nvGrpSpPr>
          <p:grpSpPr>
            <a:xfrm>
              <a:off x="9932962" y="3967187"/>
              <a:ext cx="532059" cy="303473"/>
              <a:chOff x="5234940" y="2001756"/>
              <a:chExt cx="520927" cy="266700"/>
            </a:xfrm>
            <a:solidFill>
              <a:srgbClr val="7ED878">
                <a:alpha val="45000"/>
              </a:srgbClr>
            </a:solidFill>
          </p:grpSpPr>
          <p:sp>
            <p:nvSpPr>
              <p:cNvPr id="76" name="Pfeil: Fünfeck 75">
                <a:extLst>
                  <a:ext uri="{FF2B5EF4-FFF2-40B4-BE49-F238E27FC236}">
                    <a16:creationId xmlns:a16="http://schemas.microsoft.com/office/drawing/2014/main" id="{3D1A763D-A0AE-FD06-F9BD-5F5E31E2E4C3}"/>
                  </a:ext>
                </a:extLst>
              </p:cNvPr>
              <p:cNvSpPr/>
              <p:nvPr/>
            </p:nvSpPr>
            <p:spPr>
              <a:xfrm>
                <a:off x="5234940" y="2001756"/>
                <a:ext cx="159385" cy="266700"/>
              </a:xfrm>
              <a:prstGeom prst="homePlate">
                <a:avLst>
                  <a:gd name="adj" fmla="val 27143"/>
                </a:avLst>
              </a:prstGeom>
              <a:grp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>
                  <a:solidFill>
                    <a:schemeClr val="tx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77" name="Pfeil: Fünfeck 76">
                <a:extLst>
                  <a:ext uri="{FF2B5EF4-FFF2-40B4-BE49-F238E27FC236}">
                    <a16:creationId xmlns:a16="http://schemas.microsoft.com/office/drawing/2014/main" id="{D29594BF-7987-46CA-5ED8-8DE43A3A0E5A}"/>
                  </a:ext>
                </a:extLst>
              </p:cNvPr>
              <p:cNvSpPr/>
              <p:nvPr/>
            </p:nvSpPr>
            <p:spPr>
              <a:xfrm>
                <a:off x="5415711" y="2001756"/>
                <a:ext cx="159385" cy="266700"/>
              </a:xfrm>
              <a:prstGeom prst="homePlate">
                <a:avLst>
                  <a:gd name="adj" fmla="val 27143"/>
                </a:avLst>
              </a:prstGeom>
              <a:grp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>
                  <a:solidFill>
                    <a:schemeClr val="tx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78" name="Pfeil: Fünfeck 77">
                <a:extLst>
                  <a:ext uri="{FF2B5EF4-FFF2-40B4-BE49-F238E27FC236}">
                    <a16:creationId xmlns:a16="http://schemas.microsoft.com/office/drawing/2014/main" id="{46D854E4-3ACE-4D6C-6A5A-81E0E9C438B3}"/>
                  </a:ext>
                </a:extLst>
              </p:cNvPr>
              <p:cNvSpPr/>
              <p:nvPr/>
            </p:nvSpPr>
            <p:spPr>
              <a:xfrm>
                <a:off x="5596482" y="2001756"/>
                <a:ext cx="159385" cy="266700"/>
              </a:xfrm>
              <a:prstGeom prst="homePlate">
                <a:avLst>
                  <a:gd name="adj" fmla="val 27143"/>
                </a:avLst>
              </a:prstGeom>
              <a:grp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>
                  <a:solidFill>
                    <a:schemeClr val="tx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grpSp>
          <p:nvGrpSpPr>
            <p:cNvPr id="11" name="Gruppieren 10">
              <a:extLst>
                <a:ext uri="{FF2B5EF4-FFF2-40B4-BE49-F238E27FC236}">
                  <a16:creationId xmlns:a16="http://schemas.microsoft.com/office/drawing/2014/main" id="{637D5656-AFF9-F4A5-49E0-A0ED761599B5}"/>
                </a:ext>
              </a:extLst>
            </p:cNvPr>
            <p:cNvGrpSpPr/>
            <p:nvPr/>
          </p:nvGrpSpPr>
          <p:grpSpPr>
            <a:xfrm>
              <a:off x="8254695" y="1636949"/>
              <a:ext cx="2414449" cy="707480"/>
              <a:chOff x="3760036" y="1121228"/>
              <a:chExt cx="2121878" cy="621752"/>
            </a:xfrm>
          </p:grpSpPr>
          <p:cxnSp>
            <p:nvCxnSpPr>
              <p:cNvPr id="73" name="Gerader Verbinder 72">
                <a:extLst>
                  <a:ext uri="{FF2B5EF4-FFF2-40B4-BE49-F238E27FC236}">
                    <a16:creationId xmlns:a16="http://schemas.microsoft.com/office/drawing/2014/main" id="{24BCAA0D-2D35-A367-14DB-621B775F02C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048786" y="1590580"/>
                <a:ext cx="1627388" cy="0"/>
              </a:xfrm>
              <a:prstGeom prst="line">
                <a:avLst/>
              </a:prstGeom>
              <a:ln w="9525">
                <a:solidFill>
                  <a:srgbClr val="7ED87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4" name="Rechteck 73">
                <a:extLst>
                  <a:ext uri="{FF2B5EF4-FFF2-40B4-BE49-F238E27FC236}">
                    <a16:creationId xmlns:a16="http://schemas.microsoft.com/office/drawing/2014/main" id="{5028C71A-26DF-FA31-7B65-07EE830736ED}"/>
                  </a:ext>
                </a:extLst>
              </p:cNvPr>
              <p:cNvSpPr/>
              <p:nvPr/>
            </p:nvSpPr>
            <p:spPr>
              <a:xfrm>
                <a:off x="5676174" y="1438180"/>
                <a:ext cx="205740" cy="304800"/>
              </a:xfrm>
              <a:prstGeom prst="rect">
                <a:avLst/>
              </a:prstGeom>
              <a:solidFill>
                <a:srgbClr val="7ED878"/>
              </a:solidFill>
              <a:ln>
                <a:noFill/>
              </a:ln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de-DE" b="1" dirty="0">
                    <a:solidFill>
                      <a:schemeClr val="tx1"/>
                    </a:solidFill>
                    <a:latin typeface="Gilroy Bold" panose="00000800000000000000" pitchFamily="50" charset="0"/>
                    <a:ea typeface="Open Sans" panose="020B0606030504020204" pitchFamily="34" charset="0"/>
                    <a:cs typeface="Poppins" panose="00000500000000000000" pitchFamily="2" charset="0"/>
                  </a:rPr>
                  <a:t>1</a:t>
                </a:r>
              </a:p>
            </p:txBody>
          </p:sp>
          <p:sp>
            <p:nvSpPr>
              <p:cNvPr id="75" name="Textfeld 74">
                <a:extLst>
                  <a:ext uri="{FF2B5EF4-FFF2-40B4-BE49-F238E27FC236}">
                    <a16:creationId xmlns:a16="http://schemas.microsoft.com/office/drawing/2014/main" id="{AB0888F9-0AA0-D5A4-4F56-E1F14FCF0F4D}"/>
                  </a:ext>
                </a:extLst>
              </p:cNvPr>
              <p:cNvSpPr txBox="1"/>
              <p:nvPr/>
            </p:nvSpPr>
            <p:spPr>
              <a:xfrm>
                <a:off x="3760036" y="1121228"/>
                <a:ext cx="1908320" cy="4598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de-DE" sz="1400" b="1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Software</a:t>
                </a:r>
                <a:r>
                  <a:rPr lang="de-DE" sz="140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Supply Chain-Abhängigkeit</a:t>
                </a:r>
              </a:p>
            </p:txBody>
          </p:sp>
        </p:grpSp>
        <p:grpSp>
          <p:nvGrpSpPr>
            <p:cNvPr id="12" name="Gruppieren 11">
              <a:extLst>
                <a:ext uri="{FF2B5EF4-FFF2-40B4-BE49-F238E27FC236}">
                  <a16:creationId xmlns:a16="http://schemas.microsoft.com/office/drawing/2014/main" id="{95880AAB-3D81-0DE0-7740-C3F44D810E27}"/>
                </a:ext>
              </a:extLst>
            </p:cNvPr>
            <p:cNvGrpSpPr/>
            <p:nvPr/>
          </p:nvGrpSpPr>
          <p:grpSpPr>
            <a:xfrm>
              <a:off x="9932962" y="4631338"/>
              <a:ext cx="532059" cy="303473"/>
              <a:chOff x="5234940" y="2001756"/>
              <a:chExt cx="520927" cy="266700"/>
            </a:xfrm>
            <a:solidFill>
              <a:srgbClr val="7ED878">
                <a:alpha val="45000"/>
              </a:srgbClr>
            </a:solidFill>
          </p:grpSpPr>
          <p:sp>
            <p:nvSpPr>
              <p:cNvPr id="70" name="Pfeil: Fünfeck 69">
                <a:extLst>
                  <a:ext uri="{FF2B5EF4-FFF2-40B4-BE49-F238E27FC236}">
                    <a16:creationId xmlns:a16="http://schemas.microsoft.com/office/drawing/2014/main" id="{F7ECB190-9D1E-E34B-CA3A-A3B2DB7BD49C}"/>
                  </a:ext>
                </a:extLst>
              </p:cNvPr>
              <p:cNvSpPr/>
              <p:nvPr/>
            </p:nvSpPr>
            <p:spPr>
              <a:xfrm>
                <a:off x="5234940" y="2001756"/>
                <a:ext cx="159385" cy="266700"/>
              </a:xfrm>
              <a:prstGeom prst="homePlate">
                <a:avLst>
                  <a:gd name="adj" fmla="val 27143"/>
                </a:avLst>
              </a:prstGeom>
              <a:grp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>
                  <a:solidFill>
                    <a:schemeClr val="tx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71" name="Pfeil: Fünfeck 70">
                <a:extLst>
                  <a:ext uri="{FF2B5EF4-FFF2-40B4-BE49-F238E27FC236}">
                    <a16:creationId xmlns:a16="http://schemas.microsoft.com/office/drawing/2014/main" id="{CF4763B5-DA40-FE45-AF49-4B8FEB8A4F69}"/>
                  </a:ext>
                </a:extLst>
              </p:cNvPr>
              <p:cNvSpPr/>
              <p:nvPr/>
            </p:nvSpPr>
            <p:spPr>
              <a:xfrm>
                <a:off x="5415711" y="2001756"/>
                <a:ext cx="159385" cy="266700"/>
              </a:xfrm>
              <a:prstGeom prst="homePlate">
                <a:avLst>
                  <a:gd name="adj" fmla="val 27143"/>
                </a:avLst>
              </a:prstGeom>
              <a:grp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>
                  <a:solidFill>
                    <a:schemeClr val="tx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72" name="Pfeil: Fünfeck 71">
                <a:extLst>
                  <a:ext uri="{FF2B5EF4-FFF2-40B4-BE49-F238E27FC236}">
                    <a16:creationId xmlns:a16="http://schemas.microsoft.com/office/drawing/2014/main" id="{6A0A18E3-0D1C-309F-7B26-CF1894E25C42}"/>
                  </a:ext>
                </a:extLst>
              </p:cNvPr>
              <p:cNvSpPr/>
              <p:nvPr/>
            </p:nvSpPr>
            <p:spPr>
              <a:xfrm>
                <a:off x="5596482" y="2001756"/>
                <a:ext cx="159385" cy="266700"/>
              </a:xfrm>
              <a:prstGeom prst="homePlate">
                <a:avLst>
                  <a:gd name="adj" fmla="val 27143"/>
                </a:avLst>
              </a:prstGeom>
              <a:grp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>
                  <a:solidFill>
                    <a:schemeClr val="tx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pic>
          <p:nvPicPr>
            <p:cNvPr id="13" name="Grafik 12">
              <a:extLst>
                <a:ext uri="{FF2B5EF4-FFF2-40B4-BE49-F238E27FC236}">
                  <a16:creationId xmlns:a16="http://schemas.microsoft.com/office/drawing/2014/main" id="{68A3A1F1-8473-50DD-097E-FEE1CF15260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 flipH="1">
              <a:off x="5390787" y="2638888"/>
              <a:ext cx="305188" cy="305188"/>
            </a:xfrm>
            <a:prstGeom prst="rect">
              <a:avLst/>
            </a:prstGeom>
          </p:spPr>
        </p:pic>
        <p:pic>
          <p:nvPicPr>
            <p:cNvPr id="14" name="Grafik 13">
              <a:extLst>
                <a:ext uri="{FF2B5EF4-FFF2-40B4-BE49-F238E27FC236}">
                  <a16:creationId xmlns:a16="http://schemas.microsoft.com/office/drawing/2014/main" id="{53EEE10C-C221-5856-245C-AA5DEF52704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 flipH="1">
              <a:off x="5390787" y="3303038"/>
              <a:ext cx="305188" cy="305188"/>
            </a:xfrm>
            <a:prstGeom prst="rect">
              <a:avLst/>
            </a:prstGeom>
          </p:spPr>
        </p:pic>
        <p:pic>
          <p:nvPicPr>
            <p:cNvPr id="15" name="Grafik 14">
              <a:extLst>
                <a:ext uri="{FF2B5EF4-FFF2-40B4-BE49-F238E27FC236}">
                  <a16:creationId xmlns:a16="http://schemas.microsoft.com/office/drawing/2014/main" id="{655EA601-BC6C-6C24-A346-38AC891E57F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 flipH="1">
              <a:off x="5390787" y="3967187"/>
              <a:ext cx="305188" cy="305188"/>
            </a:xfrm>
            <a:prstGeom prst="rect">
              <a:avLst/>
            </a:prstGeom>
          </p:spPr>
        </p:pic>
        <p:grpSp>
          <p:nvGrpSpPr>
            <p:cNvPr id="16" name="Gruppieren 15">
              <a:extLst>
                <a:ext uri="{FF2B5EF4-FFF2-40B4-BE49-F238E27FC236}">
                  <a16:creationId xmlns:a16="http://schemas.microsoft.com/office/drawing/2014/main" id="{88645A3F-A95D-D077-A919-0F0E18114B55}"/>
                </a:ext>
              </a:extLst>
            </p:cNvPr>
            <p:cNvGrpSpPr/>
            <p:nvPr/>
          </p:nvGrpSpPr>
          <p:grpSpPr>
            <a:xfrm>
              <a:off x="5147785" y="1635597"/>
              <a:ext cx="2321132" cy="708837"/>
              <a:chOff x="4705805" y="1007075"/>
              <a:chExt cx="2039869" cy="622943"/>
            </a:xfrm>
          </p:grpSpPr>
          <p:sp>
            <p:nvSpPr>
              <p:cNvPr id="68" name="Rechteck 67">
                <a:extLst>
                  <a:ext uri="{FF2B5EF4-FFF2-40B4-BE49-F238E27FC236}">
                    <a16:creationId xmlns:a16="http://schemas.microsoft.com/office/drawing/2014/main" id="{9A901731-1F1E-7E07-6509-C756A03ADBAA}"/>
                  </a:ext>
                </a:extLst>
              </p:cNvPr>
              <p:cNvSpPr/>
              <p:nvPr/>
            </p:nvSpPr>
            <p:spPr>
              <a:xfrm>
                <a:off x="4705805" y="1325218"/>
                <a:ext cx="205740" cy="304800"/>
              </a:xfrm>
              <a:prstGeom prst="rect">
                <a:avLst/>
              </a:prstGeom>
              <a:solidFill>
                <a:srgbClr val="7ED878"/>
              </a:solidFill>
              <a:ln>
                <a:noFill/>
              </a:ln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de-DE" b="1" dirty="0">
                    <a:solidFill>
                      <a:schemeClr val="tx1"/>
                    </a:solidFill>
                    <a:latin typeface="Gilroy Bold" panose="00000800000000000000" pitchFamily="50" charset="0"/>
                    <a:ea typeface="Open Sans" panose="020B0606030504020204" pitchFamily="34" charset="0"/>
                    <a:cs typeface="Poppins" panose="00000500000000000000" pitchFamily="2" charset="0"/>
                  </a:rPr>
                  <a:t>3</a:t>
                </a:r>
              </a:p>
            </p:txBody>
          </p:sp>
          <p:sp>
            <p:nvSpPr>
              <p:cNvPr id="69" name="Textfeld 68">
                <a:extLst>
                  <a:ext uri="{FF2B5EF4-FFF2-40B4-BE49-F238E27FC236}">
                    <a16:creationId xmlns:a16="http://schemas.microsoft.com/office/drawing/2014/main" id="{7DBD9814-7970-2901-08E5-F9405295F5AF}"/>
                  </a:ext>
                </a:extLst>
              </p:cNvPr>
              <p:cNvSpPr txBox="1"/>
              <p:nvPr/>
            </p:nvSpPr>
            <p:spPr>
              <a:xfrm>
                <a:off x="4937954" y="1007075"/>
                <a:ext cx="1807720" cy="4598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40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Abhängigkeiten durch </a:t>
                </a:r>
                <a:br>
                  <a:rPr lang="de-DE" sz="140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</a:br>
                <a:r>
                  <a:rPr lang="de-DE" sz="1400" b="1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proprietäre Software </a:t>
                </a:r>
              </a:p>
            </p:txBody>
          </p:sp>
        </p:grpSp>
        <p:cxnSp>
          <p:nvCxnSpPr>
            <p:cNvPr id="17" name="Gerader Verbinder 16">
              <a:extLst>
                <a:ext uri="{FF2B5EF4-FFF2-40B4-BE49-F238E27FC236}">
                  <a16:creationId xmlns:a16="http://schemas.microsoft.com/office/drawing/2014/main" id="{0F4D6E36-16F3-D7B1-AA19-242F62B141B0}"/>
                </a:ext>
              </a:extLst>
            </p:cNvPr>
            <p:cNvCxnSpPr>
              <a:cxnSpLocks/>
              <a:endCxn id="68" idx="3"/>
            </p:cNvCxnSpPr>
            <p:nvPr/>
          </p:nvCxnSpPr>
          <p:spPr>
            <a:xfrm flipH="1">
              <a:off x="5381893" y="2171020"/>
              <a:ext cx="1948775" cy="0"/>
            </a:xfrm>
            <a:prstGeom prst="line">
              <a:avLst/>
            </a:prstGeom>
            <a:ln w="9525">
              <a:solidFill>
                <a:srgbClr val="7ED87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Verbinder: gewinkelt 17">
              <a:extLst>
                <a:ext uri="{FF2B5EF4-FFF2-40B4-BE49-F238E27FC236}">
                  <a16:creationId xmlns:a16="http://schemas.microsoft.com/office/drawing/2014/main" id="{BD3154BD-2802-0AAF-D14D-24FD5086F940}"/>
                </a:ext>
              </a:extLst>
            </p:cNvPr>
            <p:cNvCxnSpPr>
              <a:stCxn id="68" idx="2"/>
              <a:endCxn id="13" idx="3"/>
            </p:cNvCxnSpPr>
            <p:nvPr/>
          </p:nvCxnSpPr>
          <p:spPr>
            <a:xfrm rot="16200000" flipH="1">
              <a:off x="5104288" y="2504983"/>
              <a:ext cx="447051" cy="125948"/>
            </a:xfrm>
            <a:prstGeom prst="bentConnector2">
              <a:avLst/>
            </a:prstGeom>
            <a:ln w="9525">
              <a:solidFill>
                <a:srgbClr val="7ED87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Verbinder: gewinkelt 18">
              <a:extLst>
                <a:ext uri="{FF2B5EF4-FFF2-40B4-BE49-F238E27FC236}">
                  <a16:creationId xmlns:a16="http://schemas.microsoft.com/office/drawing/2014/main" id="{0BE7F8A3-2BDD-A839-E6D1-66512D043D98}"/>
                </a:ext>
              </a:extLst>
            </p:cNvPr>
            <p:cNvCxnSpPr>
              <a:cxnSpLocks/>
              <a:stCxn id="68" idx="2"/>
              <a:endCxn id="14" idx="3"/>
            </p:cNvCxnSpPr>
            <p:nvPr/>
          </p:nvCxnSpPr>
          <p:spPr>
            <a:xfrm rot="16200000" flipH="1">
              <a:off x="4772214" y="2837058"/>
              <a:ext cx="1111201" cy="125948"/>
            </a:xfrm>
            <a:prstGeom prst="bentConnector2">
              <a:avLst/>
            </a:prstGeom>
            <a:ln w="9525">
              <a:solidFill>
                <a:srgbClr val="7ED87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Verbinder: gewinkelt 19">
              <a:extLst>
                <a:ext uri="{FF2B5EF4-FFF2-40B4-BE49-F238E27FC236}">
                  <a16:creationId xmlns:a16="http://schemas.microsoft.com/office/drawing/2014/main" id="{FE99CF85-52C7-B85B-AD5B-CF6E7EECAD6C}"/>
                </a:ext>
              </a:extLst>
            </p:cNvPr>
            <p:cNvCxnSpPr>
              <a:cxnSpLocks/>
              <a:stCxn id="68" idx="2"/>
              <a:endCxn id="15" idx="3"/>
            </p:cNvCxnSpPr>
            <p:nvPr/>
          </p:nvCxnSpPr>
          <p:spPr>
            <a:xfrm rot="16200000" flipH="1">
              <a:off x="4440139" y="3169133"/>
              <a:ext cx="1775350" cy="125948"/>
            </a:xfrm>
            <a:prstGeom prst="bentConnector2">
              <a:avLst/>
            </a:prstGeom>
            <a:ln w="9525">
              <a:solidFill>
                <a:srgbClr val="7ED87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" name="Gruppieren 20">
              <a:extLst>
                <a:ext uri="{FF2B5EF4-FFF2-40B4-BE49-F238E27FC236}">
                  <a16:creationId xmlns:a16="http://schemas.microsoft.com/office/drawing/2014/main" id="{FC827B59-CE79-64DF-87C4-B41384719984}"/>
                </a:ext>
              </a:extLst>
            </p:cNvPr>
            <p:cNvGrpSpPr/>
            <p:nvPr/>
          </p:nvGrpSpPr>
          <p:grpSpPr>
            <a:xfrm>
              <a:off x="5636119" y="5344213"/>
              <a:ext cx="2305132" cy="495667"/>
              <a:chOff x="4705805" y="1194413"/>
              <a:chExt cx="2025809" cy="435605"/>
            </a:xfrm>
          </p:grpSpPr>
          <p:sp>
            <p:nvSpPr>
              <p:cNvPr id="66" name="Rechteck 65">
                <a:extLst>
                  <a:ext uri="{FF2B5EF4-FFF2-40B4-BE49-F238E27FC236}">
                    <a16:creationId xmlns:a16="http://schemas.microsoft.com/office/drawing/2014/main" id="{31B0486A-AD81-E6FE-6B10-97067EB1218D}"/>
                  </a:ext>
                </a:extLst>
              </p:cNvPr>
              <p:cNvSpPr/>
              <p:nvPr/>
            </p:nvSpPr>
            <p:spPr>
              <a:xfrm>
                <a:off x="4705805" y="1325218"/>
                <a:ext cx="205740" cy="304800"/>
              </a:xfrm>
              <a:prstGeom prst="rect">
                <a:avLst/>
              </a:prstGeom>
              <a:solidFill>
                <a:srgbClr val="7ED878"/>
              </a:solidFill>
              <a:ln>
                <a:noFill/>
              </a:ln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de-DE" b="1" dirty="0">
                    <a:solidFill>
                      <a:schemeClr val="tx1"/>
                    </a:solidFill>
                    <a:latin typeface="Gilroy Bold" panose="00000800000000000000" pitchFamily="50" charset="0"/>
                    <a:ea typeface="Open Sans" panose="020B0606030504020204" pitchFamily="34" charset="0"/>
                    <a:cs typeface="Poppins" panose="00000500000000000000" pitchFamily="2" charset="0"/>
                  </a:rPr>
                  <a:t>4</a:t>
                </a:r>
              </a:p>
            </p:txBody>
          </p:sp>
          <p:sp>
            <p:nvSpPr>
              <p:cNvPr id="67" name="Textfeld 66">
                <a:extLst>
                  <a:ext uri="{FF2B5EF4-FFF2-40B4-BE49-F238E27FC236}">
                    <a16:creationId xmlns:a16="http://schemas.microsoft.com/office/drawing/2014/main" id="{B182A54A-E6EC-EE09-974D-EC57CA0A4838}"/>
                  </a:ext>
                </a:extLst>
              </p:cNvPr>
              <p:cNvSpPr txBox="1"/>
              <p:nvPr/>
            </p:nvSpPr>
            <p:spPr>
              <a:xfrm>
                <a:off x="4925302" y="1194413"/>
                <a:ext cx="1806312" cy="2704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40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Risiken von </a:t>
                </a:r>
                <a:r>
                  <a:rPr lang="de-DE" sz="1400" b="1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Backdoors</a:t>
                </a:r>
              </a:p>
            </p:txBody>
          </p:sp>
        </p:grpSp>
        <p:cxnSp>
          <p:nvCxnSpPr>
            <p:cNvPr id="22" name="Gerader Verbinder 21">
              <a:extLst>
                <a:ext uri="{FF2B5EF4-FFF2-40B4-BE49-F238E27FC236}">
                  <a16:creationId xmlns:a16="http://schemas.microsoft.com/office/drawing/2014/main" id="{B228C0E5-3B08-9273-0E83-0D5774B452B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70228" y="5666467"/>
              <a:ext cx="1884589" cy="0"/>
            </a:xfrm>
            <a:prstGeom prst="line">
              <a:avLst/>
            </a:prstGeom>
            <a:ln w="9525">
              <a:solidFill>
                <a:srgbClr val="7ED87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3" name="Grafik 22">
              <a:extLst>
                <a:ext uri="{FF2B5EF4-FFF2-40B4-BE49-F238E27FC236}">
                  <a16:creationId xmlns:a16="http://schemas.microsoft.com/office/drawing/2014/main" id="{847EC4E5-1CC1-63B9-39A7-31DB0C9BE86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l="10739" r="10739"/>
            <a:stretch/>
          </p:blipFill>
          <p:spPr>
            <a:xfrm>
              <a:off x="5815445" y="2638890"/>
              <a:ext cx="239638" cy="305187"/>
            </a:xfrm>
            <a:prstGeom prst="rect">
              <a:avLst/>
            </a:prstGeom>
          </p:spPr>
        </p:pic>
        <p:pic>
          <p:nvPicPr>
            <p:cNvPr id="24" name="Grafik 23">
              <a:extLst>
                <a:ext uri="{FF2B5EF4-FFF2-40B4-BE49-F238E27FC236}">
                  <a16:creationId xmlns:a16="http://schemas.microsoft.com/office/drawing/2014/main" id="{304E339A-3C2E-7579-8842-9CE5EFFC4B1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l="10739" r="10739"/>
            <a:stretch/>
          </p:blipFill>
          <p:spPr>
            <a:xfrm>
              <a:off x="5815445" y="3301324"/>
              <a:ext cx="239638" cy="305187"/>
            </a:xfrm>
            <a:prstGeom prst="rect">
              <a:avLst/>
            </a:prstGeom>
          </p:spPr>
        </p:pic>
        <p:pic>
          <p:nvPicPr>
            <p:cNvPr id="25" name="Grafik 24">
              <a:extLst>
                <a:ext uri="{FF2B5EF4-FFF2-40B4-BE49-F238E27FC236}">
                  <a16:creationId xmlns:a16="http://schemas.microsoft.com/office/drawing/2014/main" id="{01103269-513F-75E3-1F4D-7895A5242FA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l="10739" r="10739"/>
            <a:stretch/>
          </p:blipFill>
          <p:spPr>
            <a:xfrm>
              <a:off x="5815445" y="3963758"/>
              <a:ext cx="239638" cy="305187"/>
            </a:xfrm>
            <a:prstGeom prst="rect">
              <a:avLst/>
            </a:prstGeom>
          </p:spPr>
        </p:pic>
        <p:pic>
          <p:nvPicPr>
            <p:cNvPr id="26" name="Grafik 25">
              <a:extLst>
                <a:ext uri="{FF2B5EF4-FFF2-40B4-BE49-F238E27FC236}">
                  <a16:creationId xmlns:a16="http://schemas.microsoft.com/office/drawing/2014/main" id="{940FA2E6-928F-3F73-5BD3-B776C645F13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l="10739" r="10739"/>
            <a:stretch/>
          </p:blipFill>
          <p:spPr>
            <a:xfrm>
              <a:off x="5815445" y="4626193"/>
              <a:ext cx="239638" cy="305187"/>
            </a:xfrm>
            <a:prstGeom prst="rect">
              <a:avLst/>
            </a:prstGeom>
          </p:spPr>
        </p:pic>
        <p:cxnSp>
          <p:nvCxnSpPr>
            <p:cNvPr id="27" name="Verbinder: gewinkelt 26">
              <a:extLst>
                <a:ext uri="{FF2B5EF4-FFF2-40B4-BE49-F238E27FC236}">
                  <a16:creationId xmlns:a16="http://schemas.microsoft.com/office/drawing/2014/main" id="{2253616C-3DFB-1F1D-4ACA-B26755E7388D}"/>
                </a:ext>
              </a:extLst>
            </p:cNvPr>
            <p:cNvCxnSpPr>
              <a:cxnSpLocks/>
              <a:stCxn id="66" idx="0"/>
              <a:endCxn id="23" idx="1"/>
            </p:cNvCxnSpPr>
            <p:nvPr/>
          </p:nvCxnSpPr>
          <p:spPr>
            <a:xfrm rot="5400000" flipH="1" flipV="1">
              <a:off x="4433524" y="4111133"/>
              <a:ext cx="2701570" cy="62271"/>
            </a:xfrm>
            <a:prstGeom prst="bentConnector2">
              <a:avLst/>
            </a:prstGeom>
            <a:ln w="9525">
              <a:solidFill>
                <a:srgbClr val="F9D39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Verbinder: gewinkelt 27">
              <a:extLst>
                <a:ext uri="{FF2B5EF4-FFF2-40B4-BE49-F238E27FC236}">
                  <a16:creationId xmlns:a16="http://schemas.microsoft.com/office/drawing/2014/main" id="{75B482A7-2802-1852-A23A-89EF6E1B384A}"/>
                </a:ext>
              </a:extLst>
            </p:cNvPr>
            <p:cNvCxnSpPr>
              <a:cxnSpLocks/>
              <a:stCxn id="66" idx="0"/>
              <a:endCxn id="23" idx="1"/>
            </p:cNvCxnSpPr>
            <p:nvPr/>
          </p:nvCxnSpPr>
          <p:spPr>
            <a:xfrm rot="5400000" flipH="1" flipV="1">
              <a:off x="4433524" y="4111133"/>
              <a:ext cx="2701570" cy="62271"/>
            </a:xfrm>
            <a:prstGeom prst="bentConnector2">
              <a:avLst/>
            </a:prstGeom>
            <a:ln w="9525">
              <a:solidFill>
                <a:srgbClr val="7ED87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Verbinder: gewinkelt 28">
              <a:extLst>
                <a:ext uri="{FF2B5EF4-FFF2-40B4-BE49-F238E27FC236}">
                  <a16:creationId xmlns:a16="http://schemas.microsoft.com/office/drawing/2014/main" id="{F7B54F99-497F-FC8F-35DF-5119D3FA1D44}"/>
                </a:ext>
              </a:extLst>
            </p:cNvPr>
            <p:cNvCxnSpPr>
              <a:cxnSpLocks/>
              <a:stCxn id="66" idx="0"/>
              <a:endCxn id="25" idx="1"/>
            </p:cNvCxnSpPr>
            <p:nvPr/>
          </p:nvCxnSpPr>
          <p:spPr>
            <a:xfrm rot="5400000" flipH="1" flipV="1">
              <a:off x="5095958" y="4773568"/>
              <a:ext cx="1376702" cy="62271"/>
            </a:xfrm>
            <a:prstGeom prst="bentConnector2">
              <a:avLst/>
            </a:prstGeom>
            <a:ln w="9525">
              <a:solidFill>
                <a:srgbClr val="7ED87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Verbinder: gewinkelt 29">
              <a:extLst>
                <a:ext uri="{FF2B5EF4-FFF2-40B4-BE49-F238E27FC236}">
                  <a16:creationId xmlns:a16="http://schemas.microsoft.com/office/drawing/2014/main" id="{F20616A1-C607-6469-75EA-D7DBE40160AB}"/>
                </a:ext>
              </a:extLst>
            </p:cNvPr>
            <p:cNvCxnSpPr>
              <a:cxnSpLocks/>
              <a:stCxn id="66" idx="0"/>
              <a:endCxn id="26" idx="1"/>
            </p:cNvCxnSpPr>
            <p:nvPr/>
          </p:nvCxnSpPr>
          <p:spPr>
            <a:xfrm rot="5400000" flipH="1" flipV="1">
              <a:off x="5427176" y="5104785"/>
              <a:ext cx="714267" cy="62271"/>
            </a:xfrm>
            <a:prstGeom prst="bentConnector2">
              <a:avLst/>
            </a:prstGeom>
            <a:ln w="9525">
              <a:solidFill>
                <a:srgbClr val="7ED87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Verbinder: gewinkelt 30">
              <a:extLst>
                <a:ext uri="{FF2B5EF4-FFF2-40B4-BE49-F238E27FC236}">
                  <a16:creationId xmlns:a16="http://schemas.microsoft.com/office/drawing/2014/main" id="{92F80C28-35D8-A00C-DE89-F4899497F169}"/>
                </a:ext>
              </a:extLst>
            </p:cNvPr>
            <p:cNvCxnSpPr>
              <a:cxnSpLocks/>
              <a:stCxn id="66" idx="0"/>
              <a:endCxn id="24" idx="1"/>
            </p:cNvCxnSpPr>
            <p:nvPr/>
          </p:nvCxnSpPr>
          <p:spPr>
            <a:xfrm rot="5400000" flipH="1" flipV="1">
              <a:off x="4764741" y="4442351"/>
              <a:ext cx="2039136" cy="62271"/>
            </a:xfrm>
            <a:prstGeom prst="bentConnector2">
              <a:avLst/>
            </a:prstGeom>
            <a:ln w="9525">
              <a:solidFill>
                <a:srgbClr val="7ED87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Rechteck 31">
              <a:extLst>
                <a:ext uri="{FF2B5EF4-FFF2-40B4-BE49-F238E27FC236}">
                  <a16:creationId xmlns:a16="http://schemas.microsoft.com/office/drawing/2014/main" id="{C7BB4AA3-DFBB-B937-1C13-B8762D45E34D}"/>
                </a:ext>
              </a:extLst>
            </p:cNvPr>
            <p:cNvSpPr/>
            <p:nvPr/>
          </p:nvSpPr>
          <p:spPr>
            <a:xfrm>
              <a:off x="1541812" y="2551273"/>
              <a:ext cx="234108" cy="352679"/>
            </a:xfrm>
            <a:prstGeom prst="rect">
              <a:avLst/>
            </a:prstGeom>
            <a:solidFill>
              <a:srgbClr val="42D0C6"/>
            </a:solidFill>
            <a:ln>
              <a:noFill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b="1" dirty="0">
                  <a:solidFill>
                    <a:schemeClr val="tx1"/>
                  </a:solidFill>
                  <a:latin typeface="Gilroy Bold" panose="00000800000000000000" pitchFamily="50" charset="0"/>
                  <a:ea typeface="Open Sans" panose="020B0606030504020204" pitchFamily="34" charset="0"/>
                  <a:cs typeface="Poppins" panose="00000500000000000000" pitchFamily="2" charset="0"/>
                </a:rPr>
                <a:t>5</a:t>
              </a:r>
            </a:p>
          </p:txBody>
        </p:sp>
        <p:pic>
          <p:nvPicPr>
            <p:cNvPr id="33" name="Grafik 32">
              <a:extLst>
                <a:ext uri="{FF2B5EF4-FFF2-40B4-BE49-F238E27FC236}">
                  <a16:creationId xmlns:a16="http://schemas.microsoft.com/office/drawing/2014/main" id="{48762819-37F1-1298-8DA3-82A3A9FE99C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4798982" y="2592913"/>
              <a:ext cx="311039" cy="311039"/>
            </a:xfrm>
            <a:prstGeom prst="rect">
              <a:avLst/>
            </a:prstGeom>
          </p:spPr>
        </p:pic>
        <p:cxnSp>
          <p:nvCxnSpPr>
            <p:cNvPr id="34" name="Gerader Verbinder 33">
              <a:extLst>
                <a:ext uri="{FF2B5EF4-FFF2-40B4-BE49-F238E27FC236}">
                  <a16:creationId xmlns:a16="http://schemas.microsoft.com/office/drawing/2014/main" id="{D022FB1C-209A-CF15-4DD7-67E3439F2811}"/>
                </a:ext>
              </a:extLst>
            </p:cNvPr>
            <p:cNvCxnSpPr>
              <a:cxnSpLocks/>
              <a:endCxn id="32" idx="3"/>
            </p:cNvCxnSpPr>
            <p:nvPr/>
          </p:nvCxnSpPr>
          <p:spPr>
            <a:xfrm flipH="1">
              <a:off x="1775920" y="2727613"/>
              <a:ext cx="2971375" cy="0"/>
            </a:xfrm>
            <a:prstGeom prst="line">
              <a:avLst/>
            </a:prstGeom>
            <a:ln w="9525">
              <a:solidFill>
                <a:srgbClr val="42D0C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feld 34">
              <a:extLst>
                <a:ext uri="{FF2B5EF4-FFF2-40B4-BE49-F238E27FC236}">
                  <a16:creationId xmlns:a16="http://schemas.microsoft.com/office/drawing/2014/main" id="{2DE70868-2DA0-E659-7396-BCFB871D73C8}"/>
                </a:ext>
              </a:extLst>
            </p:cNvPr>
            <p:cNvSpPr txBox="1"/>
            <p:nvPr/>
          </p:nvSpPr>
          <p:spPr>
            <a:xfrm>
              <a:off x="1785707" y="2234388"/>
              <a:ext cx="217342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Kontrollverlust </a:t>
              </a:r>
              <a:br>
                <a:rPr lang="de-DE" sz="1400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</a:br>
              <a:r>
                <a:rPr lang="de-DE" sz="1400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durch Fremdbetrieb</a:t>
              </a:r>
              <a:endParaRPr lang="de-DE" sz="1400" b="1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6" name="Rechteck 35">
              <a:extLst>
                <a:ext uri="{FF2B5EF4-FFF2-40B4-BE49-F238E27FC236}">
                  <a16:creationId xmlns:a16="http://schemas.microsoft.com/office/drawing/2014/main" id="{378DEB67-39E7-4E23-AB34-59D676549CA9}"/>
                </a:ext>
              </a:extLst>
            </p:cNvPr>
            <p:cNvSpPr/>
            <p:nvPr/>
          </p:nvSpPr>
          <p:spPr>
            <a:xfrm>
              <a:off x="1541812" y="3329679"/>
              <a:ext cx="234108" cy="352679"/>
            </a:xfrm>
            <a:prstGeom prst="rect">
              <a:avLst/>
            </a:prstGeom>
            <a:solidFill>
              <a:srgbClr val="42D0C6"/>
            </a:solidFill>
            <a:ln>
              <a:noFill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b="1" dirty="0">
                  <a:solidFill>
                    <a:schemeClr val="tx1"/>
                  </a:solidFill>
                  <a:latin typeface="Gilroy Bold" panose="00000800000000000000" pitchFamily="50" charset="0"/>
                  <a:ea typeface="Open Sans" panose="020B0606030504020204" pitchFamily="34" charset="0"/>
                  <a:cs typeface="Poppins" panose="00000500000000000000" pitchFamily="2" charset="0"/>
                </a:rPr>
                <a:t>6</a:t>
              </a:r>
            </a:p>
          </p:txBody>
        </p:sp>
        <p:cxnSp>
          <p:nvCxnSpPr>
            <p:cNvPr id="37" name="Gerader Verbinder 36">
              <a:extLst>
                <a:ext uri="{FF2B5EF4-FFF2-40B4-BE49-F238E27FC236}">
                  <a16:creationId xmlns:a16="http://schemas.microsoft.com/office/drawing/2014/main" id="{393D2A94-B3C5-E0CF-912D-406361456597}"/>
                </a:ext>
              </a:extLst>
            </p:cNvPr>
            <p:cNvCxnSpPr>
              <a:cxnSpLocks/>
              <a:endCxn id="36" idx="3"/>
            </p:cNvCxnSpPr>
            <p:nvPr/>
          </p:nvCxnSpPr>
          <p:spPr>
            <a:xfrm flipH="1">
              <a:off x="1775920" y="3506019"/>
              <a:ext cx="2681212" cy="0"/>
            </a:xfrm>
            <a:prstGeom prst="line">
              <a:avLst/>
            </a:prstGeom>
            <a:ln w="9525">
              <a:solidFill>
                <a:srgbClr val="42D0C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feld 37">
              <a:extLst>
                <a:ext uri="{FF2B5EF4-FFF2-40B4-BE49-F238E27FC236}">
                  <a16:creationId xmlns:a16="http://schemas.microsoft.com/office/drawing/2014/main" id="{BD1DFE44-4D42-0782-41E4-00E47F890625}"/>
                </a:ext>
              </a:extLst>
            </p:cNvPr>
            <p:cNvSpPr txBox="1"/>
            <p:nvPr/>
          </p:nvSpPr>
          <p:spPr>
            <a:xfrm>
              <a:off x="1785707" y="3012794"/>
              <a:ext cx="248590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Einfluss </a:t>
              </a:r>
              <a:br>
                <a:rPr lang="de-DE" sz="1400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</a:br>
              <a:r>
                <a:rPr lang="de-DE" sz="1400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fremder Behörden</a:t>
              </a:r>
              <a:endParaRPr lang="de-DE" sz="1400" b="1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pic>
          <p:nvPicPr>
            <p:cNvPr id="39" name="Grafik 38">
              <a:extLst>
                <a:ext uri="{FF2B5EF4-FFF2-40B4-BE49-F238E27FC236}">
                  <a16:creationId xmlns:a16="http://schemas.microsoft.com/office/drawing/2014/main" id="{C139E2B7-0DF9-3DCF-AA32-4602EC69BBE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4771629" y="3187731"/>
              <a:ext cx="356779" cy="356779"/>
            </a:xfrm>
            <a:prstGeom prst="rect">
              <a:avLst/>
            </a:prstGeom>
          </p:spPr>
        </p:pic>
        <p:sp>
          <p:nvSpPr>
            <p:cNvPr id="40" name="Rechteck 39">
              <a:extLst>
                <a:ext uri="{FF2B5EF4-FFF2-40B4-BE49-F238E27FC236}">
                  <a16:creationId xmlns:a16="http://schemas.microsoft.com/office/drawing/2014/main" id="{C2D04EA0-DB6E-BD60-ADE0-2A43B2C41CD1}"/>
                </a:ext>
              </a:extLst>
            </p:cNvPr>
            <p:cNvSpPr/>
            <p:nvPr/>
          </p:nvSpPr>
          <p:spPr>
            <a:xfrm>
              <a:off x="1541812" y="4134115"/>
              <a:ext cx="234108" cy="352679"/>
            </a:xfrm>
            <a:prstGeom prst="rect">
              <a:avLst/>
            </a:prstGeom>
            <a:solidFill>
              <a:srgbClr val="42D0C6"/>
            </a:solidFill>
            <a:ln>
              <a:noFill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b="1" dirty="0">
                  <a:solidFill>
                    <a:schemeClr val="tx1"/>
                  </a:solidFill>
                  <a:latin typeface="Gilroy Bold" panose="00000800000000000000" pitchFamily="50" charset="0"/>
                  <a:ea typeface="Open Sans" panose="020B0606030504020204" pitchFamily="34" charset="0"/>
                  <a:cs typeface="Poppins" panose="00000500000000000000" pitchFamily="2" charset="0"/>
                </a:rPr>
                <a:t>7</a:t>
              </a:r>
            </a:p>
          </p:txBody>
        </p:sp>
        <p:cxnSp>
          <p:nvCxnSpPr>
            <p:cNvPr id="41" name="Gerader Verbinder 40">
              <a:extLst>
                <a:ext uri="{FF2B5EF4-FFF2-40B4-BE49-F238E27FC236}">
                  <a16:creationId xmlns:a16="http://schemas.microsoft.com/office/drawing/2014/main" id="{330E8777-03E1-CC64-0726-8AE262D8A070}"/>
                </a:ext>
              </a:extLst>
            </p:cNvPr>
            <p:cNvCxnSpPr>
              <a:cxnSpLocks/>
              <a:endCxn id="40" idx="3"/>
            </p:cNvCxnSpPr>
            <p:nvPr/>
          </p:nvCxnSpPr>
          <p:spPr>
            <a:xfrm flipH="1">
              <a:off x="1775920" y="4310455"/>
              <a:ext cx="2681212" cy="0"/>
            </a:xfrm>
            <a:prstGeom prst="line">
              <a:avLst/>
            </a:prstGeom>
            <a:ln w="9525">
              <a:solidFill>
                <a:srgbClr val="42D0C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2" name="Grafik 41">
              <a:extLst>
                <a:ext uri="{FF2B5EF4-FFF2-40B4-BE49-F238E27FC236}">
                  <a16:creationId xmlns:a16="http://schemas.microsoft.com/office/drawing/2014/main" id="{D2DF2E20-0906-9B98-ADDC-77F4CEF4CE0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4810411" y="3850064"/>
              <a:ext cx="282701" cy="282701"/>
            </a:xfrm>
            <a:prstGeom prst="rect">
              <a:avLst/>
            </a:prstGeom>
          </p:spPr>
        </p:pic>
        <p:cxnSp>
          <p:nvCxnSpPr>
            <p:cNvPr id="43" name="Gerader Verbinder 42">
              <a:extLst>
                <a:ext uri="{FF2B5EF4-FFF2-40B4-BE49-F238E27FC236}">
                  <a16:creationId xmlns:a16="http://schemas.microsoft.com/office/drawing/2014/main" id="{9614383D-8009-F0FD-EBB2-817633E9EC2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457132" y="4003413"/>
              <a:ext cx="341851" cy="314094"/>
            </a:xfrm>
            <a:prstGeom prst="line">
              <a:avLst/>
            </a:prstGeom>
            <a:ln w="9525">
              <a:solidFill>
                <a:srgbClr val="42D0C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Gerader Verbinder 43">
              <a:extLst>
                <a:ext uri="{FF2B5EF4-FFF2-40B4-BE49-F238E27FC236}">
                  <a16:creationId xmlns:a16="http://schemas.microsoft.com/office/drawing/2014/main" id="{2AD62FB7-1A8C-159F-FB02-A8C89D00B23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457132" y="3409818"/>
              <a:ext cx="290162" cy="93276"/>
            </a:xfrm>
            <a:prstGeom prst="line">
              <a:avLst/>
            </a:prstGeom>
            <a:ln w="9525">
              <a:solidFill>
                <a:srgbClr val="42D0C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Verbinder: gewinkelt 44">
              <a:extLst>
                <a:ext uri="{FF2B5EF4-FFF2-40B4-BE49-F238E27FC236}">
                  <a16:creationId xmlns:a16="http://schemas.microsoft.com/office/drawing/2014/main" id="{37424EAD-FD02-8F53-A3BF-393FF3823685}"/>
                </a:ext>
              </a:extLst>
            </p:cNvPr>
            <p:cNvCxnSpPr>
              <a:cxnSpLocks/>
              <a:stCxn id="84" idx="3"/>
              <a:endCxn id="74" idx="2"/>
            </p:cNvCxnSpPr>
            <p:nvPr/>
          </p:nvCxnSpPr>
          <p:spPr>
            <a:xfrm flipV="1">
              <a:off x="10465021" y="2344432"/>
              <a:ext cx="87067" cy="446193"/>
            </a:xfrm>
            <a:prstGeom prst="bentConnector2">
              <a:avLst/>
            </a:prstGeom>
            <a:ln w="9525">
              <a:solidFill>
                <a:srgbClr val="7ED87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Verbinder: gewinkelt 45">
              <a:extLst>
                <a:ext uri="{FF2B5EF4-FFF2-40B4-BE49-F238E27FC236}">
                  <a16:creationId xmlns:a16="http://schemas.microsoft.com/office/drawing/2014/main" id="{88276DA2-FAE7-346D-12D0-77FCAA87180A}"/>
                </a:ext>
              </a:extLst>
            </p:cNvPr>
            <p:cNvCxnSpPr>
              <a:cxnSpLocks/>
              <a:stCxn id="81" idx="3"/>
              <a:endCxn id="74" idx="2"/>
            </p:cNvCxnSpPr>
            <p:nvPr/>
          </p:nvCxnSpPr>
          <p:spPr>
            <a:xfrm flipV="1">
              <a:off x="10465021" y="2344432"/>
              <a:ext cx="87067" cy="1110343"/>
            </a:xfrm>
            <a:prstGeom prst="bentConnector2">
              <a:avLst/>
            </a:prstGeom>
            <a:ln w="9525">
              <a:solidFill>
                <a:srgbClr val="7ED87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Verbinder: gewinkelt 46">
              <a:extLst>
                <a:ext uri="{FF2B5EF4-FFF2-40B4-BE49-F238E27FC236}">
                  <a16:creationId xmlns:a16="http://schemas.microsoft.com/office/drawing/2014/main" id="{88587762-A91C-C40B-7BA5-535C3A6A85AE}"/>
                </a:ext>
              </a:extLst>
            </p:cNvPr>
            <p:cNvCxnSpPr>
              <a:cxnSpLocks/>
              <a:stCxn id="78" idx="3"/>
              <a:endCxn id="74" idx="2"/>
            </p:cNvCxnSpPr>
            <p:nvPr/>
          </p:nvCxnSpPr>
          <p:spPr>
            <a:xfrm flipV="1">
              <a:off x="10465021" y="2344432"/>
              <a:ext cx="87067" cy="1774492"/>
            </a:xfrm>
            <a:prstGeom prst="bentConnector2">
              <a:avLst/>
            </a:prstGeom>
            <a:ln w="9525">
              <a:solidFill>
                <a:srgbClr val="7ED87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Verbinder: gewinkelt 47">
              <a:extLst>
                <a:ext uri="{FF2B5EF4-FFF2-40B4-BE49-F238E27FC236}">
                  <a16:creationId xmlns:a16="http://schemas.microsoft.com/office/drawing/2014/main" id="{6BF25113-2C1A-9A77-9D5E-7A951388273C}"/>
                </a:ext>
              </a:extLst>
            </p:cNvPr>
            <p:cNvCxnSpPr>
              <a:cxnSpLocks/>
              <a:stCxn id="72" idx="3"/>
              <a:endCxn id="74" idx="2"/>
            </p:cNvCxnSpPr>
            <p:nvPr/>
          </p:nvCxnSpPr>
          <p:spPr>
            <a:xfrm flipV="1">
              <a:off x="10465021" y="2344432"/>
              <a:ext cx="87067" cy="2438643"/>
            </a:xfrm>
            <a:prstGeom prst="bentConnector2">
              <a:avLst/>
            </a:prstGeom>
            <a:ln w="9525">
              <a:solidFill>
                <a:srgbClr val="7ED87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9" name="Grafik 48">
              <a:extLst>
                <a:ext uri="{FF2B5EF4-FFF2-40B4-BE49-F238E27FC236}">
                  <a16:creationId xmlns:a16="http://schemas.microsoft.com/office/drawing/2014/main" id="{49ABDAE0-DB22-89AD-8DD2-0C74774EF8F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9434092" y="4606178"/>
              <a:ext cx="381817" cy="381814"/>
            </a:xfrm>
            <a:prstGeom prst="rect">
              <a:avLst/>
            </a:prstGeom>
          </p:spPr>
        </p:pic>
        <p:cxnSp>
          <p:nvCxnSpPr>
            <p:cNvPr id="50" name="Verbinder: gewinkelt 49">
              <a:extLst>
                <a:ext uri="{FF2B5EF4-FFF2-40B4-BE49-F238E27FC236}">
                  <a16:creationId xmlns:a16="http://schemas.microsoft.com/office/drawing/2014/main" id="{0ACF285C-48F6-19D8-3D18-BDD3FD620CE1}"/>
                </a:ext>
              </a:extLst>
            </p:cNvPr>
            <p:cNvCxnSpPr>
              <a:cxnSpLocks/>
              <a:stCxn id="64" idx="0"/>
              <a:endCxn id="49" idx="1"/>
            </p:cNvCxnSpPr>
            <p:nvPr/>
          </p:nvCxnSpPr>
          <p:spPr>
            <a:xfrm rot="5400000" flipH="1" flipV="1">
              <a:off x="9031702" y="5090664"/>
              <a:ext cx="695968" cy="108811"/>
            </a:xfrm>
            <a:prstGeom prst="bentConnector2">
              <a:avLst/>
            </a:prstGeom>
            <a:ln w="9525">
              <a:solidFill>
                <a:srgbClr val="7ED87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1" name="Gruppieren 50">
              <a:extLst>
                <a:ext uri="{FF2B5EF4-FFF2-40B4-BE49-F238E27FC236}">
                  <a16:creationId xmlns:a16="http://schemas.microsoft.com/office/drawing/2014/main" id="{FACFC10F-BBD8-8647-5955-1D0B44FB6F19}"/>
                </a:ext>
              </a:extLst>
            </p:cNvPr>
            <p:cNvGrpSpPr/>
            <p:nvPr/>
          </p:nvGrpSpPr>
          <p:grpSpPr>
            <a:xfrm>
              <a:off x="9208227" y="5138429"/>
              <a:ext cx="2221431" cy="701448"/>
              <a:chOff x="5739263" y="4198418"/>
              <a:chExt cx="1952250" cy="616450"/>
            </a:xfrm>
          </p:grpSpPr>
          <p:grpSp>
            <p:nvGrpSpPr>
              <p:cNvPr id="62" name="Gruppieren 61">
                <a:extLst>
                  <a:ext uri="{FF2B5EF4-FFF2-40B4-BE49-F238E27FC236}">
                    <a16:creationId xmlns:a16="http://schemas.microsoft.com/office/drawing/2014/main" id="{3AA65C07-2DE0-4871-D47A-465C0CBB02CD}"/>
                  </a:ext>
                </a:extLst>
              </p:cNvPr>
              <p:cNvGrpSpPr/>
              <p:nvPr/>
            </p:nvGrpSpPr>
            <p:grpSpPr>
              <a:xfrm>
                <a:off x="5739263" y="4198418"/>
                <a:ext cx="1952250" cy="616450"/>
                <a:chOff x="4705805" y="974959"/>
                <a:chExt cx="1952250" cy="616450"/>
              </a:xfrm>
            </p:grpSpPr>
            <p:sp>
              <p:nvSpPr>
                <p:cNvPr id="64" name="Rechteck 63">
                  <a:extLst>
                    <a:ext uri="{FF2B5EF4-FFF2-40B4-BE49-F238E27FC236}">
                      <a16:creationId xmlns:a16="http://schemas.microsoft.com/office/drawing/2014/main" id="{99F41A45-BD6A-ECF3-1891-BD989C88DDCE}"/>
                    </a:ext>
                  </a:extLst>
                </p:cNvPr>
                <p:cNvSpPr/>
                <p:nvPr/>
              </p:nvSpPr>
              <p:spPr>
                <a:xfrm>
                  <a:off x="4705805" y="1286609"/>
                  <a:ext cx="205740" cy="304800"/>
                </a:xfrm>
                <a:prstGeom prst="rect">
                  <a:avLst/>
                </a:prstGeom>
                <a:solidFill>
                  <a:srgbClr val="7ED878"/>
                </a:solidFill>
                <a:ln>
                  <a:noFill/>
                </a:ln>
              </p:spPr>
              <p:style>
                <a:lnRef idx="2">
                  <a:schemeClr val="accent5"/>
                </a:lnRef>
                <a:fillRef idx="1">
                  <a:schemeClr val="lt1"/>
                </a:fillRef>
                <a:effectRef idx="0">
                  <a:schemeClr val="accent5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b="1" dirty="0">
                      <a:solidFill>
                        <a:schemeClr val="tx1"/>
                      </a:solidFill>
                      <a:latin typeface="Gilroy Bold" panose="00000800000000000000" pitchFamily="50" charset="0"/>
                      <a:ea typeface="Open Sans" panose="020B0606030504020204" pitchFamily="34" charset="0"/>
                      <a:cs typeface="Poppins" panose="00000500000000000000" pitchFamily="2" charset="0"/>
                    </a:rPr>
                    <a:t>2</a:t>
                  </a:r>
                </a:p>
              </p:txBody>
            </p:sp>
            <p:sp>
              <p:nvSpPr>
                <p:cNvPr id="65" name="Textfeld 64">
                  <a:extLst>
                    <a:ext uri="{FF2B5EF4-FFF2-40B4-BE49-F238E27FC236}">
                      <a16:creationId xmlns:a16="http://schemas.microsoft.com/office/drawing/2014/main" id="{BFCC1D30-A320-BCEA-1884-BB29777B50D5}"/>
                    </a:ext>
                  </a:extLst>
                </p:cNvPr>
                <p:cNvSpPr txBox="1"/>
                <p:nvPr/>
              </p:nvSpPr>
              <p:spPr>
                <a:xfrm>
                  <a:off x="4909855" y="974959"/>
                  <a:ext cx="1748200" cy="45981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400" b="1" dirty="0">
                      <a:latin typeface="Gilroy" panose="00000500000000000000" pitchFamily="50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Hardware</a:t>
                  </a:r>
                  <a:r>
                    <a:rPr lang="de-DE" sz="1400" dirty="0">
                      <a:latin typeface="Gilroy" panose="00000500000000000000" pitchFamily="50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 Supply Chain-Abhängigkeit</a:t>
                  </a:r>
                </a:p>
              </p:txBody>
            </p:sp>
          </p:grpSp>
          <p:cxnSp>
            <p:nvCxnSpPr>
              <p:cNvPr id="63" name="Gerader Verbinder 62">
                <a:extLst>
                  <a:ext uri="{FF2B5EF4-FFF2-40B4-BE49-F238E27FC236}">
                    <a16:creationId xmlns:a16="http://schemas.microsoft.com/office/drawing/2014/main" id="{0AB3AE47-2C1D-48B4-A265-E191D87A23B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918760" y="4655380"/>
                <a:ext cx="1609358" cy="0"/>
              </a:xfrm>
              <a:prstGeom prst="line">
                <a:avLst/>
              </a:prstGeom>
              <a:ln w="9525">
                <a:solidFill>
                  <a:srgbClr val="7ED87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2" name="Gruppieren 51">
              <a:extLst>
                <a:ext uri="{FF2B5EF4-FFF2-40B4-BE49-F238E27FC236}">
                  <a16:creationId xmlns:a16="http://schemas.microsoft.com/office/drawing/2014/main" id="{F9FD6914-2E5D-C5CC-E99A-341EBAE0C4C2}"/>
                </a:ext>
              </a:extLst>
            </p:cNvPr>
            <p:cNvGrpSpPr/>
            <p:nvPr/>
          </p:nvGrpSpPr>
          <p:grpSpPr>
            <a:xfrm>
              <a:off x="771768" y="5217006"/>
              <a:ext cx="3659057" cy="568557"/>
              <a:chOff x="-522670" y="4428344"/>
              <a:chExt cx="3510926" cy="545538"/>
            </a:xfrm>
          </p:grpSpPr>
          <p:sp>
            <p:nvSpPr>
              <p:cNvPr id="53" name="Rechteck 52">
                <a:extLst>
                  <a:ext uri="{FF2B5EF4-FFF2-40B4-BE49-F238E27FC236}">
                    <a16:creationId xmlns:a16="http://schemas.microsoft.com/office/drawing/2014/main" id="{B6592085-AA5C-3BB8-CA8A-CB7C2158AF41}"/>
                  </a:ext>
                </a:extLst>
              </p:cNvPr>
              <p:cNvSpPr/>
              <p:nvPr/>
            </p:nvSpPr>
            <p:spPr>
              <a:xfrm>
                <a:off x="189230" y="4732020"/>
                <a:ext cx="205740" cy="218796"/>
              </a:xfrm>
              <a:prstGeom prst="rect">
                <a:avLst/>
              </a:prstGeom>
              <a:solidFill>
                <a:srgbClr val="42D0C6"/>
              </a:solidFill>
              <a:ln>
                <a:noFill/>
              </a:ln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de-DE" sz="1050" b="1" dirty="0">
                    <a:solidFill>
                      <a:schemeClr val="tx1"/>
                    </a:solidFill>
                    <a:latin typeface="Gilroy Bold" panose="00000800000000000000" pitchFamily="50" charset="0"/>
                    <a:ea typeface="Open Sans" panose="020B0606030504020204" pitchFamily="34" charset="0"/>
                    <a:cs typeface="Poppins" panose="00000500000000000000" pitchFamily="2" charset="0"/>
                  </a:rPr>
                  <a:t>7</a:t>
                </a:r>
              </a:p>
            </p:txBody>
          </p:sp>
          <p:sp>
            <p:nvSpPr>
              <p:cNvPr id="54" name="Textfeld 53">
                <a:extLst>
                  <a:ext uri="{FF2B5EF4-FFF2-40B4-BE49-F238E27FC236}">
                    <a16:creationId xmlns:a16="http://schemas.microsoft.com/office/drawing/2014/main" id="{45D92078-142D-4B72-9209-5B39EC9471D3}"/>
                  </a:ext>
                </a:extLst>
              </p:cNvPr>
              <p:cNvSpPr txBox="1"/>
              <p:nvPr/>
            </p:nvSpPr>
            <p:spPr>
              <a:xfrm>
                <a:off x="383930" y="4722864"/>
                <a:ext cx="2604326" cy="2510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de-DE" sz="110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Neues Risiko durch Cloud/Outsourcing.</a:t>
                </a:r>
              </a:p>
            </p:txBody>
          </p:sp>
          <p:sp>
            <p:nvSpPr>
              <p:cNvPr id="55" name="Rechteck 54">
                <a:extLst>
                  <a:ext uri="{FF2B5EF4-FFF2-40B4-BE49-F238E27FC236}">
                    <a16:creationId xmlns:a16="http://schemas.microsoft.com/office/drawing/2014/main" id="{B670E309-160D-BADD-4ADE-20FE93696A7F}"/>
                  </a:ext>
                </a:extLst>
              </p:cNvPr>
              <p:cNvSpPr/>
              <p:nvPr/>
            </p:nvSpPr>
            <p:spPr>
              <a:xfrm>
                <a:off x="189230" y="4437497"/>
                <a:ext cx="205740" cy="218796"/>
              </a:xfrm>
              <a:prstGeom prst="rect">
                <a:avLst/>
              </a:prstGeom>
              <a:solidFill>
                <a:srgbClr val="7ED878"/>
              </a:solidFill>
              <a:ln>
                <a:noFill/>
              </a:ln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de-DE" sz="1050" b="1" dirty="0">
                    <a:solidFill>
                      <a:schemeClr val="tx1"/>
                    </a:solidFill>
                    <a:latin typeface="Gilroy Bold" panose="00000800000000000000" pitchFamily="50" charset="0"/>
                    <a:ea typeface="Open Sans" panose="020B0606030504020204" pitchFamily="34" charset="0"/>
                    <a:cs typeface="Poppins" panose="00000500000000000000" pitchFamily="2" charset="0"/>
                  </a:rPr>
                  <a:t>4</a:t>
                </a:r>
              </a:p>
            </p:txBody>
          </p:sp>
          <p:sp>
            <p:nvSpPr>
              <p:cNvPr id="56" name="Textfeld 55">
                <a:extLst>
                  <a:ext uri="{FF2B5EF4-FFF2-40B4-BE49-F238E27FC236}">
                    <a16:creationId xmlns:a16="http://schemas.microsoft.com/office/drawing/2014/main" id="{44913177-EC5A-D710-C6C7-DD3466A3BEB0}"/>
                  </a:ext>
                </a:extLst>
              </p:cNvPr>
              <p:cNvSpPr txBox="1"/>
              <p:nvPr/>
            </p:nvSpPr>
            <p:spPr>
              <a:xfrm>
                <a:off x="383930" y="4428344"/>
                <a:ext cx="1898334" cy="2510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de-DE" sz="110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IT-übliche Risiken in Europa.</a:t>
                </a:r>
              </a:p>
            </p:txBody>
          </p:sp>
          <p:sp>
            <p:nvSpPr>
              <p:cNvPr id="57" name="Rechteck 56">
                <a:extLst>
                  <a:ext uri="{FF2B5EF4-FFF2-40B4-BE49-F238E27FC236}">
                    <a16:creationId xmlns:a16="http://schemas.microsoft.com/office/drawing/2014/main" id="{FE4555B2-AEE2-67BB-D4EC-893F31618508}"/>
                  </a:ext>
                </a:extLst>
              </p:cNvPr>
              <p:cNvSpPr/>
              <p:nvPr/>
            </p:nvSpPr>
            <p:spPr>
              <a:xfrm>
                <a:off x="-48070" y="4732020"/>
                <a:ext cx="205740" cy="218796"/>
              </a:xfrm>
              <a:prstGeom prst="rect">
                <a:avLst/>
              </a:prstGeom>
              <a:solidFill>
                <a:srgbClr val="42D0C6"/>
              </a:solidFill>
              <a:ln>
                <a:noFill/>
              </a:ln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de-DE" sz="1050" b="1" dirty="0">
                    <a:solidFill>
                      <a:schemeClr val="tx1"/>
                    </a:solidFill>
                    <a:latin typeface="Gilroy Bold" panose="00000800000000000000" pitchFamily="50" charset="0"/>
                    <a:ea typeface="Open Sans" panose="020B0606030504020204" pitchFamily="34" charset="0"/>
                    <a:cs typeface="Poppins" panose="00000500000000000000" pitchFamily="2" charset="0"/>
                  </a:rPr>
                  <a:t>6</a:t>
                </a:r>
              </a:p>
            </p:txBody>
          </p:sp>
          <p:sp>
            <p:nvSpPr>
              <p:cNvPr id="58" name="Rechteck 57">
                <a:extLst>
                  <a:ext uri="{FF2B5EF4-FFF2-40B4-BE49-F238E27FC236}">
                    <a16:creationId xmlns:a16="http://schemas.microsoft.com/office/drawing/2014/main" id="{B8B99A1F-65E3-21F8-8D1E-B7EEB0D4161D}"/>
                  </a:ext>
                </a:extLst>
              </p:cNvPr>
              <p:cNvSpPr/>
              <p:nvPr/>
            </p:nvSpPr>
            <p:spPr>
              <a:xfrm>
                <a:off x="-48070" y="4437497"/>
                <a:ext cx="205740" cy="218796"/>
              </a:xfrm>
              <a:prstGeom prst="rect">
                <a:avLst/>
              </a:prstGeom>
              <a:solidFill>
                <a:srgbClr val="7ED878"/>
              </a:solidFill>
              <a:ln>
                <a:noFill/>
              </a:ln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de-DE" sz="1050" b="1" dirty="0">
                    <a:solidFill>
                      <a:schemeClr val="tx1"/>
                    </a:solidFill>
                    <a:latin typeface="Gilroy Bold" panose="00000800000000000000" pitchFamily="50" charset="0"/>
                    <a:ea typeface="Open Sans" panose="020B0606030504020204" pitchFamily="34" charset="0"/>
                    <a:cs typeface="Poppins" panose="00000500000000000000" pitchFamily="2" charset="0"/>
                  </a:rPr>
                  <a:t>3</a:t>
                </a:r>
              </a:p>
            </p:txBody>
          </p:sp>
          <p:sp>
            <p:nvSpPr>
              <p:cNvPr id="59" name="Rechteck 58">
                <a:extLst>
                  <a:ext uri="{FF2B5EF4-FFF2-40B4-BE49-F238E27FC236}">
                    <a16:creationId xmlns:a16="http://schemas.microsoft.com/office/drawing/2014/main" id="{F588DD0A-1836-4BF5-09A8-9D71D40FB101}"/>
                  </a:ext>
                </a:extLst>
              </p:cNvPr>
              <p:cNvSpPr/>
              <p:nvPr/>
            </p:nvSpPr>
            <p:spPr>
              <a:xfrm>
                <a:off x="-285370" y="4732020"/>
                <a:ext cx="205740" cy="218796"/>
              </a:xfrm>
              <a:prstGeom prst="rect">
                <a:avLst/>
              </a:prstGeom>
              <a:solidFill>
                <a:srgbClr val="42D0C6"/>
              </a:solidFill>
              <a:ln>
                <a:noFill/>
              </a:ln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de-DE" sz="1050" b="1" dirty="0">
                    <a:solidFill>
                      <a:schemeClr val="tx1"/>
                    </a:solidFill>
                    <a:latin typeface="Gilroy Bold" panose="00000800000000000000" pitchFamily="50" charset="0"/>
                    <a:ea typeface="Open Sans" panose="020B0606030504020204" pitchFamily="34" charset="0"/>
                    <a:cs typeface="Poppins" panose="00000500000000000000" pitchFamily="2" charset="0"/>
                  </a:rPr>
                  <a:t>5</a:t>
                </a:r>
              </a:p>
            </p:txBody>
          </p:sp>
          <p:sp>
            <p:nvSpPr>
              <p:cNvPr id="60" name="Rechteck 59">
                <a:extLst>
                  <a:ext uri="{FF2B5EF4-FFF2-40B4-BE49-F238E27FC236}">
                    <a16:creationId xmlns:a16="http://schemas.microsoft.com/office/drawing/2014/main" id="{F204AD99-EBF3-BA9C-ADA8-6B494AD9F86B}"/>
                  </a:ext>
                </a:extLst>
              </p:cNvPr>
              <p:cNvSpPr/>
              <p:nvPr/>
            </p:nvSpPr>
            <p:spPr>
              <a:xfrm>
                <a:off x="-285370" y="4437497"/>
                <a:ext cx="205740" cy="218796"/>
              </a:xfrm>
              <a:prstGeom prst="rect">
                <a:avLst/>
              </a:prstGeom>
              <a:solidFill>
                <a:srgbClr val="7ED878"/>
              </a:solidFill>
              <a:ln>
                <a:noFill/>
              </a:ln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de-DE" sz="1050" b="1" dirty="0">
                    <a:solidFill>
                      <a:schemeClr val="tx1"/>
                    </a:solidFill>
                    <a:latin typeface="Gilroy Bold" panose="00000800000000000000" pitchFamily="50" charset="0"/>
                    <a:ea typeface="Open Sans" panose="020B0606030504020204" pitchFamily="34" charset="0"/>
                    <a:cs typeface="Poppins" panose="00000500000000000000" pitchFamily="2" charset="0"/>
                  </a:rPr>
                  <a:t>2</a:t>
                </a:r>
              </a:p>
            </p:txBody>
          </p:sp>
          <p:sp>
            <p:nvSpPr>
              <p:cNvPr id="61" name="Rechteck 60">
                <a:extLst>
                  <a:ext uri="{FF2B5EF4-FFF2-40B4-BE49-F238E27FC236}">
                    <a16:creationId xmlns:a16="http://schemas.microsoft.com/office/drawing/2014/main" id="{70805952-1A89-0243-3B03-150EB12E0454}"/>
                  </a:ext>
                </a:extLst>
              </p:cNvPr>
              <p:cNvSpPr/>
              <p:nvPr/>
            </p:nvSpPr>
            <p:spPr>
              <a:xfrm>
                <a:off x="-522670" y="4437497"/>
                <a:ext cx="205740" cy="218796"/>
              </a:xfrm>
              <a:prstGeom prst="rect">
                <a:avLst/>
              </a:prstGeom>
              <a:solidFill>
                <a:srgbClr val="7ED878"/>
              </a:solidFill>
              <a:ln>
                <a:noFill/>
              </a:ln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de-DE" sz="1050" b="1" dirty="0">
                    <a:solidFill>
                      <a:schemeClr val="tx1"/>
                    </a:solidFill>
                    <a:latin typeface="Gilroy Bold" panose="00000800000000000000" pitchFamily="50" charset="0"/>
                    <a:ea typeface="Open Sans" panose="020B0606030504020204" pitchFamily="34" charset="0"/>
                    <a:cs typeface="Poppins" panose="00000500000000000000" pitchFamily="2" charset="0"/>
                  </a:rPr>
                  <a:t>1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610712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1B208C99-9F5C-D65E-363A-15E0953396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4346" y="3105833"/>
            <a:ext cx="2893741" cy="646331"/>
          </a:xfrm>
        </p:spPr>
        <p:txBody>
          <a:bodyPr/>
          <a:lstStyle/>
          <a:p>
            <a:pPr algn="ctr"/>
            <a:r>
              <a:rPr lang="de-DE"/>
              <a:t>Vielen Dank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DA5B7F0-5997-D0B5-4BB4-908B5EEFDA31}"/>
              </a:ext>
            </a:extLst>
          </p:cNvPr>
          <p:cNvSpPr txBox="1"/>
          <p:nvPr/>
        </p:nvSpPr>
        <p:spPr>
          <a:xfrm>
            <a:off x="243281" y="5209131"/>
            <a:ext cx="3699545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roy" panose="00000500000000000000" pitchFamily="50" charset="0"/>
                <a:ea typeface="+mn-ea"/>
                <a:cs typeface="+mn-cs"/>
              </a:rPr>
              <a:t>cloud ahead GmbH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roy" panose="00000500000000000000" pitchFamily="50" charset="0"/>
                <a:ea typeface="+mn-ea"/>
                <a:cs typeface="+mn-cs"/>
              </a:rPr>
              <a:t>Karl-Schrader-Str. 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roy" panose="00000500000000000000" pitchFamily="50" charset="0"/>
                <a:ea typeface="+mn-ea"/>
                <a:cs typeface="+mn-cs"/>
              </a:rPr>
              <a:t>10781 Berlin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roy" panose="00000500000000000000" pitchFamily="50" charset="0"/>
                <a:ea typeface="+mn-ea"/>
                <a:cs typeface="+mn-cs"/>
              </a:rPr>
              <a:t>info@cloudahead.de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roy" panose="00000500000000000000" pitchFamily="50" charset="0"/>
                <a:ea typeface="+mn-ea"/>
                <a:cs typeface="+mn-cs"/>
              </a:rPr>
              <a:t>https://www.cloudahead.de</a:t>
            </a:r>
          </a:p>
        </p:txBody>
      </p:sp>
    </p:spTree>
    <p:extLst>
      <p:ext uri="{BB962C8B-B14F-4D97-AF65-F5344CB8AC3E}">
        <p14:creationId xmlns:p14="http://schemas.microsoft.com/office/powerpoint/2010/main" val="3711001389"/>
      </p:ext>
    </p:extLst>
  </p:cSld>
  <p:clrMapOvr>
    <a:masterClrMapping/>
  </p:clrMapOvr>
</p:sld>
</file>

<file path=ppt/theme/theme1.xml><?xml version="1.0" encoding="utf-8"?>
<a:theme xmlns:a="http://schemas.openxmlformats.org/drawingml/2006/main" name="Digit - Multi 1 - Bright">
  <a:themeElements>
    <a:clrScheme name="Benutzerdefiniert 2">
      <a:dk1>
        <a:srgbClr val="000000"/>
      </a:dk1>
      <a:lt1>
        <a:srgbClr val="FFFFFF"/>
      </a:lt1>
      <a:dk2>
        <a:srgbClr val="3E4144"/>
      </a:dk2>
      <a:lt2>
        <a:srgbClr val="F2F2F2"/>
      </a:lt2>
      <a:accent1>
        <a:srgbClr val="7ED878"/>
      </a:accent1>
      <a:accent2>
        <a:srgbClr val="69D480"/>
      </a:accent2>
      <a:accent3>
        <a:srgbClr val="36CA83"/>
      </a:accent3>
      <a:accent4>
        <a:srgbClr val="47D0A3"/>
      </a:accent4>
      <a:accent5>
        <a:srgbClr val="45CEB6"/>
      </a:accent5>
      <a:accent6>
        <a:srgbClr val="42D0C6"/>
      </a:accent6>
      <a:hlink>
        <a:srgbClr val="0D938D"/>
      </a:hlink>
      <a:folHlink>
        <a:srgbClr val="E1B2EA"/>
      </a:folHlink>
    </a:clrScheme>
    <a:fontScheme name="Montserrat - Digit">
      <a:majorFont>
        <a:latin typeface="Montserrat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>
            <a:lumMod val="95000"/>
          </a:schemeClr>
        </a:solidFill>
        <a:ln>
          <a:solidFill>
            <a:schemeClr val="bg1">
              <a:lumMod val="85000"/>
            </a:schemeClr>
          </a:solidFill>
        </a:ln>
      </a:spPr>
      <a:bodyPr tIns="108000" rtlCol="0" anchor="t"/>
      <a:lstStyle>
        <a:defPPr marL="177800" indent="-177800" algn="l">
          <a:spcBef>
            <a:spcPts val="600"/>
          </a:spcBef>
          <a:buFont typeface="Arial" panose="020B0604020202020204" pitchFamily="34" charset="0"/>
          <a:buChar char="•"/>
          <a:defRPr sz="1400" dirty="0" smtClean="0">
            <a:solidFill>
              <a:srgbClr val="111111"/>
            </a:solidFill>
            <a:latin typeface="Gilroy" panose="00000500000000000000" pitchFamily="50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cloud ahead Powerpoint Master.pptx" id="{E77F59FD-8CED-4E3C-B1DE-9FCE3A364D35}" vid="{C53048D5-127F-4851-A838-DDBC61D17A1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701CBF126B93141A79AAB570EAA3CBB" ma:contentTypeVersion="16" ma:contentTypeDescription="Ein neues Dokument erstellen." ma:contentTypeScope="" ma:versionID="c1bd613796b5130bf1e74497f7ae36a3">
  <xsd:schema xmlns:xsd="http://www.w3.org/2001/XMLSchema" xmlns:xs="http://www.w3.org/2001/XMLSchema" xmlns:p="http://schemas.microsoft.com/office/2006/metadata/properties" xmlns:ns2="f10c6ed7-552d-4444-b606-2afdf5cc0acc" xmlns:ns3="29352760-be64-46ad-abcf-471bfd15ad68" targetNamespace="http://schemas.microsoft.com/office/2006/metadata/properties" ma:root="true" ma:fieldsID="7f91203cac2c8eac94cbf77eef6a6233" ns2:_="" ns3:_="">
    <xsd:import namespace="f10c6ed7-552d-4444-b606-2afdf5cc0acc"/>
    <xsd:import namespace="29352760-be64-46ad-abcf-471bfd15ad6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LengthInSeconds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10c6ed7-552d-4444-b606-2afdf5cc0ac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29f9ac1e-19e0-4f68-80db-eea8a9d241f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9352760-be64-46ad-abcf-471bfd15ad68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fd65f0fa-d0d3-4d2f-ba57-f5337e0d3203}" ma:internalName="TaxCatchAll" ma:showField="CatchAllData" ma:web="29352760-be64-46ad-abcf-471bfd15ad6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29352760-be64-46ad-abcf-471bfd15ad68" xsi:nil="true"/>
    <lcf76f155ced4ddcb4097134ff3c332f xmlns="f10c6ed7-552d-4444-b606-2afdf5cc0acc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98402D8-238D-44AF-B486-B13252C565F4}"/>
</file>

<file path=customXml/itemProps2.xml><?xml version="1.0" encoding="utf-8"?>
<ds:datastoreItem xmlns:ds="http://schemas.openxmlformats.org/officeDocument/2006/customXml" ds:itemID="{E8D2F020-351E-42C0-BC2B-AE894EC3DB2A}"/>
</file>

<file path=customXml/itemProps3.xml><?xml version="1.0" encoding="utf-8"?>
<ds:datastoreItem xmlns:ds="http://schemas.openxmlformats.org/officeDocument/2006/customXml" ds:itemID="{605432FF-245E-42C8-B7E0-3E07FC783FF2}"/>
</file>

<file path=docProps/app.xml><?xml version="1.0" encoding="utf-8"?>
<Properties xmlns="http://schemas.openxmlformats.org/officeDocument/2006/extended-properties" xmlns:vt="http://schemas.openxmlformats.org/officeDocument/2006/docPropsVTypes">
  <Template>020 Dossier 2 - Souveräne Cloud - neue Optik</Template>
  <TotalTime>0</TotalTime>
  <Words>147</Words>
  <Application>Microsoft Office PowerPoint</Application>
  <PresentationFormat>Widescreen</PresentationFormat>
  <Paragraphs>46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5" baseType="lpstr">
      <vt:lpstr>Arial</vt:lpstr>
      <vt:lpstr>Calibri</vt:lpstr>
      <vt:lpstr>Gilroy</vt:lpstr>
      <vt:lpstr>Gilroy Bold</vt:lpstr>
      <vt:lpstr>Gilroy Light</vt:lpstr>
      <vt:lpstr>Gilroy SemiBold</vt:lpstr>
      <vt:lpstr>Gilroy-Regular</vt:lpstr>
      <vt:lpstr>Montserrat</vt:lpstr>
      <vt:lpstr>Open Sans</vt:lpstr>
      <vt:lpstr>Open Sans Semibold</vt:lpstr>
      <vt:lpstr>Digit - Multi 1 - Bright</vt:lpstr>
      <vt:lpstr>Digitale Unsouveränität Wovor haben wir eigentlich Angst?</vt:lpstr>
      <vt:lpstr>Die 5 großen Sorgen vor der Public Cloud</vt:lpstr>
      <vt:lpstr>Europäische IT-Unsouveränität in 7 Punkten</vt:lpstr>
      <vt:lpstr>Vielen Dank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2022-09-08T20:48:21Z</dcterms:created>
  <dcterms:modified xsi:type="dcterms:W3CDTF">2022-09-08T20:48:41Z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0x0101000701CBF126B93141A79AAB570EAA3CBB</vt:lpwstr>
  </property>
</Properties>
</file>