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fntdata" ContentType="application/x-fontdata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autoCompressPictures="0">
  <p:sldMasterIdLst>
    <p:sldMasterId id="2147483723" r:id="rId1"/>
    <p:sldMasterId id="2147484094" r:id="rId2"/>
  </p:sldMasterIdLst>
  <p:notesMasterIdLst>
    <p:notesMasterId r:id="rId19"/>
  </p:notesMasterIdLst>
  <p:handoutMasterIdLst>
    <p:handoutMasterId r:id="rId20"/>
  </p:handoutMasterIdLst>
  <p:sldIdLst>
    <p:sldId id="2175" r:id="rId3"/>
    <p:sldId id="2120" r:id="rId4"/>
    <p:sldId id="2185" r:id="rId5"/>
    <p:sldId id="2200" r:id="rId6"/>
    <p:sldId id="2201" r:id="rId7"/>
    <p:sldId id="2202" r:id="rId8"/>
    <p:sldId id="2203" r:id="rId9"/>
    <p:sldId id="2204" r:id="rId10"/>
    <p:sldId id="2205" r:id="rId11"/>
    <p:sldId id="2206" r:id="rId12"/>
    <p:sldId id="2207" r:id="rId13"/>
    <p:sldId id="2195" r:id="rId14"/>
    <p:sldId id="2209" r:id="rId15"/>
    <p:sldId id="2197" r:id="rId16"/>
    <p:sldId id="2123" r:id="rId17"/>
    <p:sldId id="1938" r:id="rId18"/>
  </p:sldIdLst>
  <p:sldSz cx="12192000" cy="6858000"/>
  <p:notesSz cx="7315200" cy="9601200"/>
  <p:embeddedFontLs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Gilroy" panose="00000500000000000000" pitchFamily="50" charset="0"/>
      <p:regular r:id="rId25"/>
    </p:embeddedFont>
    <p:embeddedFont>
      <p:font typeface="Gilroy Black" panose="00000A00000000000000" pitchFamily="50" charset="0"/>
      <p:bold r:id="rId26"/>
    </p:embeddedFont>
    <p:embeddedFont>
      <p:font typeface="Gilroy Bold" panose="00000800000000000000" pitchFamily="50" charset="0"/>
      <p:bold r:id="rId27"/>
    </p:embeddedFont>
    <p:embeddedFont>
      <p:font typeface="Gilroy Heavy" panose="00000A00000000000000" pitchFamily="50" charset="0"/>
      <p:bold r:id="rId28"/>
    </p:embeddedFont>
    <p:embeddedFont>
      <p:font typeface="Gilroy Light" panose="00000400000000000000" pitchFamily="50" charset="0"/>
      <p:regular r:id="rId29"/>
    </p:embeddedFont>
    <p:embeddedFont>
      <p:font typeface="Gilroy SemiBold" panose="00000700000000000000" pitchFamily="50" charset="0"/>
      <p:bold r:id="rId30"/>
    </p:embeddedFont>
    <p:embeddedFont>
      <p:font typeface="Gilroy-Regular" panose="00000500000000000000" pitchFamily="50" charset="0"/>
      <p:regular r:id="rId31"/>
    </p:embeddedFont>
    <p:embeddedFont>
      <p:font typeface="Montserrat" panose="00000500000000000000" pitchFamily="2" charset="0"/>
      <p:regular r:id="rId32"/>
      <p:bold r:id="rId33"/>
      <p:italic r:id="rId34"/>
      <p:boldItalic r:id="rId35"/>
    </p:embeddedFont>
    <p:embeddedFont>
      <p:font typeface="Open Sans" panose="020B0606030504020204" pitchFamily="34" charset="0"/>
      <p:regular r:id="rId36"/>
      <p:bold r:id="rId37"/>
      <p:italic r:id="rId38"/>
      <p:boldItalic r:id="rId39"/>
    </p:embeddedFont>
    <p:embeddedFont>
      <p:font typeface="Open Sans Semibold" panose="020B0706030804020204" pitchFamily="34" charset="0"/>
      <p:bold r:id="rId40"/>
      <p:boldItalic r:id="rId4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3024" userDrawn="1">
          <p15:clr>
            <a:srgbClr val="A4A3A4"/>
          </p15:clr>
        </p15:guide>
        <p15:guide id="2" pos="2305" userDrawn="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3" name="Author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7D673"/>
    <a:srgbClr val="2DCDB7"/>
    <a:srgbClr val="6CA4DF"/>
    <a:srgbClr val="257850"/>
    <a:srgbClr val="B673FD"/>
    <a:srgbClr val="2EA86D"/>
    <a:srgbClr val="AE7AF9"/>
    <a:srgbClr val="65A8DC"/>
    <a:srgbClr val="CA366B"/>
    <a:srgbClr val="2ACF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C352481-C942-4AFE-9D6C-33741A0FDF82}" v="6" dt="2023-04-29T06:50:48.62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378" autoAdjust="0"/>
    <p:restoredTop sz="95346" autoAdjust="0"/>
  </p:normalViewPr>
  <p:slideViewPr>
    <p:cSldViewPr snapToGrid="0" snapToObjects="1">
      <p:cViewPr>
        <p:scale>
          <a:sx n="90" d="100"/>
          <a:sy n="90" d="100"/>
        </p:scale>
        <p:origin x="1066" y="936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6900"/>
    </p:cViewPr>
  </p:sorterViewPr>
  <p:notesViewPr>
    <p:cSldViewPr snapToGrid="0" snapToObjects="1" showGuides="1">
      <p:cViewPr varScale="1">
        <p:scale>
          <a:sx n="75" d="100"/>
          <a:sy n="75" d="100"/>
        </p:scale>
        <p:origin x="4002" y="84"/>
      </p:cViewPr>
      <p:guideLst>
        <p:guide orient="horz" pos="3024"/>
        <p:guide pos="230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6.fntdata"/><Relationship Id="rId39" Type="http://schemas.openxmlformats.org/officeDocument/2006/relationships/font" Target="fonts/font19.fntdata"/><Relationship Id="rId21" Type="http://schemas.openxmlformats.org/officeDocument/2006/relationships/font" Target="fonts/font1.fntdata"/><Relationship Id="rId34" Type="http://schemas.openxmlformats.org/officeDocument/2006/relationships/font" Target="fonts/font14.fntdata"/><Relationship Id="rId42" Type="http://schemas.openxmlformats.org/officeDocument/2006/relationships/commentAuthors" Target="commentAuthors.xml"/><Relationship Id="rId47" Type="http://schemas.microsoft.com/office/2015/10/relationships/revisionInfo" Target="revisionInfo.xml"/><Relationship Id="rId50" Type="http://schemas.openxmlformats.org/officeDocument/2006/relationships/customXml" Target="../customXml/item2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font" Target="fonts/font9.fntdata"/><Relationship Id="rId11" Type="http://schemas.openxmlformats.org/officeDocument/2006/relationships/slide" Target="slides/slide9.xml"/><Relationship Id="rId24" Type="http://schemas.openxmlformats.org/officeDocument/2006/relationships/font" Target="fonts/font4.fntdata"/><Relationship Id="rId32" Type="http://schemas.openxmlformats.org/officeDocument/2006/relationships/font" Target="fonts/font12.fntdata"/><Relationship Id="rId37" Type="http://schemas.openxmlformats.org/officeDocument/2006/relationships/font" Target="fonts/font17.fntdata"/><Relationship Id="rId40" Type="http://schemas.openxmlformats.org/officeDocument/2006/relationships/font" Target="fonts/font20.fntdata"/><Relationship Id="rId45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36" Type="http://schemas.openxmlformats.org/officeDocument/2006/relationships/font" Target="fonts/font16.fntdata"/><Relationship Id="rId49" Type="http://schemas.openxmlformats.org/officeDocument/2006/relationships/customXml" Target="../customXml/item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31" Type="http://schemas.openxmlformats.org/officeDocument/2006/relationships/font" Target="fonts/font11.fntdata"/><Relationship Id="rId44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openxmlformats.org/officeDocument/2006/relationships/font" Target="fonts/font15.fntdata"/><Relationship Id="rId43" Type="http://schemas.openxmlformats.org/officeDocument/2006/relationships/presProps" Target="presProps.xml"/><Relationship Id="rId48" Type="http://schemas.microsoft.com/office/2018/10/relationships/authors" Target="authors.xml"/><Relationship Id="rId8" Type="http://schemas.openxmlformats.org/officeDocument/2006/relationships/slide" Target="slides/slide6.xml"/><Relationship Id="rId51" Type="http://schemas.openxmlformats.org/officeDocument/2006/relationships/customXml" Target="../customXml/item3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5.fntdata"/><Relationship Id="rId33" Type="http://schemas.openxmlformats.org/officeDocument/2006/relationships/font" Target="fonts/font13.fntdata"/><Relationship Id="rId38" Type="http://schemas.openxmlformats.org/officeDocument/2006/relationships/font" Target="fonts/font18.fntdata"/><Relationship Id="rId46" Type="http://schemas.openxmlformats.org/officeDocument/2006/relationships/tableStyles" Target="tableStyles.xml"/><Relationship Id="rId20" Type="http://schemas.openxmlformats.org/officeDocument/2006/relationships/handoutMaster" Target="handoutMasters/handoutMaster1.xml"/><Relationship Id="rId41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3169920" cy="481728"/>
          </a:xfrm>
          <a:prstGeom prst="rect">
            <a:avLst/>
          </a:prstGeom>
        </p:spPr>
        <p:txBody>
          <a:bodyPr vert="horz" lIns="96606" tIns="48303" rIns="96606" bIns="48303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588" y="0"/>
            <a:ext cx="3169920" cy="481728"/>
          </a:xfrm>
          <a:prstGeom prst="rect">
            <a:avLst/>
          </a:prstGeom>
        </p:spPr>
        <p:txBody>
          <a:bodyPr vert="horz" lIns="96606" tIns="48303" rIns="96606" bIns="48303" rtlCol="0"/>
          <a:lstStyle>
            <a:lvl1pPr algn="r">
              <a:defRPr sz="1300"/>
            </a:lvl1pPr>
          </a:lstStyle>
          <a:p>
            <a:fld id="{D7D4DFA9-38CF-7D4C-9EB4-7A6A0A01A9C5}" type="datetimeFigureOut">
              <a:rPr lang="en-US" smtClean="0"/>
              <a:t>4/29/2023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2" y="9119474"/>
            <a:ext cx="3169920" cy="481726"/>
          </a:xfrm>
          <a:prstGeom prst="rect">
            <a:avLst/>
          </a:prstGeom>
        </p:spPr>
        <p:txBody>
          <a:bodyPr vert="horz" lIns="96606" tIns="48303" rIns="96606" bIns="48303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588" y="9119474"/>
            <a:ext cx="3169920" cy="481726"/>
          </a:xfrm>
          <a:prstGeom prst="rect">
            <a:avLst/>
          </a:prstGeom>
        </p:spPr>
        <p:txBody>
          <a:bodyPr vert="horz" lIns="96606" tIns="48303" rIns="96606" bIns="48303" rtlCol="0" anchor="b"/>
          <a:lstStyle>
            <a:lvl1pPr algn="r">
              <a:defRPr sz="1300"/>
            </a:lvl1pPr>
          </a:lstStyle>
          <a:p>
            <a:fld id="{408C5D27-E275-914C-B9A8-807C55B006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298490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3169920" cy="481728"/>
          </a:xfrm>
          <a:prstGeom prst="rect">
            <a:avLst/>
          </a:prstGeom>
        </p:spPr>
        <p:txBody>
          <a:bodyPr vert="horz" lIns="96606" tIns="48303" rIns="96606" bIns="48303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8" y="0"/>
            <a:ext cx="3169920" cy="481728"/>
          </a:xfrm>
          <a:prstGeom prst="rect">
            <a:avLst/>
          </a:prstGeom>
        </p:spPr>
        <p:txBody>
          <a:bodyPr vert="horz" lIns="96606" tIns="48303" rIns="96606" bIns="48303" rtlCol="0"/>
          <a:lstStyle>
            <a:lvl1pPr algn="r">
              <a:defRPr sz="1300"/>
            </a:lvl1pPr>
          </a:lstStyle>
          <a:p>
            <a:fld id="{EF09CB90-614C-5144-87C1-67812BEDF5FB}" type="datetimeFigureOut">
              <a:rPr lang="en-US" smtClean="0"/>
              <a:t>4/29/2023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77875" y="1200150"/>
            <a:ext cx="5759450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06" tIns="48303" rIns="96606" bIns="48303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620578"/>
            <a:ext cx="5852160" cy="3780472"/>
          </a:xfrm>
          <a:prstGeom prst="rect">
            <a:avLst/>
          </a:prstGeom>
        </p:spPr>
        <p:txBody>
          <a:bodyPr vert="horz" lIns="96606" tIns="48303" rIns="96606" bIns="48303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9119474"/>
            <a:ext cx="3169920" cy="481726"/>
          </a:xfrm>
          <a:prstGeom prst="rect">
            <a:avLst/>
          </a:prstGeom>
        </p:spPr>
        <p:txBody>
          <a:bodyPr vert="horz" lIns="96606" tIns="48303" rIns="96606" bIns="48303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8" y="9119474"/>
            <a:ext cx="3169920" cy="481726"/>
          </a:xfrm>
          <a:prstGeom prst="rect">
            <a:avLst/>
          </a:prstGeom>
        </p:spPr>
        <p:txBody>
          <a:bodyPr vert="horz" lIns="96606" tIns="48303" rIns="96606" bIns="48303" rtlCol="0" anchor="b"/>
          <a:lstStyle>
            <a:lvl1pPr algn="r">
              <a:defRPr sz="1300"/>
            </a:lvl1pPr>
          </a:lstStyle>
          <a:p>
            <a:fld id="{B36E7EC0-9BE3-5541-9D76-7DE32A6C9D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1100545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Kopfzeilenplatzhalt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63613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Kopfzeilenplatzhalt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3408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Kopfzeilenplatzhalt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57011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Kopfzeilenplatzhalt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62358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Kopfzeilenplatzhalt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4005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Kopfzeilenplatzhalt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04114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72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920" y="413614"/>
            <a:ext cx="10515600" cy="787400"/>
          </a:xfrm>
        </p:spPr>
        <p:txBody>
          <a:bodyPr/>
          <a:lstStyle>
            <a:lvl1pPr algn="l">
              <a:defRPr>
                <a:latin typeface="Gilroy Bold" panose="00000800000000000000" pitchFamily="50" charset="0"/>
              </a:defRPr>
            </a:lvl1pPr>
          </a:lstStyle>
          <a:p>
            <a:r>
              <a:rPr lang="de-DE" dirty="0"/>
              <a:t>Mastertitelformat bearbeiten</a:t>
            </a:r>
            <a:endParaRPr lang="en-US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576696" y="14310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FE88754-24A5-455A-B627-993C93503C04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6695201" y="2266949"/>
            <a:ext cx="4945505" cy="3571876"/>
          </a:xfrm>
          <a:custGeom>
            <a:avLst/>
            <a:gdLst>
              <a:gd name="connsiteX0" fmla="*/ 0 w 4945505"/>
              <a:gd name="connsiteY0" fmla="*/ 0 h 3571876"/>
              <a:gd name="connsiteX1" fmla="*/ 4945505 w 4945505"/>
              <a:gd name="connsiteY1" fmla="*/ 0 h 3571876"/>
              <a:gd name="connsiteX2" fmla="*/ 4945505 w 4945505"/>
              <a:gd name="connsiteY2" fmla="*/ 3571876 h 3571876"/>
              <a:gd name="connsiteX3" fmla="*/ 0 w 4945505"/>
              <a:gd name="connsiteY3" fmla="*/ 3571876 h 3571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45505" h="3571876">
                <a:moveTo>
                  <a:pt x="0" y="0"/>
                </a:moveTo>
                <a:lnTo>
                  <a:pt x="4945505" y="0"/>
                </a:lnTo>
                <a:lnTo>
                  <a:pt x="4945505" y="3571876"/>
                </a:lnTo>
                <a:lnTo>
                  <a:pt x="0" y="357187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9FA04A43-D6B5-B782-F357-C41E47CDBB26}"/>
              </a:ext>
            </a:extLst>
          </p:cNvPr>
          <p:cNvGrpSpPr/>
          <p:nvPr userDrawn="1"/>
        </p:nvGrpSpPr>
        <p:grpSpPr>
          <a:xfrm>
            <a:off x="12293600" y="5848350"/>
            <a:ext cx="1764972" cy="1001526"/>
            <a:chOff x="12293600" y="2611167"/>
            <a:chExt cx="1764972" cy="1236096"/>
          </a:xfrm>
        </p:grpSpPr>
        <p:sp>
          <p:nvSpPr>
            <p:cNvPr id="3" name="Rechteck 2">
              <a:extLst>
                <a:ext uri="{FF2B5EF4-FFF2-40B4-BE49-F238E27FC236}">
                  <a16:creationId xmlns:a16="http://schemas.microsoft.com/office/drawing/2014/main" id="{33689CCA-6DD5-3E1F-A9C2-2D190E012DE6}"/>
                </a:ext>
              </a:extLst>
            </p:cNvPr>
            <p:cNvSpPr/>
            <p:nvPr/>
          </p:nvSpPr>
          <p:spPr>
            <a:xfrm>
              <a:off x="12293600" y="3429000"/>
              <a:ext cx="294162" cy="41826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" name="Rechteck 3">
              <a:extLst>
                <a:ext uri="{FF2B5EF4-FFF2-40B4-BE49-F238E27FC236}">
                  <a16:creationId xmlns:a16="http://schemas.microsoft.com/office/drawing/2014/main" id="{7D5A0B98-82B2-8902-0151-6F11586B7DE2}"/>
                </a:ext>
              </a:extLst>
            </p:cNvPr>
            <p:cNvSpPr/>
            <p:nvPr/>
          </p:nvSpPr>
          <p:spPr>
            <a:xfrm>
              <a:off x="12587762" y="3429000"/>
              <a:ext cx="294162" cy="41826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" name="Rechteck 4">
              <a:extLst>
                <a:ext uri="{FF2B5EF4-FFF2-40B4-BE49-F238E27FC236}">
                  <a16:creationId xmlns:a16="http://schemas.microsoft.com/office/drawing/2014/main" id="{BEC60734-AC65-EF64-D700-90543832F584}"/>
                </a:ext>
              </a:extLst>
            </p:cNvPr>
            <p:cNvSpPr/>
            <p:nvPr/>
          </p:nvSpPr>
          <p:spPr>
            <a:xfrm>
              <a:off x="12881924" y="3429000"/>
              <a:ext cx="294162" cy="41826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" name="Rechteck 5">
              <a:extLst>
                <a:ext uri="{FF2B5EF4-FFF2-40B4-BE49-F238E27FC236}">
                  <a16:creationId xmlns:a16="http://schemas.microsoft.com/office/drawing/2014/main" id="{AF829E27-01EB-816E-A093-3652AF01BCA7}"/>
                </a:ext>
              </a:extLst>
            </p:cNvPr>
            <p:cNvSpPr/>
            <p:nvPr/>
          </p:nvSpPr>
          <p:spPr>
            <a:xfrm>
              <a:off x="13176086" y="3429000"/>
              <a:ext cx="294162" cy="41826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" name="Rechteck 6">
              <a:extLst>
                <a:ext uri="{FF2B5EF4-FFF2-40B4-BE49-F238E27FC236}">
                  <a16:creationId xmlns:a16="http://schemas.microsoft.com/office/drawing/2014/main" id="{F23B9504-53FE-3A88-151C-262A90C195E2}"/>
                </a:ext>
              </a:extLst>
            </p:cNvPr>
            <p:cNvSpPr/>
            <p:nvPr/>
          </p:nvSpPr>
          <p:spPr>
            <a:xfrm>
              <a:off x="13470248" y="3429000"/>
              <a:ext cx="294162" cy="41826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" name="Rechteck 7">
              <a:extLst>
                <a:ext uri="{FF2B5EF4-FFF2-40B4-BE49-F238E27FC236}">
                  <a16:creationId xmlns:a16="http://schemas.microsoft.com/office/drawing/2014/main" id="{385E2D6A-0892-AC6F-533A-B91872079859}"/>
                </a:ext>
              </a:extLst>
            </p:cNvPr>
            <p:cNvSpPr/>
            <p:nvPr/>
          </p:nvSpPr>
          <p:spPr>
            <a:xfrm>
              <a:off x="13764410" y="3429000"/>
              <a:ext cx="294162" cy="41826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0" name="Rechteck 9">
              <a:extLst>
                <a:ext uri="{FF2B5EF4-FFF2-40B4-BE49-F238E27FC236}">
                  <a16:creationId xmlns:a16="http://schemas.microsoft.com/office/drawing/2014/main" id="{061F67D8-A148-295C-C98E-1DDF4E2025FD}"/>
                </a:ext>
              </a:extLst>
            </p:cNvPr>
            <p:cNvSpPr/>
            <p:nvPr/>
          </p:nvSpPr>
          <p:spPr>
            <a:xfrm>
              <a:off x="12293600" y="2611168"/>
              <a:ext cx="294162" cy="418263"/>
            </a:xfrm>
            <a:prstGeom prst="rect">
              <a:avLst/>
            </a:prstGeom>
            <a:solidFill>
              <a:srgbClr val="FFD0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" name="Rechteck 10">
              <a:extLst>
                <a:ext uri="{FF2B5EF4-FFF2-40B4-BE49-F238E27FC236}">
                  <a16:creationId xmlns:a16="http://schemas.microsoft.com/office/drawing/2014/main" id="{65DB63B1-05AA-38A2-534B-B8C6F459F932}"/>
                </a:ext>
              </a:extLst>
            </p:cNvPr>
            <p:cNvSpPr/>
            <p:nvPr/>
          </p:nvSpPr>
          <p:spPr>
            <a:xfrm>
              <a:off x="12587762" y="2611168"/>
              <a:ext cx="294162" cy="418263"/>
            </a:xfrm>
            <a:prstGeom prst="rect">
              <a:avLst/>
            </a:prstGeom>
            <a:solidFill>
              <a:srgbClr val="CA36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3" name="Rechteck 12">
              <a:extLst>
                <a:ext uri="{FF2B5EF4-FFF2-40B4-BE49-F238E27FC236}">
                  <a16:creationId xmlns:a16="http://schemas.microsoft.com/office/drawing/2014/main" id="{D27FA679-40AC-C8C4-4855-3B727B517F44}"/>
                </a:ext>
              </a:extLst>
            </p:cNvPr>
            <p:cNvSpPr/>
            <p:nvPr/>
          </p:nvSpPr>
          <p:spPr>
            <a:xfrm>
              <a:off x="12881924" y="2611167"/>
              <a:ext cx="294162" cy="418263"/>
            </a:xfrm>
            <a:prstGeom prst="rect">
              <a:avLst/>
            </a:prstGeom>
            <a:solidFill>
              <a:srgbClr val="1111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5" name="Rechteck 14">
              <a:extLst>
                <a:ext uri="{FF2B5EF4-FFF2-40B4-BE49-F238E27FC236}">
                  <a16:creationId xmlns:a16="http://schemas.microsoft.com/office/drawing/2014/main" id="{BFE6D090-1F70-3829-7860-229372863516}"/>
                </a:ext>
              </a:extLst>
            </p:cNvPr>
            <p:cNvSpPr/>
            <p:nvPr/>
          </p:nvSpPr>
          <p:spPr>
            <a:xfrm>
              <a:off x="13176086" y="2611168"/>
              <a:ext cx="294162" cy="4182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16" name="Picture 12" descr="Background pattern&#10;&#10;Description automatically generated">
              <a:extLst>
                <a:ext uri="{FF2B5EF4-FFF2-40B4-BE49-F238E27FC236}">
                  <a16:creationId xmlns:a16="http://schemas.microsoft.com/office/drawing/2014/main" id="{60D7E9C1-AA37-B035-829F-8E2212315D4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293600" y="3029430"/>
              <a:ext cx="1764972" cy="399570"/>
            </a:xfrm>
            <a:prstGeom prst="rect">
              <a:avLst/>
            </a:prstGeom>
          </p:spPr>
        </p:pic>
      </p:grpSp>
      <p:sp>
        <p:nvSpPr>
          <p:cNvPr id="17" name="Rechteck 16">
            <a:extLst>
              <a:ext uri="{FF2B5EF4-FFF2-40B4-BE49-F238E27FC236}">
                <a16:creationId xmlns:a16="http://schemas.microsoft.com/office/drawing/2014/main" id="{4269B91A-EB69-2102-2A2F-854D9F1DF3BA}"/>
              </a:ext>
            </a:extLst>
          </p:cNvPr>
          <p:cNvSpPr/>
          <p:nvPr userDrawn="1"/>
        </p:nvSpPr>
        <p:spPr>
          <a:xfrm>
            <a:off x="10429875" y="555647"/>
            <a:ext cx="1762125" cy="473053"/>
          </a:xfrm>
          <a:prstGeom prst="rect">
            <a:avLst/>
          </a:prstGeom>
          <a:gradFill>
            <a:gsLst>
              <a:gs pos="0">
                <a:srgbClr val="7ED878"/>
              </a:gs>
              <a:gs pos="56600">
                <a:srgbClr val="34CA8C"/>
              </a:gs>
              <a:gs pos="100000">
                <a:srgbClr val="42D0C6"/>
              </a:gs>
            </a:gsLst>
            <a:lin ang="42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800" b="1" dirty="0">
                <a:solidFill>
                  <a:schemeClr val="bg1"/>
                </a:solidFill>
                <a:latin typeface="Gilroy Bold" panose="00000800000000000000" pitchFamily="50" charset="0"/>
                <a:cs typeface="Poppins" panose="00000500000000000000" pitchFamily="2" charset="0"/>
              </a:rPr>
              <a:t>cloud ahead</a:t>
            </a:r>
          </a:p>
        </p:txBody>
      </p:sp>
    </p:spTree>
    <p:extLst>
      <p:ext uri="{BB962C8B-B14F-4D97-AF65-F5344CB8AC3E}">
        <p14:creationId xmlns:p14="http://schemas.microsoft.com/office/powerpoint/2010/main" val="40336146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79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DB37AFC-1ACE-4070-8CA4-C8BED4B95C60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0" y="2070100"/>
            <a:ext cx="12192000" cy="2908300"/>
          </a:xfrm>
          <a:custGeom>
            <a:avLst/>
            <a:gdLst>
              <a:gd name="connsiteX0" fmla="*/ 0 w 12192000"/>
              <a:gd name="connsiteY0" fmla="*/ 0 h 2908300"/>
              <a:gd name="connsiteX1" fmla="*/ 12192000 w 12192000"/>
              <a:gd name="connsiteY1" fmla="*/ 0 h 2908300"/>
              <a:gd name="connsiteX2" fmla="*/ 12192000 w 12192000"/>
              <a:gd name="connsiteY2" fmla="*/ 2908300 h 2908300"/>
              <a:gd name="connsiteX3" fmla="*/ 0 w 12192000"/>
              <a:gd name="connsiteY3" fmla="*/ 2908300 h 290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908300">
                <a:moveTo>
                  <a:pt x="0" y="0"/>
                </a:moveTo>
                <a:lnTo>
                  <a:pt x="12192000" y="0"/>
                </a:lnTo>
                <a:lnTo>
                  <a:pt x="12192000" y="2908300"/>
                </a:lnTo>
                <a:lnTo>
                  <a:pt x="0" y="29083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7288700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70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71C6A7DB-B899-43CD-82C3-7F0D8A22AB64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6572250" y="2267857"/>
            <a:ext cx="5068454" cy="3408948"/>
          </a:xfrm>
          <a:custGeom>
            <a:avLst/>
            <a:gdLst>
              <a:gd name="connsiteX0" fmla="*/ 0 w 5269056"/>
              <a:gd name="connsiteY0" fmla="*/ 0 h 3408948"/>
              <a:gd name="connsiteX1" fmla="*/ 5269056 w 5269056"/>
              <a:gd name="connsiteY1" fmla="*/ 0 h 3408948"/>
              <a:gd name="connsiteX2" fmla="*/ 5269056 w 5269056"/>
              <a:gd name="connsiteY2" fmla="*/ 3408948 h 3408948"/>
              <a:gd name="connsiteX3" fmla="*/ 0 w 5269056"/>
              <a:gd name="connsiteY3" fmla="*/ 3408948 h 3408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69056" h="3408948">
                <a:moveTo>
                  <a:pt x="0" y="0"/>
                </a:moveTo>
                <a:lnTo>
                  <a:pt x="5269056" y="0"/>
                </a:lnTo>
                <a:lnTo>
                  <a:pt x="5269056" y="3408948"/>
                </a:lnTo>
                <a:lnTo>
                  <a:pt x="0" y="340894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7430234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63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A59712A-82C8-41F8-B08E-35738AA5D910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551297" y="551296"/>
            <a:ext cx="3611129" cy="5417704"/>
          </a:xfrm>
          <a:custGeom>
            <a:avLst/>
            <a:gdLst>
              <a:gd name="connsiteX0" fmla="*/ 0 w 3611129"/>
              <a:gd name="connsiteY0" fmla="*/ 0 h 5417704"/>
              <a:gd name="connsiteX1" fmla="*/ 3611129 w 3611129"/>
              <a:gd name="connsiteY1" fmla="*/ 0 h 5417704"/>
              <a:gd name="connsiteX2" fmla="*/ 3611129 w 3611129"/>
              <a:gd name="connsiteY2" fmla="*/ 5417704 h 5417704"/>
              <a:gd name="connsiteX3" fmla="*/ 0 w 3611129"/>
              <a:gd name="connsiteY3" fmla="*/ 5417704 h 5417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11129" h="5417704">
                <a:moveTo>
                  <a:pt x="0" y="0"/>
                </a:moveTo>
                <a:lnTo>
                  <a:pt x="3611129" y="0"/>
                </a:lnTo>
                <a:lnTo>
                  <a:pt x="3611129" y="5417704"/>
                </a:lnTo>
                <a:lnTo>
                  <a:pt x="0" y="541770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7733584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61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5FDB561A-9E5E-4CD1-96CE-B97092FC9F9E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4688114" y="2267857"/>
            <a:ext cx="6952466" cy="3701143"/>
          </a:xfrm>
          <a:custGeom>
            <a:avLst/>
            <a:gdLst>
              <a:gd name="connsiteX0" fmla="*/ 0 w 6952466"/>
              <a:gd name="connsiteY0" fmla="*/ 0 h 3701143"/>
              <a:gd name="connsiteX1" fmla="*/ 6952466 w 6952466"/>
              <a:gd name="connsiteY1" fmla="*/ 0 h 3701143"/>
              <a:gd name="connsiteX2" fmla="*/ 6952466 w 6952466"/>
              <a:gd name="connsiteY2" fmla="*/ 3701143 h 3701143"/>
              <a:gd name="connsiteX3" fmla="*/ 0 w 6952466"/>
              <a:gd name="connsiteY3" fmla="*/ 3701143 h 3701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52466" h="3701143">
                <a:moveTo>
                  <a:pt x="0" y="0"/>
                </a:moveTo>
                <a:lnTo>
                  <a:pt x="6952466" y="0"/>
                </a:lnTo>
                <a:lnTo>
                  <a:pt x="6952466" y="3701143"/>
                </a:lnTo>
                <a:lnTo>
                  <a:pt x="0" y="370114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158564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62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5FDB561A-9E5E-4CD1-96CE-B97092FC9F9E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551296" y="2267857"/>
            <a:ext cx="6952466" cy="3701143"/>
          </a:xfrm>
          <a:custGeom>
            <a:avLst/>
            <a:gdLst>
              <a:gd name="connsiteX0" fmla="*/ 0 w 6952466"/>
              <a:gd name="connsiteY0" fmla="*/ 0 h 3701143"/>
              <a:gd name="connsiteX1" fmla="*/ 6952466 w 6952466"/>
              <a:gd name="connsiteY1" fmla="*/ 0 h 3701143"/>
              <a:gd name="connsiteX2" fmla="*/ 6952466 w 6952466"/>
              <a:gd name="connsiteY2" fmla="*/ 3701143 h 3701143"/>
              <a:gd name="connsiteX3" fmla="*/ 0 w 6952466"/>
              <a:gd name="connsiteY3" fmla="*/ 3701143 h 3701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52466" h="3701143">
                <a:moveTo>
                  <a:pt x="0" y="0"/>
                </a:moveTo>
                <a:lnTo>
                  <a:pt x="6952466" y="0"/>
                </a:lnTo>
                <a:lnTo>
                  <a:pt x="6952466" y="3701143"/>
                </a:lnTo>
                <a:lnTo>
                  <a:pt x="0" y="370114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2917678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60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BC6E629D-BDB1-4BDD-8BCE-065482BE490A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974304" y="3423561"/>
            <a:ext cx="1189714" cy="1189714"/>
          </a:xfrm>
          <a:custGeom>
            <a:avLst/>
            <a:gdLst>
              <a:gd name="connsiteX0" fmla="*/ 594857 w 1189714"/>
              <a:gd name="connsiteY0" fmla="*/ 0 h 1189714"/>
              <a:gd name="connsiteX1" fmla="*/ 1189714 w 1189714"/>
              <a:gd name="connsiteY1" fmla="*/ 594857 h 1189714"/>
              <a:gd name="connsiteX2" fmla="*/ 594857 w 1189714"/>
              <a:gd name="connsiteY2" fmla="*/ 1189714 h 1189714"/>
              <a:gd name="connsiteX3" fmla="*/ 0 w 1189714"/>
              <a:gd name="connsiteY3" fmla="*/ 594857 h 1189714"/>
              <a:gd name="connsiteX4" fmla="*/ 594857 w 1189714"/>
              <a:gd name="connsiteY4" fmla="*/ 0 h 1189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9714" h="1189714">
                <a:moveTo>
                  <a:pt x="594857" y="0"/>
                </a:moveTo>
                <a:cubicBezTo>
                  <a:pt x="923387" y="0"/>
                  <a:pt x="1189714" y="266327"/>
                  <a:pt x="1189714" y="594857"/>
                </a:cubicBezTo>
                <a:cubicBezTo>
                  <a:pt x="1189714" y="923387"/>
                  <a:pt x="923387" y="1189714"/>
                  <a:pt x="594857" y="1189714"/>
                </a:cubicBezTo>
                <a:cubicBezTo>
                  <a:pt x="266327" y="1189714"/>
                  <a:pt x="0" y="923387"/>
                  <a:pt x="0" y="594857"/>
                </a:cubicBezTo>
                <a:cubicBezTo>
                  <a:pt x="0" y="266327"/>
                  <a:pt x="266327" y="0"/>
                  <a:pt x="59485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02EFB150-A111-4BA5-9618-3D1E58DC834B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974304" y="4744361"/>
            <a:ext cx="1189714" cy="1189714"/>
          </a:xfrm>
          <a:custGeom>
            <a:avLst/>
            <a:gdLst>
              <a:gd name="connsiteX0" fmla="*/ 594857 w 1189714"/>
              <a:gd name="connsiteY0" fmla="*/ 0 h 1189714"/>
              <a:gd name="connsiteX1" fmla="*/ 1189714 w 1189714"/>
              <a:gd name="connsiteY1" fmla="*/ 594857 h 1189714"/>
              <a:gd name="connsiteX2" fmla="*/ 594857 w 1189714"/>
              <a:gd name="connsiteY2" fmla="*/ 1189714 h 1189714"/>
              <a:gd name="connsiteX3" fmla="*/ 0 w 1189714"/>
              <a:gd name="connsiteY3" fmla="*/ 594857 h 1189714"/>
              <a:gd name="connsiteX4" fmla="*/ 594857 w 1189714"/>
              <a:gd name="connsiteY4" fmla="*/ 0 h 1189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9714" h="1189714">
                <a:moveTo>
                  <a:pt x="594857" y="0"/>
                </a:moveTo>
                <a:cubicBezTo>
                  <a:pt x="923387" y="0"/>
                  <a:pt x="1189714" y="266327"/>
                  <a:pt x="1189714" y="594857"/>
                </a:cubicBezTo>
                <a:cubicBezTo>
                  <a:pt x="1189714" y="923387"/>
                  <a:pt x="923387" y="1189714"/>
                  <a:pt x="594857" y="1189714"/>
                </a:cubicBezTo>
                <a:cubicBezTo>
                  <a:pt x="266327" y="1189714"/>
                  <a:pt x="0" y="923387"/>
                  <a:pt x="0" y="594857"/>
                </a:cubicBezTo>
                <a:cubicBezTo>
                  <a:pt x="0" y="266327"/>
                  <a:pt x="266327" y="0"/>
                  <a:pt x="59485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BCE1C0CD-63D4-4FE9-A6A0-35AD6D51F20E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8491283" y="3423561"/>
            <a:ext cx="1189714" cy="1189714"/>
          </a:xfrm>
          <a:custGeom>
            <a:avLst/>
            <a:gdLst>
              <a:gd name="connsiteX0" fmla="*/ 594857 w 1189714"/>
              <a:gd name="connsiteY0" fmla="*/ 0 h 1189714"/>
              <a:gd name="connsiteX1" fmla="*/ 1189714 w 1189714"/>
              <a:gd name="connsiteY1" fmla="*/ 594857 h 1189714"/>
              <a:gd name="connsiteX2" fmla="*/ 594857 w 1189714"/>
              <a:gd name="connsiteY2" fmla="*/ 1189714 h 1189714"/>
              <a:gd name="connsiteX3" fmla="*/ 0 w 1189714"/>
              <a:gd name="connsiteY3" fmla="*/ 594857 h 1189714"/>
              <a:gd name="connsiteX4" fmla="*/ 594857 w 1189714"/>
              <a:gd name="connsiteY4" fmla="*/ 0 h 1189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9714" h="1189714">
                <a:moveTo>
                  <a:pt x="594857" y="0"/>
                </a:moveTo>
                <a:cubicBezTo>
                  <a:pt x="923387" y="0"/>
                  <a:pt x="1189714" y="266327"/>
                  <a:pt x="1189714" y="594857"/>
                </a:cubicBezTo>
                <a:cubicBezTo>
                  <a:pt x="1189714" y="923387"/>
                  <a:pt x="923387" y="1189714"/>
                  <a:pt x="594857" y="1189714"/>
                </a:cubicBezTo>
                <a:cubicBezTo>
                  <a:pt x="266327" y="1189714"/>
                  <a:pt x="0" y="923387"/>
                  <a:pt x="0" y="594857"/>
                </a:cubicBezTo>
                <a:cubicBezTo>
                  <a:pt x="0" y="266327"/>
                  <a:pt x="266327" y="0"/>
                  <a:pt x="59485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52F81365-5A43-4344-9269-24D96945CDAD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8491283" y="4744361"/>
            <a:ext cx="1189714" cy="1189714"/>
          </a:xfrm>
          <a:custGeom>
            <a:avLst/>
            <a:gdLst>
              <a:gd name="connsiteX0" fmla="*/ 594857 w 1189714"/>
              <a:gd name="connsiteY0" fmla="*/ 0 h 1189714"/>
              <a:gd name="connsiteX1" fmla="*/ 1189714 w 1189714"/>
              <a:gd name="connsiteY1" fmla="*/ 594857 h 1189714"/>
              <a:gd name="connsiteX2" fmla="*/ 594857 w 1189714"/>
              <a:gd name="connsiteY2" fmla="*/ 1189714 h 1189714"/>
              <a:gd name="connsiteX3" fmla="*/ 0 w 1189714"/>
              <a:gd name="connsiteY3" fmla="*/ 594857 h 1189714"/>
              <a:gd name="connsiteX4" fmla="*/ 594857 w 1189714"/>
              <a:gd name="connsiteY4" fmla="*/ 0 h 1189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9714" h="1189714">
                <a:moveTo>
                  <a:pt x="594857" y="0"/>
                </a:moveTo>
                <a:cubicBezTo>
                  <a:pt x="923387" y="0"/>
                  <a:pt x="1189714" y="266327"/>
                  <a:pt x="1189714" y="594857"/>
                </a:cubicBezTo>
                <a:cubicBezTo>
                  <a:pt x="1189714" y="923387"/>
                  <a:pt x="923387" y="1189714"/>
                  <a:pt x="594857" y="1189714"/>
                </a:cubicBezTo>
                <a:cubicBezTo>
                  <a:pt x="266327" y="1189714"/>
                  <a:pt x="0" y="923387"/>
                  <a:pt x="0" y="594857"/>
                </a:cubicBezTo>
                <a:cubicBezTo>
                  <a:pt x="0" y="266327"/>
                  <a:pt x="266327" y="0"/>
                  <a:pt x="59485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D57A955C-3601-46DD-9709-172D1CC5381A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4732794" y="3423561"/>
            <a:ext cx="1189714" cy="1189714"/>
          </a:xfrm>
          <a:custGeom>
            <a:avLst/>
            <a:gdLst>
              <a:gd name="connsiteX0" fmla="*/ 594857 w 1189714"/>
              <a:gd name="connsiteY0" fmla="*/ 0 h 1189714"/>
              <a:gd name="connsiteX1" fmla="*/ 1189714 w 1189714"/>
              <a:gd name="connsiteY1" fmla="*/ 594857 h 1189714"/>
              <a:gd name="connsiteX2" fmla="*/ 594857 w 1189714"/>
              <a:gd name="connsiteY2" fmla="*/ 1189714 h 1189714"/>
              <a:gd name="connsiteX3" fmla="*/ 0 w 1189714"/>
              <a:gd name="connsiteY3" fmla="*/ 594857 h 1189714"/>
              <a:gd name="connsiteX4" fmla="*/ 594857 w 1189714"/>
              <a:gd name="connsiteY4" fmla="*/ 0 h 1189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9714" h="1189714">
                <a:moveTo>
                  <a:pt x="594857" y="0"/>
                </a:moveTo>
                <a:cubicBezTo>
                  <a:pt x="923387" y="0"/>
                  <a:pt x="1189714" y="266327"/>
                  <a:pt x="1189714" y="594857"/>
                </a:cubicBezTo>
                <a:cubicBezTo>
                  <a:pt x="1189714" y="923387"/>
                  <a:pt x="923387" y="1189714"/>
                  <a:pt x="594857" y="1189714"/>
                </a:cubicBezTo>
                <a:cubicBezTo>
                  <a:pt x="266327" y="1189714"/>
                  <a:pt x="0" y="923387"/>
                  <a:pt x="0" y="594857"/>
                </a:cubicBezTo>
                <a:cubicBezTo>
                  <a:pt x="0" y="266327"/>
                  <a:pt x="266327" y="0"/>
                  <a:pt x="59485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420BE34B-8833-413C-A615-EB43CD8A7A36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4732794" y="4744361"/>
            <a:ext cx="1189714" cy="1189714"/>
          </a:xfrm>
          <a:custGeom>
            <a:avLst/>
            <a:gdLst>
              <a:gd name="connsiteX0" fmla="*/ 594857 w 1189714"/>
              <a:gd name="connsiteY0" fmla="*/ 0 h 1189714"/>
              <a:gd name="connsiteX1" fmla="*/ 1189714 w 1189714"/>
              <a:gd name="connsiteY1" fmla="*/ 594857 h 1189714"/>
              <a:gd name="connsiteX2" fmla="*/ 594857 w 1189714"/>
              <a:gd name="connsiteY2" fmla="*/ 1189714 h 1189714"/>
              <a:gd name="connsiteX3" fmla="*/ 0 w 1189714"/>
              <a:gd name="connsiteY3" fmla="*/ 594857 h 1189714"/>
              <a:gd name="connsiteX4" fmla="*/ 594857 w 1189714"/>
              <a:gd name="connsiteY4" fmla="*/ 0 h 1189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9714" h="1189714">
                <a:moveTo>
                  <a:pt x="594857" y="0"/>
                </a:moveTo>
                <a:cubicBezTo>
                  <a:pt x="923387" y="0"/>
                  <a:pt x="1189714" y="266327"/>
                  <a:pt x="1189714" y="594857"/>
                </a:cubicBezTo>
                <a:cubicBezTo>
                  <a:pt x="1189714" y="923387"/>
                  <a:pt x="923387" y="1189714"/>
                  <a:pt x="594857" y="1189714"/>
                </a:cubicBezTo>
                <a:cubicBezTo>
                  <a:pt x="266327" y="1189714"/>
                  <a:pt x="0" y="923387"/>
                  <a:pt x="0" y="594857"/>
                </a:cubicBezTo>
                <a:cubicBezTo>
                  <a:pt x="0" y="266327"/>
                  <a:pt x="266327" y="0"/>
                  <a:pt x="59485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D8203AE7-F739-49C0-8554-40F82A69E8FE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4732794" y="1769386"/>
            <a:ext cx="1189714" cy="1189714"/>
          </a:xfrm>
          <a:custGeom>
            <a:avLst/>
            <a:gdLst>
              <a:gd name="connsiteX0" fmla="*/ 594857 w 1189714"/>
              <a:gd name="connsiteY0" fmla="*/ 0 h 1189714"/>
              <a:gd name="connsiteX1" fmla="*/ 1189714 w 1189714"/>
              <a:gd name="connsiteY1" fmla="*/ 594857 h 1189714"/>
              <a:gd name="connsiteX2" fmla="*/ 594857 w 1189714"/>
              <a:gd name="connsiteY2" fmla="*/ 1189714 h 1189714"/>
              <a:gd name="connsiteX3" fmla="*/ 0 w 1189714"/>
              <a:gd name="connsiteY3" fmla="*/ 594857 h 1189714"/>
              <a:gd name="connsiteX4" fmla="*/ 594857 w 1189714"/>
              <a:gd name="connsiteY4" fmla="*/ 0 h 1189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9714" h="1189714">
                <a:moveTo>
                  <a:pt x="594857" y="0"/>
                </a:moveTo>
                <a:cubicBezTo>
                  <a:pt x="923387" y="0"/>
                  <a:pt x="1189714" y="266327"/>
                  <a:pt x="1189714" y="594857"/>
                </a:cubicBezTo>
                <a:cubicBezTo>
                  <a:pt x="1189714" y="923387"/>
                  <a:pt x="923387" y="1189714"/>
                  <a:pt x="594857" y="1189714"/>
                </a:cubicBezTo>
                <a:cubicBezTo>
                  <a:pt x="266327" y="1189714"/>
                  <a:pt x="0" y="923387"/>
                  <a:pt x="0" y="594857"/>
                </a:cubicBezTo>
                <a:cubicBezTo>
                  <a:pt x="0" y="266327"/>
                  <a:pt x="266327" y="0"/>
                  <a:pt x="59485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8115803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59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B1D2C874-EBE6-42CC-89F6-353B8350A9CA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685458" y="3039386"/>
            <a:ext cx="1451430" cy="1451430"/>
          </a:xfrm>
          <a:custGeom>
            <a:avLst/>
            <a:gdLst>
              <a:gd name="connsiteX0" fmla="*/ 725715 w 1451430"/>
              <a:gd name="connsiteY0" fmla="*/ 0 h 1451430"/>
              <a:gd name="connsiteX1" fmla="*/ 1451430 w 1451430"/>
              <a:gd name="connsiteY1" fmla="*/ 725715 h 1451430"/>
              <a:gd name="connsiteX2" fmla="*/ 725715 w 1451430"/>
              <a:gd name="connsiteY2" fmla="*/ 1451430 h 1451430"/>
              <a:gd name="connsiteX3" fmla="*/ 0 w 1451430"/>
              <a:gd name="connsiteY3" fmla="*/ 725715 h 1451430"/>
              <a:gd name="connsiteX4" fmla="*/ 725715 w 1451430"/>
              <a:gd name="connsiteY4" fmla="*/ 0 h 1451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51430" h="1451430">
                <a:moveTo>
                  <a:pt x="725715" y="0"/>
                </a:moveTo>
                <a:cubicBezTo>
                  <a:pt x="1126516" y="0"/>
                  <a:pt x="1451430" y="324914"/>
                  <a:pt x="1451430" y="725715"/>
                </a:cubicBezTo>
                <a:cubicBezTo>
                  <a:pt x="1451430" y="1126516"/>
                  <a:pt x="1126516" y="1451430"/>
                  <a:pt x="725715" y="1451430"/>
                </a:cubicBezTo>
                <a:cubicBezTo>
                  <a:pt x="324914" y="1451430"/>
                  <a:pt x="0" y="1126516"/>
                  <a:pt x="0" y="725715"/>
                </a:cubicBezTo>
                <a:cubicBezTo>
                  <a:pt x="0" y="324914"/>
                  <a:pt x="324914" y="0"/>
                  <a:pt x="72571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5E2BEE88-B2FE-40D8-A1E9-0CFF0ED4D622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3429430" y="3039386"/>
            <a:ext cx="1451430" cy="1451430"/>
          </a:xfrm>
          <a:custGeom>
            <a:avLst/>
            <a:gdLst>
              <a:gd name="connsiteX0" fmla="*/ 725715 w 1451430"/>
              <a:gd name="connsiteY0" fmla="*/ 0 h 1451430"/>
              <a:gd name="connsiteX1" fmla="*/ 1451430 w 1451430"/>
              <a:gd name="connsiteY1" fmla="*/ 725715 h 1451430"/>
              <a:gd name="connsiteX2" fmla="*/ 725715 w 1451430"/>
              <a:gd name="connsiteY2" fmla="*/ 1451430 h 1451430"/>
              <a:gd name="connsiteX3" fmla="*/ 0 w 1451430"/>
              <a:gd name="connsiteY3" fmla="*/ 725715 h 1451430"/>
              <a:gd name="connsiteX4" fmla="*/ 725715 w 1451430"/>
              <a:gd name="connsiteY4" fmla="*/ 0 h 1451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51430" h="1451430">
                <a:moveTo>
                  <a:pt x="725715" y="0"/>
                </a:moveTo>
                <a:cubicBezTo>
                  <a:pt x="1126516" y="0"/>
                  <a:pt x="1451430" y="324914"/>
                  <a:pt x="1451430" y="725715"/>
                </a:cubicBezTo>
                <a:cubicBezTo>
                  <a:pt x="1451430" y="1126516"/>
                  <a:pt x="1126516" y="1451430"/>
                  <a:pt x="725715" y="1451430"/>
                </a:cubicBezTo>
                <a:cubicBezTo>
                  <a:pt x="324914" y="1451430"/>
                  <a:pt x="0" y="1126516"/>
                  <a:pt x="0" y="725715"/>
                </a:cubicBezTo>
                <a:cubicBezTo>
                  <a:pt x="0" y="324914"/>
                  <a:pt x="324914" y="0"/>
                  <a:pt x="72571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3ED014AA-7DC2-4A35-8706-CB3F615D0491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6173402" y="3039386"/>
            <a:ext cx="1451430" cy="1451430"/>
          </a:xfrm>
          <a:custGeom>
            <a:avLst/>
            <a:gdLst>
              <a:gd name="connsiteX0" fmla="*/ 725715 w 1451430"/>
              <a:gd name="connsiteY0" fmla="*/ 0 h 1451430"/>
              <a:gd name="connsiteX1" fmla="*/ 1451430 w 1451430"/>
              <a:gd name="connsiteY1" fmla="*/ 725715 h 1451430"/>
              <a:gd name="connsiteX2" fmla="*/ 725715 w 1451430"/>
              <a:gd name="connsiteY2" fmla="*/ 1451430 h 1451430"/>
              <a:gd name="connsiteX3" fmla="*/ 0 w 1451430"/>
              <a:gd name="connsiteY3" fmla="*/ 725715 h 1451430"/>
              <a:gd name="connsiteX4" fmla="*/ 725715 w 1451430"/>
              <a:gd name="connsiteY4" fmla="*/ 0 h 1451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51430" h="1451430">
                <a:moveTo>
                  <a:pt x="725715" y="0"/>
                </a:moveTo>
                <a:cubicBezTo>
                  <a:pt x="1126516" y="0"/>
                  <a:pt x="1451430" y="324914"/>
                  <a:pt x="1451430" y="725715"/>
                </a:cubicBezTo>
                <a:cubicBezTo>
                  <a:pt x="1451430" y="1126516"/>
                  <a:pt x="1126516" y="1451430"/>
                  <a:pt x="725715" y="1451430"/>
                </a:cubicBezTo>
                <a:cubicBezTo>
                  <a:pt x="324914" y="1451430"/>
                  <a:pt x="0" y="1126516"/>
                  <a:pt x="0" y="725715"/>
                </a:cubicBezTo>
                <a:cubicBezTo>
                  <a:pt x="0" y="324914"/>
                  <a:pt x="324914" y="0"/>
                  <a:pt x="72571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37429380-862C-449C-8FF7-940B4E92542A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8917374" y="3039386"/>
            <a:ext cx="1451430" cy="1451430"/>
          </a:xfrm>
          <a:custGeom>
            <a:avLst/>
            <a:gdLst>
              <a:gd name="connsiteX0" fmla="*/ 725715 w 1451430"/>
              <a:gd name="connsiteY0" fmla="*/ 0 h 1451430"/>
              <a:gd name="connsiteX1" fmla="*/ 1451430 w 1451430"/>
              <a:gd name="connsiteY1" fmla="*/ 725715 h 1451430"/>
              <a:gd name="connsiteX2" fmla="*/ 725715 w 1451430"/>
              <a:gd name="connsiteY2" fmla="*/ 1451430 h 1451430"/>
              <a:gd name="connsiteX3" fmla="*/ 0 w 1451430"/>
              <a:gd name="connsiteY3" fmla="*/ 725715 h 1451430"/>
              <a:gd name="connsiteX4" fmla="*/ 725715 w 1451430"/>
              <a:gd name="connsiteY4" fmla="*/ 0 h 1451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51430" h="1451430">
                <a:moveTo>
                  <a:pt x="725715" y="0"/>
                </a:moveTo>
                <a:cubicBezTo>
                  <a:pt x="1126516" y="0"/>
                  <a:pt x="1451430" y="324914"/>
                  <a:pt x="1451430" y="725715"/>
                </a:cubicBezTo>
                <a:cubicBezTo>
                  <a:pt x="1451430" y="1126516"/>
                  <a:pt x="1126516" y="1451430"/>
                  <a:pt x="725715" y="1451430"/>
                </a:cubicBezTo>
                <a:cubicBezTo>
                  <a:pt x="324914" y="1451430"/>
                  <a:pt x="0" y="1126516"/>
                  <a:pt x="0" y="725715"/>
                </a:cubicBezTo>
                <a:cubicBezTo>
                  <a:pt x="0" y="324914"/>
                  <a:pt x="324914" y="0"/>
                  <a:pt x="72571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739000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58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6FF66CA0-03F1-4D28-9266-574546A91444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8114257" y="3873954"/>
            <a:ext cx="1451430" cy="1451430"/>
          </a:xfrm>
          <a:custGeom>
            <a:avLst/>
            <a:gdLst>
              <a:gd name="connsiteX0" fmla="*/ 725715 w 1451430"/>
              <a:gd name="connsiteY0" fmla="*/ 0 h 1451430"/>
              <a:gd name="connsiteX1" fmla="*/ 1451430 w 1451430"/>
              <a:gd name="connsiteY1" fmla="*/ 725715 h 1451430"/>
              <a:gd name="connsiteX2" fmla="*/ 725715 w 1451430"/>
              <a:gd name="connsiteY2" fmla="*/ 1451430 h 1451430"/>
              <a:gd name="connsiteX3" fmla="*/ 0 w 1451430"/>
              <a:gd name="connsiteY3" fmla="*/ 725715 h 1451430"/>
              <a:gd name="connsiteX4" fmla="*/ 725715 w 1451430"/>
              <a:gd name="connsiteY4" fmla="*/ 0 h 1451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51430" h="1451430">
                <a:moveTo>
                  <a:pt x="725715" y="0"/>
                </a:moveTo>
                <a:cubicBezTo>
                  <a:pt x="1126516" y="0"/>
                  <a:pt x="1451430" y="324914"/>
                  <a:pt x="1451430" y="725715"/>
                </a:cubicBezTo>
                <a:cubicBezTo>
                  <a:pt x="1451430" y="1126516"/>
                  <a:pt x="1126516" y="1451430"/>
                  <a:pt x="725715" y="1451430"/>
                </a:cubicBezTo>
                <a:cubicBezTo>
                  <a:pt x="324914" y="1451430"/>
                  <a:pt x="0" y="1126516"/>
                  <a:pt x="0" y="725715"/>
                </a:cubicBezTo>
                <a:cubicBezTo>
                  <a:pt x="0" y="324914"/>
                  <a:pt x="324914" y="0"/>
                  <a:pt x="72571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7DAD99D4-0050-4CF3-A7C9-58CDB05073F3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5370285" y="1956707"/>
            <a:ext cx="1451430" cy="1451430"/>
          </a:xfrm>
          <a:custGeom>
            <a:avLst/>
            <a:gdLst>
              <a:gd name="connsiteX0" fmla="*/ 725715 w 1451430"/>
              <a:gd name="connsiteY0" fmla="*/ 0 h 1451430"/>
              <a:gd name="connsiteX1" fmla="*/ 1451430 w 1451430"/>
              <a:gd name="connsiteY1" fmla="*/ 725715 h 1451430"/>
              <a:gd name="connsiteX2" fmla="*/ 725715 w 1451430"/>
              <a:gd name="connsiteY2" fmla="*/ 1451430 h 1451430"/>
              <a:gd name="connsiteX3" fmla="*/ 0 w 1451430"/>
              <a:gd name="connsiteY3" fmla="*/ 725715 h 1451430"/>
              <a:gd name="connsiteX4" fmla="*/ 725715 w 1451430"/>
              <a:gd name="connsiteY4" fmla="*/ 0 h 1451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51430" h="1451430">
                <a:moveTo>
                  <a:pt x="725715" y="0"/>
                </a:moveTo>
                <a:cubicBezTo>
                  <a:pt x="1126516" y="0"/>
                  <a:pt x="1451430" y="324914"/>
                  <a:pt x="1451430" y="725715"/>
                </a:cubicBezTo>
                <a:cubicBezTo>
                  <a:pt x="1451430" y="1126516"/>
                  <a:pt x="1126516" y="1451430"/>
                  <a:pt x="725715" y="1451430"/>
                </a:cubicBezTo>
                <a:cubicBezTo>
                  <a:pt x="324914" y="1451430"/>
                  <a:pt x="0" y="1126516"/>
                  <a:pt x="0" y="725715"/>
                </a:cubicBezTo>
                <a:cubicBezTo>
                  <a:pt x="0" y="324914"/>
                  <a:pt x="324914" y="0"/>
                  <a:pt x="72571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75B75223-B6C8-4E1C-B313-3959986FCFBD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2626313" y="3873954"/>
            <a:ext cx="1451430" cy="1451430"/>
          </a:xfrm>
          <a:custGeom>
            <a:avLst/>
            <a:gdLst>
              <a:gd name="connsiteX0" fmla="*/ 725715 w 1451430"/>
              <a:gd name="connsiteY0" fmla="*/ 0 h 1451430"/>
              <a:gd name="connsiteX1" fmla="*/ 1451430 w 1451430"/>
              <a:gd name="connsiteY1" fmla="*/ 725715 h 1451430"/>
              <a:gd name="connsiteX2" fmla="*/ 725715 w 1451430"/>
              <a:gd name="connsiteY2" fmla="*/ 1451430 h 1451430"/>
              <a:gd name="connsiteX3" fmla="*/ 0 w 1451430"/>
              <a:gd name="connsiteY3" fmla="*/ 725715 h 1451430"/>
              <a:gd name="connsiteX4" fmla="*/ 725715 w 1451430"/>
              <a:gd name="connsiteY4" fmla="*/ 0 h 1451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51430" h="1451430">
                <a:moveTo>
                  <a:pt x="725715" y="0"/>
                </a:moveTo>
                <a:cubicBezTo>
                  <a:pt x="1126516" y="0"/>
                  <a:pt x="1451430" y="324914"/>
                  <a:pt x="1451430" y="725715"/>
                </a:cubicBezTo>
                <a:cubicBezTo>
                  <a:pt x="1451430" y="1126516"/>
                  <a:pt x="1126516" y="1451430"/>
                  <a:pt x="725715" y="1451430"/>
                </a:cubicBezTo>
                <a:cubicBezTo>
                  <a:pt x="324914" y="1451430"/>
                  <a:pt x="0" y="1126516"/>
                  <a:pt x="0" y="725715"/>
                </a:cubicBezTo>
                <a:cubicBezTo>
                  <a:pt x="0" y="324914"/>
                  <a:pt x="324914" y="0"/>
                  <a:pt x="72571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F79B63F4-E11C-4F1E-A7E0-368CDE77D9C9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5370285" y="3873954"/>
            <a:ext cx="1451430" cy="1451430"/>
          </a:xfrm>
          <a:custGeom>
            <a:avLst/>
            <a:gdLst>
              <a:gd name="connsiteX0" fmla="*/ 725715 w 1451430"/>
              <a:gd name="connsiteY0" fmla="*/ 0 h 1451430"/>
              <a:gd name="connsiteX1" fmla="*/ 1451430 w 1451430"/>
              <a:gd name="connsiteY1" fmla="*/ 725715 h 1451430"/>
              <a:gd name="connsiteX2" fmla="*/ 725715 w 1451430"/>
              <a:gd name="connsiteY2" fmla="*/ 1451430 h 1451430"/>
              <a:gd name="connsiteX3" fmla="*/ 0 w 1451430"/>
              <a:gd name="connsiteY3" fmla="*/ 725715 h 1451430"/>
              <a:gd name="connsiteX4" fmla="*/ 725715 w 1451430"/>
              <a:gd name="connsiteY4" fmla="*/ 0 h 1451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51430" h="1451430">
                <a:moveTo>
                  <a:pt x="725715" y="0"/>
                </a:moveTo>
                <a:cubicBezTo>
                  <a:pt x="1126516" y="0"/>
                  <a:pt x="1451430" y="324914"/>
                  <a:pt x="1451430" y="725715"/>
                </a:cubicBezTo>
                <a:cubicBezTo>
                  <a:pt x="1451430" y="1126516"/>
                  <a:pt x="1126516" y="1451430"/>
                  <a:pt x="725715" y="1451430"/>
                </a:cubicBezTo>
                <a:cubicBezTo>
                  <a:pt x="324914" y="1451430"/>
                  <a:pt x="0" y="1126516"/>
                  <a:pt x="0" y="725715"/>
                </a:cubicBezTo>
                <a:cubicBezTo>
                  <a:pt x="0" y="324914"/>
                  <a:pt x="324914" y="0"/>
                  <a:pt x="72571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5502957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57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C7AC50C8-23CD-49F3-9BDC-6A3366F4CD04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3927616" y="2744292"/>
            <a:ext cx="1564418" cy="1564418"/>
          </a:xfrm>
          <a:custGeom>
            <a:avLst/>
            <a:gdLst>
              <a:gd name="connsiteX0" fmla="*/ 782209 w 1564418"/>
              <a:gd name="connsiteY0" fmla="*/ 0 h 1564418"/>
              <a:gd name="connsiteX1" fmla="*/ 1564418 w 1564418"/>
              <a:gd name="connsiteY1" fmla="*/ 782209 h 1564418"/>
              <a:gd name="connsiteX2" fmla="*/ 782209 w 1564418"/>
              <a:gd name="connsiteY2" fmla="*/ 1564418 h 1564418"/>
              <a:gd name="connsiteX3" fmla="*/ 0 w 1564418"/>
              <a:gd name="connsiteY3" fmla="*/ 782209 h 1564418"/>
              <a:gd name="connsiteX4" fmla="*/ 782209 w 1564418"/>
              <a:gd name="connsiteY4" fmla="*/ 0 h 1564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4418" h="1564418">
                <a:moveTo>
                  <a:pt x="782209" y="0"/>
                </a:moveTo>
                <a:cubicBezTo>
                  <a:pt x="1214211" y="0"/>
                  <a:pt x="1564418" y="350207"/>
                  <a:pt x="1564418" y="782209"/>
                </a:cubicBezTo>
                <a:cubicBezTo>
                  <a:pt x="1564418" y="1214211"/>
                  <a:pt x="1214211" y="1564418"/>
                  <a:pt x="782209" y="1564418"/>
                </a:cubicBezTo>
                <a:cubicBezTo>
                  <a:pt x="350207" y="1564418"/>
                  <a:pt x="0" y="1214211"/>
                  <a:pt x="0" y="782209"/>
                </a:cubicBezTo>
                <a:cubicBezTo>
                  <a:pt x="0" y="350207"/>
                  <a:pt x="350207" y="0"/>
                  <a:pt x="78220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F45DE1C0-5E75-4896-ADE3-2F770540B406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1155262" y="2744292"/>
            <a:ext cx="1564418" cy="1564418"/>
          </a:xfrm>
          <a:custGeom>
            <a:avLst/>
            <a:gdLst>
              <a:gd name="connsiteX0" fmla="*/ 782209 w 1564418"/>
              <a:gd name="connsiteY0" fmla="*/ 0 h 1564418"/>
              <a:gd name="connsiteX1" fmla="*/ 1564418 w 1564418"/>
              <a:gd name="connsiteY1" fmla="*/ 782209 h 1564418"/>
              <a:gd name="connsiteX2" fmla="*/ 782209 w 1564418"/>
              <a:gd name="connsiteY2" fmla="*/ 1564418 h 1564418"/>
              <a:gd name="connsiteX3" fmla="*/ 0 w 1564418"/>
              <a:gd name="connsiteY3" fmla="*/ 782209 h 1564418"/>
              <a:gd name="connsiteX4" fmla="*/ 782209 w 1564418"/>
              <a:gd name="connsiteY4" fmla="*/ 0 h 1564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4418" h="1564418">
                <a:moveTo>
                  <a:pt x="782209" y="0"/>
                </a:moveTo>
                <a:cubicBezTo>
                  <a:pt x="1214211" y="0"/>
                  <a:pt x="1564418" y="350207"/>
                  <a:pt x="1564418" y="782209"/>
                </a:cubicBezTo>
                <a:cubicBezTo>
                  <a:pt x="1564418" y="1214211"/>
                  <a:pt x="1214211" y="1564418"/>
                  <a:pt x="782209" y="1564418"/>
                </a:cubicBezTo>
                <a:cubicBezTo>
                  <a:pt x="350207" y="1564418"/>
                  <a:pt x="0" y="1214211"/>
                  <a:pt x="0" y="782209"/>
                </a:cubicBezTo>
                <a:cubicBezTo>
                  <a:pt x="0" y="350207"/>
                  <a:pt x="350207" y="0"/>
                  <a:pt x="78220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3363611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56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878BF65F-99F7-4D2C-AD30-B09802DB1DE8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2500085" y="2267856"/>
            <a:ext cx="3352801" cy="3701143"/>
          </a:xfrm>
          <a:custGeom>
            <a:avLst/>
            <a:gdLst>
              <a:gd name="connsiteX0" fmla="*/ 0 w 3352801"/>
              <a:gd name="connsiteY0" fmla="*/ 0 h 3701143"/>
              <a:gd name="connsiteX1" fmla="*/ 3352801 w 3352801"/>
              <a:gd name="connsiteY1" fmla="*/ 0 h 3701143"/>
              <a:gd name="connsiteX2" fmla="*/ 3352801 w 3352801"/>
              <a:gd name="connsiteY2" fmla="*/ 3701143 h 3701143"/>
              <a:gd name="connsiteX3" fmla="*/ 0 w 3352801"/>
              <a:gd name="connsiteY3" fmla="*/ 3701143 h 3701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52801" h="3701143">
                <a:moveTo>
                  <a:pt x="0" y="0"/>
                </a:moveTo>
                <a:lnTo>
                  <a:pt x="3352801" y="0"/>
                </a:lnTo>
                <a:lnTo>
                  <a:pt x="3352801" y="3701143"/>
                </a:lnTo>
                <a:lnTo>
                  <a:pt x="0" y="370114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42591825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55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E5206C6B-0AE7-4F90-A7F6-4A125908B067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551295" y="2267857"/>
            <a:ext cx="2968428" cy="3701142"/>
          </a:xfrm>
          <a:custGeom>
            <a:avLst/>
            <a:gdLst>
              <a:gd name="connsiteX0" fmla="*/ 0 w 2968428"/>
              <a:gd name="connsiteY0" fmla="*/ 0 h 3701142"/>
              <a:gd name="connsiteX1" fmla="*/ 2968428 w 2968428"/>
              <a:gd name="connsiteY1" fmla="*/ 0 h 3701142"/>
              <a:gd name="connsiteX2" fmla="*/ 2968428 w 2968428"/>
              <a:gd name="connsiteY2" fmla="*/ 3701142 h 3701142"/>
              <a:gd name="connsiteX3" fmla="*/ 0 w 2968428"/>
              <a:gd name="connsiteY3" fmla="*/ 3701142 h 3701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68428" h="3701142">
                <a:moveTo>
                  <a:pt x="0" y="0"/>
                </a:moveTo>
                <a:lnTo>
                  <a:pt x="2968428" y="0"/>
                </a:lnTo>
                <a:lnTo>
                  <a:pt x="2968428" y="3701142"/>
                </a:lnTo>
                <a:lnTo>
                  <a:pt x="0" y="370114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2813984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77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C005C4D-CEDE-4A7E-95F6-5275C080B29A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4992915" y="551295"/>
            <a:ext cx="6647790" cy="2600716"/>
          </a:xfrm>
          <a:custGeom>
            <a:avLst/>
            <a:gdLst>
              <a:gd name="connsiteX0" fmla="*/ 0 w 6647790"/>
              <a:gd name="connsiteY0" fmla="*/ 0 h 2600716"/>
              <a:gd name="connsiteX1" fmla="*/ 6647790 w 6647790"/>
              <a:gd name="connsiteY1" fmla="*/ 0 h 2600716"/>
              <a:gd name="connsiteX2" fmla="*/ 6647790 w 6647790"/>
              <a:gd name="connsiteY2" fmla="*/ 2600716 h 2600716"/>
              <a:gd name="connsiteX3" fmla="*/ 0 w 6647790"/>
              <a:gd name="connsiteY3" fmla="*/ 2600716 h 2600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47790" h="2600716">
                <a:moveTo>
                  <a:pt x="0" y="0"/>
                </a:moveTo>
                <a:lnTo>
                  <a:pt x="6647790" y="0"/>
                </a:lnTo>
                <a:lnTo>
                  <a:pt x="6647790" y="2600716"/>
                </a:lnTo>
                <a:lnTo>
                  <a:pt x="0" y="260071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D652CAC4-2A63-4103-AB43-D364F26B9047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4992915" y="3399661"/>
            <a:ext cx="3200070" cy="2600716"/>
          </a:xfrm>
          <a:custGeom>
            <a:avLst/>
            <a:gdLst>
              <a:gd name="connsiteX0" fmla="*/ 0 w 3200070"/>
              <a:gd name="connsiteY0" fmla="*/ 0 h 2600716"/>
              <a:gd name="connsiteX1" fmla="*/ 3200070 w 3200070"/>
              <a:gd name="connsiteY1" fmla="*/ 0 h 2600716"/>
              <a:gd name="connsiteX2" fmla="*/ 3200070 w 3200070"/>
              <a:gd name="connsiteY2" fmla="*/ 2600716 h 2600716"/>
              <a:gd name="connsiteX3" fmla="*/ 0 w 3200070"/>
              <a:gd name="connsiteY3" fmla="*/ 2600716 h 2600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0070" h="2600716">
                <a:moveTo>
                  <a:pt x="0" y="0"/>
                </a:moveTo>
                <a:lnTo>
                  <a:pt x="3200070" y="0"/>
                </a:lnTo>
                <a:lnTo>
                  <a:pt x="3200070" y="2600716"/>
                </a:lnTo>
                <a:lnTo>
                  <a:pt x="0" y="260071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13F0594A-77B0-483A-96F0-B745B751D8E4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8440635" y="3399661"/>
            <a:ext cx="3200070" cy="2600716"/>
          </a:xfrm>
          <a:custGeom>
            <a:avLst/>
            <a:gdLst>
              <a:gd name="connsiteX0" fmla="*/ 0 w 3200070"/>
              <a:gd name="connsiteY0" fmla="*/ 0 h 2600716"/>
              <a:gd name="connsiteX1" fmla="*/ 3200070 w 3200070"/>
              <a:gd name="connsiteY1" fmla="*/ 0 h 2600716"/>
              <a:gd name="connsiteX2" fmla="*/ 3200070 w 3200070"/>
              <a:gd name="connsiteY2" fmla="*/ 2600716 h 2600716"/>
              <a:gd name="connsiteX3" fmla="*/ 0 w 3200070"/>
              <a:gd name="connsiteY3" fmla="*/ 2600716 h 2600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0070" h="2600716">
                <a:moveTo>
                  <a:pt x="0" y="0"/>
                </a:moveTo>
                <a:lnTo>
                  <a:pt x="3200070" y="0"/>
                </a:lnTo>
                <a:lnTo>
                  <a:pt x="3200070" y="2600716"/>
                </a:lnTo>
                <a:lnTo>
                  <a:pt x="0" y="260071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5701379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54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725421DE-301B-41CF-820C-CCCA53AFD8F3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2613355" y="2320745"/>
            <a:ext cx="1814285" cy="1814285"/>
          </a:xfrm>
          <a:custGeom>
            <a:avLst/>
            <a:gdLst>
              <a:gd name="connsiteX0" fmla="*/ 0 w 1814285"/>
              <a:gd name="connsiteY0" fmla="*/ 0 h 1814285"/>
              <a:gd name="connsiteX1" fmla="*/ 1814285 w 1814285"/>
              <a:gd name="connsiteY1" fmla="*/ 0 h 1814285"/>
              <a:gd name="connsiteX2" fmla="*/ 1814285 w 1814285"/>
              <a:gd name="connsiteY2" fmla="*/ 1814285 h 1814285"/>
              <a:gd name="connsiteX3" fmla="*/ 0 w 1814285"/>
              <a:gd name="connsiteY3" fmla="*/ 1814285 h 1814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14285" h="1814285">
                <a:moveTo>
                  <a:pt x="0" y="0"/>
                </a:moveTo>
                <a:lnTo>
                  <a:pt x="1814285" y="0"/>
                </a:lnTo>
                <a:lnTo>
                  <a:pt x="1814285" y="1814285"/>
                </a:lnTo>
                <a:lnTo>
                  <a:pt x="0" y="181428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9DF746D6-E554-4133-92D7-7F7E50E01FBC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4675290" y="2320745"/>
            <a:ext cx="1814285" cy="1814285"/>
          </a:xfrm>
          <a:custGeom>
            <a:avLst/>
            <a:gdLst>
              <a:gd name="connsiteX0" fmla="*/ 0 w 1814285"/>
              <a:gd name="connsiteY0" fmla="*/ 0 h 1814285"/>
              <a:gd name="connsiteX1" fmla="*/ 1814285 w 1814285"/>
              <a:gd name="connsiteY1" fmla="*/ 0 h 1814285"/>
              <a:gd name="connsiteX2" fmla="*/ 1814285 w 1814285"/>
              <a:gd name="connsiteY2" fmla="*/ 1814285 h 1814285"/>
              <a:gd name="connsiteX3" fmla="*/ 0 w 1814285"/>
              <a:gd name="connsiteY3" fmla="*/ 1814285 h 1814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14285" h="1814285">
                <a:moveTo>
                  <a:pt x="0" y="0"/>
                </a:moveTo>
                <a:lnTo>
                  <a:pt x="1814285" y="0"/>
                </a:lnTo>
                <a:lnTo>
                  <a:pt x="1814285" y="1814285"/>
                </a:lnTo>
                <a:lnTo>
                  <a:pt x="0" y="181428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47D820B0-0F42-42D3-8B3C-72EFF85855EA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551421" y="2320745"/>
            <a:ext cx="1814285" cy="1814285"/>
          </a:xfrm>
          <a:custGeom>
            <a:avLst/>
            <a:gdLst>
              <a:gd name="connsiteX0" fmla="*/ 0 w 1814285"/>
              <a:gd name="connsiteY0" fmla="*/ 0 h 1814285"/>
              <a:gd name="connsiteX1" fmla="*/ 1814285 w 1814285"/>
              <a:gd name="connsiteY1" fmla="*/ 0 h 1814285"/>
              <a:gd name="connsiteX2" fmla="*/ 1814285 w 1814285"/>
              <a:gd name="connsiteY2" fmla="*/ 1814285 h 1814285"/>
              <a:gd name="connsiteX3" fmla="*/ 0 w 1814285"/>
              <a:gd name="connsiteY3" fmla="*/ 1814285 h 1814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14285" h="1814285">
                <a:moveTo>
                  <a:pt x="0" y="0"/>
                </a:moveTo>
                <a:lnTo>
                  <a:pt x="1814285" y="0"/>
                </a:lnTo>
                <a:lnTo>
                  <a:pt x="1814285" y="1814285"/>
                </a:lnTo>
                <a:lnTo>
                  <a:pt x="0" y="181428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252418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53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CEC66BA5-A4DE-41BA-8A9A-481C34F15CE9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9373635" y="2267857"/>
            <a:ext cx="2267070" cy="1999343"/>
          </a:xfrm>
          <a:custGeom>
            <a:avLst/>
            <a:gdLst>
              <a:gd name="connsiteX0" fmla="*/ 0 w 2267070"/>
              <a:gd name="connsiteY0" fmla="*/ 0 h 1999343"/>
              <a:gd name="connsiteX1" fmla="*/ 2267070 w 2267070"/>
              <a:gd name="connsiteY1" fmla="*/ 0 h 1999343"/>
              <a:gd name="connsiteX2" fmla="*/ 2267070 w 2267070"/>
              <a:gd name="connsiteY2" fmla="*/ 1999343 h 1999343"/>
              <a:gd name="connsiteX3" fmla="*/ 0 w 2267070"/>
              <a:gd name="connsiteY3" fmla="*/ 1999343 h 1999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67070" h="1999343">
                <a:moveTo>
                  <a:pt x="0" y="0"/>
                </a:moveTo>
                <a:lnTo>
                  <a:pt x="2267070" y="0"/>
                </a:lnTo>
                <a:lnTo>
                  <a:pt x="2267070" y="1999343"/>
                </a:lnTo>
                <a:lnTo>
                  <a:pt x="0" y="199934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4A7A51E6-F9A0-40AA-ADDC-A7400CAF6FF5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5122236" y="3201658"/>
            <a:ext cx="2267070" cy="1999343"/>
          </a:xfrm>
          <a:custGeom>
            <a:avLst/>
            <a:gdLst>
              <a:gd name="connsiteX0" fmla="*/ 0 w 2267070"/>
              <a:gd name="connsiteY0" fmla="*/ 0 h 1999343"/>
              <a:gd name="connsiteX1" fmla="*/ 2267070 w 2267070"/>
              <a:gd name="connsiteY1" fmla="*/ 0 h 1999343"/>
              <a:gd name="connsiteX2" fmla="*/ 2267070 w 2267070"/>
              <a:gd name="connsiteY2" fmla="*/ 1999343 h 1999343"/>
              <a:gd name="connsiteX3" fmla="*/ 0 w 2267070"/>
              <a:gd name="connsiteY3" fmla="*/ 1999343 h 1999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67070" h="1999343">
                <a:moveTo>
                  <a:pt x="0" y="0"/>
                </a:moveTo>
                <a:lnTo>
                  <a:pt x="2267070" y="0"/>
                </a:lnTo>
                <a:lnTo>
                  <a:pt x="2267070" y="1999343"/>
                </a:lnTo>
                <a:lnTo>
                  <a:pt x="0" y="199934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1FF82645-75A6-4495-8F43-66C8D9713347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896797" y="2267858"/>
            <a:ext cx="2267070" cy="1999343"/>
          </a:xfrm>
          <a:custGeom>
            <a:avLst/>
            <a:gdLst>
              <a:gd name="connsiteX0" fmla="*/ 0 w 2267070"/>
              <a:gd name="connsiteY0" fmla="*/ 0 h 1999343"/>
              <a:gd name="connsiteX1" fmla="*/ 2267070 w 2267070"/>
              <a:gd name="connsiteY1" fmla="*/ 0 h 1999343"/>
              <a:gd name="connsiteX2" fmla="*/ 2267070 w 2267070"/>
              <a:gd name="connsiteY2" fmla="*/ 1999343 h 1999343"/>
              <a:gd name="connsiteX3" fmla="*/ 0 w 2267070"/>
              <a:gd name="connsiteY3" fmla="*/ 1999343 h 1999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67070" h="1999343">
                <a:moveTo>
                  <a:pt x="0" y="0"/>
                </a:moveTo>
                <a:lnTo>
                  <a:pt x="2267070" y="0"/>
                </a:lnTo>
                <a:lnTo>
                  <a:pt x="2267070" y="1999343"/>
                </a:lnTo>
                <a:lnTo>
                  <a:pt x="0" y="199934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6500472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52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EC01FE1B-3451-420C-B770-C23E1F7C6673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3385560" y="2298700"/>
            <a:ext cx="2586614" cy="2400300"/>
          </a:xfrm>
          <a:custGeom>
            <a:avLst/>
            <a:gdLst>
              <a:gd name="connsiteX0" fmla="*/ 0 w 2586614"/>
              <a:gd name="connsiteY0" fmla="*/ 0 h 2400300"/>
              <a:gd name="connsiteX1" fmla="*/ 2586614 w 2586614"/>
              <a:gd name="connsiteY1" fmla="*/ 0 h 2400300"/>
              <a:gd name="connsiteX2" fmla="*/ 2586614 w 2586614"/>
              <a:gd name="connsiteY2" fmla="*/ 2400300 h 2400300"/>
              <a:gd name="connsiteX3" fmla="*/ 0 w 2586614"/>
              <a:gd name="connsiteY3" fmla="*/ 2400300 h 2400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86614" h="2400300">
                <a:moveTo>
                  <a:pt x="0" y="0"/>
                </a:moveTo>
                <a:lnTo>
                  <a:pt x="2586614" y="0"/>
                </a:lnTo>
                <a:lnTo>
                  <a:pt x="2586614" y="2400300"/>
                </a:lnTo>
                <a:lnTo>
                  <a:pt x="0" y="24003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E69C6D93-FE47-41F1-8925-2AB2EA7FE118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6219824" y="2298700"/>
            <a:ext cx="2586614" cy="2400300"/>
          </a:xfrm>
          <a:custGeom>
            <a:avLst/>
            <a:gdLst>
              <a:gd name="connsiteX0" fmla="*/ 0 w 2586614"/>
              <a:gd name="connsiteY0" fmla="*/ 0 h 2400300"/>
              <a:gd name="connsiteX1" fmla="*/ 2586614 w 2586614"/>
              <a:gd name="connsiteY1" fmla="*/ 0 h 2400300"/>
              <a:gd name="connsiteX2" fmla="*/ 2586614 w 2586614"/>
              <a:gd name="connsiteY2" fmla="*/ 2400300 h 2400300"/>
              <a:gd name="connsiteX3" fmla="*/ 0 w 2586614"/>
              <a:gd name="connsiteY3" fmla="*/ 2400300 h 2400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86614" h="2400300">
                <a:moveTo>
                  <a:pt x="0" y="0"/>
                </a:moveTo>
                <a:lnTo>
                  <a:pt x="2586614" y="0"/>
                </a:lnTo>
                <a:lnTo>
                  <a:pt x="2586614" y="2400300"/>
                </a:lnTo>
                <a:lnTo>
                  <a:pt x="0" y="24003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CCF712EE-FBC7-4AAB-8B38-5A2BDF367A1A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9054090" y="2298700"/>
            <a:ext cx="2586614" cy="2400300"/>
          </a:xfrm>
          <a:custGeom>
            <a:avLst/>
            <a:gdLst>
              <a:gd name="connsiteX0" fmla="*/ 0 w 2586614"/>
              <a:gd name="connsiteY0" fmla="*/ 0 h 2400300"/>
              <a:gd name="connsiteX1" fmla="*/ 2586614 w 2586614"/>
              <a:gd name="connsiteY1" fmla="*/ 0 h 2400300"/>
              <a:gd name="connsiteX2" fmla="*/ 2586614 w 2586614"/>
              <a:gd name="connsiteY2" fmla="*/ 2400300 h 2400300"/>
              <a:gd name="connsiteX3" fmla="*/ 0 w 2586614"/>
              <a:gd name="connsiteY3" fmla="*/ 2400300 h 2400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86614" h="2400300">
                <a:moveTo>
                  <a:pt x="0" y="0"/>
                </a:moveTo>
                <a:lnTo>
                  <a:pt x="2586614" y="0"/>
                </a:lnTo>
                <a:lnTo>
                  <a:pt x="2586614" y="2400300"/>
                </a:lnTo>
                <a:lnTo>
                  <a:pt x="0" y="24003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8C258C2C-7CDB-42DA-A985-ADD37DD88C17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551296" y="2298700"/>
            <a:ext cx="2586614" cy="2400300"/>
          </a:xfrm>
          <a:custGeom>
            <a:avLst/>
            <a:gdLst>
              <a:gd name="connsiteX0" fmla="*/ 0 w 2586614"/>
              <a:gd name="connsiteY0" fmla="*/ 0 h 2400300"/>
              <a:gd name="connsiteX1" fmla="*/ 2586614 w 2586614"/>
              <a:gd name="connsiteY1" fmla="*/ 0 h 2400300"/>
              <a:gd name="connsiteX2" fmla="*/ 2586614 w 2586614"/>
              <a:gd name="connsiteY2" fmla="*/ 2400300 h 2400300"/>
              <a:gd name="connsiteX3" fmla="*/ 0 w 2586614"/>
              <a:gd name="connsiteY3" fmla="*/ 2400300 h 2400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86614" h="2400300">
                <a:moveTo>
                  <a:pt x="0" y="0"/>
                </a:moveTo>
                <a:lnTo>
                  <a:pt x="2586614" y="0"/>
                </a:lnTo>
                <a:lnTo>
                  <a:pt x="2586614" y="2400300"/>
                </a:lnTo>
                <a:lnTo>
                  <a:pt x="0" y="24003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836885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51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5BA42209-D0B5-4686-A4FB-78562097DD93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4849589" y="2447269"/>
            <a:ext cx="1963462" cy="1963462"/>
          </a:xfrm>
          <a:custGeom>
            <a:avLst/>
            <a:gdLst>
              <a:gd name="connsiteX0" fmla="*/ 981731 w 1963462"/>
              <a:gd name="connsiteY0" fmla="*/ 0 h 1963462"/>
              <a:gd name="connsiteX1" fmla="*/ 1963462 w 1963462"/>
              <a:gd name="connsiteY1" fmla="*/ 981731 h 1963462"/>
              <a:gd name="connsiteX2" fmla="*/ 981731 w 1963462"/>
              <a:gd name="connsiteY2" fmla="*/ 1963462 h 1963462"/>
              <a:gd name="connsiteX3" fmla="*/ 0 w 1963462"/>
              <a:gd name="connsiteY3" fmla="*/ 981731 h 1963462"/>
              <a:gd name="connsiteX4" fmla="*/ 981731 w 1963462"/>
              <a:gd name="connsiteY4" fmla="*/ 0 h 1963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63462" h="1963462">
                <a:moveTo>
                  <a:pt x="981731" y="0"/>
                </a:moveTo>
                <a:cubicBezTo>
                  <a:pt x="1523926" y="0"/>
                  <a:pt x="1963462" y="439536"/>
                  <a:pt x="1963462" y="981731"/>
                </a:cubicBezTo>
                <a:cubicBezTo>
                  <a:pt x="1963462" y="1523926"/>
                  <a:pt x="1523926" y="1963462"/>
                  <a:pt x="981731" y="1963462"/>
                </a:cubicBezTo>
                <a:cubicBezTo>
                  <a:pt x="439536" y="1963462"/>
                  <a:pt x="0" y="1523926"/>
                  <a:pt x="0" y="981731"/>
                </a:cubicBezTo>
                <a:cubicBezTo>
                  <a:pt x="0" y="439536"/>
                  <a:pt x="439536" y="0"/>
                  <a:pt x="98173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12F08FDB-26F1-41E7-BC36-E1E5E34FAF83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1424217" y="2447269"/>
            <a:ext cx="1963462" cy="1963462"/>
          </a:xfrm>
          <a:custGeom>
            <a:avLst/>
            <a:gdLst>
              <a:gd name="connsiteX0" fmla="*/ 981731 w 1963462"/>
              <a:gd name="connsiteY0" fmla="*/ 0 h 1963462"/>
              <a:gd name="connsiteX1" fmla="*/ 1963462 w 1963462"/>
              <a:gd name="connsiteY1" fmla="*/ 981731 h 1963462"/>
              <a:gd name="connsiteX2" fmla="*/ 981731 w 1963462"/>
              <a:gd name="connsiteY2" fmla="*/ 1963462 h 1963462"/>
              <a:gd name="connsiteX3" fmla="*/ 0 w 1963462"/>
              <a:gd name="connsiteY3" fmla="*/ 981731 h 1963462"/>
              <a:gd name="connsiteX4" fmla="*/ 981731 w 1963462"/>
              <a:gd name="connsiteY4" fmla="*/ 0 h 1963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63462" h="1963462">
                <a:moveTo>
                  <a:pt x="981731" y="0"/>
                </a:moveTo>
                <a:cubicBezTo>
                  <a:pt x="1523926" y="0"/>
                  <a:pt x="1963462" y="439536"/>
                  <a:pt x="1963462" y="981731"/>
                </a:cubicBezTo>
                <a:cubicBezTo>
                  <a:pt x="1963462" y="1523926"/>
                  <a:pt x="1523926" y="1963462"/>
                  <a:pt x="981731" y="1963462"/>
                </a:cubicBezTo>
                <a:cubicBezTo>
                  <a:pt x="439536" y="1963462"/>
                  <a:pt x="0" y="1523926"/>
                  <a:pt x="0" y="981731"/>
                </a:cubicBezTo>
                <a:cubicBezTo>
                  <a:pt x="0" y="439536"/>
                  <a:pt x="439536" y="0"/>
                  <a:pt x="98173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73ED955A-CD75-4955-865A-E8CA1F36695E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8274961" y="2447269"/>
            <a:ext cx="1963462" cy="1963462"/>
          </a:xfrm>
          <a:custGeom>
            <a:avLst/>
            <a:gdLst>
              <a:gd name="connsiteX0" fmla="*/ 981731 w 1963462"/>
              <a:gd name="connsiteY0" fmla="*/ 0 h 1963462"/>
              <a:gd name="connsiteX1" fmla="*/ 1963462 w 1963462"/>
              <a:gd name="connsiteY1" fmla="*/ 981731 h 1963462"/>
              <a:gd name="connsiteX2" fmla="*/ 981731 w 1963462"/>
              <a:gd name="connsiteY2" fmla="*/ 1963462 h 1963462"/>
              <a:gd name="connsiteX3" fmla="*/ 0 w 1963462"/>
              <a:gd name="connsiteY3" fmla="*/ 981731 h 1963462"/>
              <a:gd name="connsiteX4" fmla="*/ 981731 w 1963462"/>
              <a:gd name="connsiteY4" fmla="*/ 0 h 1963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63462" h="1963462">
                <a:moveTo>
                  <a:pt x="981731" y="0"/>
                </a:moveTo>
                <a:cubicBezTo>
                  <a:pt x="1523926" y="0"/>
                  <a:pt x="1963462" y="439536"/>
                  <a:pt x="1963462" y="981731"/>
                </a:cubicBezTo>
                <a:cubicBezTo>
                  <a:pt x="1963462" y="1523926"/>
                  <a:pt x="1523926" y="1963462"/>
                  <a:pt x="981731" y="1963462"/>
                </a:cubicBezTo>
                <a:cubicBezTo>
                  <a:pt x="439536" y="1963462"/>
                  <a:pt x="0" y="1523926"/>
                  <a:pt x="0" y="981731"/>
                </a:cubicBezTo>
                <a:cubicBezTo>
                  <a:pt x="0" y="439536"/>
                  <a:pt x="439536" y="0"/>
                  <a:pt x="98173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7958541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47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8021DB56-E65F-4BDA-B6DC-75052C471A32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8316810" y="2819400"/>
            <a:ext cx="3323895" cy="3039988"/>
          </a:xfrm>
          <a:custGeom>
            <a:avLst/>
            <a:gdLst>
              <a:gd name="connsiteX0" fmla="*/ 0 w 3323895"/>
              <a:gd name="connsiteY0" fmla="*/ 0 h 3039988"/>
              <a:gd name="connsiteX1" fmla="*/ 3323895 w 3323895"/>
              <a:gd name="connsiteY1" fmla="*/ 0 h 3039988"/>
              <a:gd name="connsiteX2" fmla="*/ 3323895 w 3323895"/>
              <a:gd name="connsiteY2" fmla="*/ 3039988 h 3039988"/>
              <a:gd name="connsiteX3" fmla="*/ 0 w 3323895"/>
              <a:gd name="connsiteY3" fmla="*/ 3039988 h 3039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23895" h="3039988">
                <a:moveTo>
                  <a:pt x="0" y="0"/>
                </a:moveTo>
                <a:lnTo>
                  <a:pt x="3323895" y="0"/>
                </a:lnTo>
                <a:lnTo>
                  <a:pt x="3323895" y="3039988"/>
                </a:lnTo>
                <a:lnTo>
                  <a:pt x="0" y="303998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9028436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46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E492CF32-FD56-45F3-90FD-AA60479275F7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8959393" y="2219147"/>
            <a:ext cx="2681312" cy="3749853"/>
          </a:xfrm>
          <a:custGeom>
            <a:avLst/>
            <a:gdLst>
              <a:gd name="connsiteX0" fmla="*/ 0 w 2681312"/>
              <a:gd name="connsiteY0" fmla="*/ 0 h 3749853"/>
              <a:gd name="connsiteX1" fmla="*/ 2681312 w 2681312"/>
              <a:gd name="connsiteY1" fmla="*/ 0 h 3749853"/>
              <a:gd name="connsiteX2" fmla="*/ 2681312 w 2681312"/>
              <a:gd name="connsiteY2" fmla="*/ 3749853 h 3749853"/>
              <a:gd name="connsiteX3" fmla="*/ 0 w 2681312"/>
              <a:gd name="connsiteY3" fmla="*/ 3749853 h 3749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1312" h="3749853">
                <a:moveTo>
                  <a:pt x="0" y="0"/>
                </a:moveTo>
                <a:lnTo>
                  <a:pt x="2681312" y="0"/>
                </a:lnTo>
                <a:lnTo>
                  <a:pt x="2681312" y="3749853"/>
                </a:lnTo>
                <a:lnTo>
                  <a:pt x="0" y="374985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925C2B41-BBF1-4228-B6F4-3A63AC1660C3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6096000" y="2219147"/>
            <a:ext cx="2681312" cy="3749853"/>
          </a:xfrm>
          <a:custGeom>
            <a:avLst/>
            <a:gdLst>
              <a:gd name="connsiteX0" fmla="*/ 0 w 2681312"/>
              <a:gd name="connsiteY0" fmla="*/ 0 h 3749853"/>
              <a:gd name="connsiteX1" fmla="*/ 2681312 w 2681312"/>
              <a:gd name="connsiteY1" fmla="*/ 0 h 3749853"/>
              <a:gd name="connsiteX2" fmla="*/ 2681312 w 2681312"/>
              <a:gd name="connsiteY2" fmla="*/ 3749853 h 3749853"/>
              <a:gd name="connsiteX3" fmla="*/ 0 w 2681312"/>
              <a:gd name="connsiteY3" fmla="*/ 3749853 h 3749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1312" h="3749853">
                <a:moveTo>
                  <a:pt x="0" y="0"/>
                </a:moveTo>
                <a:lnTo>
                  <a:pt x="2681312" y="0"/>
                </a:lnTo>
                <a:lnTo>
                  <a:pt x="2681312" y="3749853"/>
                </a:lnTo>
                <a:lnTo>
                  <a:pt x="0" y="374985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6460700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45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019DB9A6-C048-4B44-9904-108D9404291C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713222" y="2921000"/>
            <a:ext cx="1803400" cy="1803400"/>
          </a:xfrm>
          <a:custGeom>
            <a:avLst/>
            <a:gdLst>
              <a:gd name="connsiteX0" fmla="*/ 901700 w 1803400"/>
              <a:gd name="connsiteY0" fmla="*/ 0 h 1803400"/>
              <a:gd name="connsiteX1" fmla="*/ 1803400 w 1803400"/>
              <a:gd name="connsiteY1" fmla="*/ 901700 h 1803400"/>
              <a:gd name="connsiteX2" fmla="*/ 901700 w 1803400"/>
              <a:gd name="connsiteY2" fmla="*/ 1803400 h 1803400"/>
              <a:gd name="connsiteX3" fmla="*/ 0 w 1803400"/>
              <a:gd name="connsiteY3" fmla="*/ 901700 h 1803400"/>
              <a:gd name="connsiteX4" fmla="*/ 901700 w 1803400"/>
              <a:gd name="connsiteY4" fmla="*/ 0 h 180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3400" h="1803400">
                <a:moveTo>
                  <a:pt x="901700" y="0"/>
                </a:moveTo>
                <a:cubicBezTo>
                  <a:pt x="1399695" y="0"/>
                  <a:pt x="1803400" y="403705"/>
                  <a:pt x="1803400" y="901700"/>
                </a:cubicBezTo>
                <a:cubicBezTo>
                  <a:pt x="1803400" y="1399695"/>
                  <a:pt x="1399695" y="1803400"/>
                  <a:pt x="901700" y="1803400"/>
                </a:cubicBezTo>
                <a:cubicBezTo>
                  <a:pt x="403705" y="1803400"/>
                  <a:pt x="0" y="1399695"/>
                  <a:pt x="0" y="901700"/>
                </a:cubicBezTo>
                <a:cubicBezTo>
                  <a:pt x="0" y="403705"/>
                  <a:pt x="403705" y="0"/>
                  <a:pt x="9017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EB7C5E37-01A7-439D-8E5A-DD9F36D4523B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3046222" y="2921000"/>
            <a:ext cx="1803400" cy="1803400"/>
          </a:xfrm>
          <a:custGeom>
            <a:avLst/>
            <a:gdLst>
              <a:gd name="connsiteX0" fmla="*/ 901700 w 1803400"/>
              <a:gd name="connsiteY0" fmla="*/ 0 h 1803400"/>
              <a:gd name="connsiteX1" fmla="*/ 1803400 w 1803400"/>
              <a:gd name="connsiteY1" fmla="*/ 901700 h 1803400"/>
              <a:gd name="connsiteX2" fmla="*/ 901700 w 1803400"/>
              <a:gd name="connsiteY2" fmla="*/ 1803400 h 1803400"/>
              <a:gd name="connsiteX3" fmla="*/ 0 w 1803400"/>
              <a:gd name="connsiteY3" fmla="*/ 901700 h 1803400"/>
              <a:gd name="connsiteX4" fmla="*/ 901700 w 1803400"/>
              <a:gd name="connsiteY4" fmla="*/ 0 h 180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3400" h="1803400">
                <a:moveTo>
                  <a:pt x="901700" y="0"/>
                </a:moveTo>
                <a:cubicBezTo>
                  <a:pt x="1399695" y="0"/>
                  <a:pt x="1803400" y="403705"/>
                  <a:pt x="1803400" y="901700"/>
                </a:cubicBezTo>
                <a:cubicBezTo>
                  <a:pt x="1803400" y="1399695"/>
                  <a:pt x="1399695" y="1803400"/>
                  <a:pt x="901700" y="1803400"/>
                </a:cubicBezTo>
                <a:cubicBezTo>
                  <a:pt x="403705" y="1803400"/>
                  <a:pt x="0" y="1399695"/>
                  <a:pt x="0" y="901700"/>
                </a:cubicBezTo>
                <a:cubicBezTo>
                  <a:pt x="0" y="403705"/>
                  <a:pt x="403705" y="0"/>
                  <a:pt x="9017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DD0C8EB5-55E8-4D69-A8AE-8AEFF48D0AC1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5379222" y="2921000"/>
            <a:ext cx="1803400" cy="1803400"/>
          </a:xfrm>
          <a:custGeom>
            <a:avLst/>
            <a:gdLst>
              <a:gd name="connsiteX0" fmla="*/ 901700 w 1803400"/>
              <a:gd name="connsiteY0" fmla="*/ 0 h 1803400"/>
              <a:gd name="connsiteX1" fmla="*/ 1803400 w 1803400"/>
              <a:gd name="connsiteY1" fmla="*/ 901700 h 1803400"/>
              <a:gd name="connsiteX2" fmla="*/ 901700 w 1803400"/>
              <a:gd name="connsiteY2" fmla="*/ 1803400 h 1803400"/>
              <a:gd name="connsiteX3" fmla="*/ 0 w 1803400"/>
              <a:gd name="connsiteY3" fmla="*/ 901700 h 1803400"/>
              <a:gd name="connsiteX4" fmla="*/ 901700 w 1803400"/>
              <a:gd name="connsiteY4" fmla="*/ 0 h 180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3400" h="1803400">
                <a:moveTo>
                  <a:pt x="901700" y="0"/>
                </a:moveTo>
                <a:cubicBezTo>
                  <a:pt x="1399695" y="0"/>
                  <a:pt x="1803400" y="403705"/>
                  <a:pt x="1803400" y="901700"/>
                </a:cubicBezTo>
                <a:cubicBezTo>
                  <a:pt x="1803400" y="1399695"/>
                  <a:pt x="1399695" y="1803400"/>
                  <a:pt x="901700" y="1803400"/>
                </a:cubicBezTo>
                <a:cubicBezTo>
                  <a:pt x="403705" y="1803400"/>
                  <a:pt x="0" y="1399695"/>
                  <a:pt x="0" y="901700"/>
                </a:cubicBezTo>
                <a:cubicBezTo>
                  <a:pt x="0" y="403705"/>
                  <a:pt x="403705" y="0"/>
                  <a:pt x="9017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0185326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44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8A305907-FDB1-40ED-B5BD-5633C0304CF6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4368800" y="4203700"/>
            <a:ext cx="1727200" cy="1765299"/>
          </a:xfrm>
          <a:custGeom>
            <a:avLst/>
            <a:gdLst>
              <a:gd name="connsiteX0" fmla="*/ 0 w 1727200"/>
              <a:gd name="connsiteY0" fmla="*/ 0 h 1765299"/>
              <a:gd name="connsiteX1" fmla="*/ 1727200 w 1727200"/>
              <a:gd name="connsiteY1" fmla="*/ 0 h 1765299"/>
              <a:gd name="connsiteX2" fmla="*/ 1727200 w 1727200"/>
              <a:gd name="connsiteY2" fmla="*/ 1765299 h 1765299"/>
              <a:gd name="connsiteX3" fmla="*/ 0 w 1727200"/>
              <a:gd name="connsiteY3" fmla="*/ 1765299 h 1765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27200" h="1765299">
                <a:moveTo>
                  <a:pt x="0" y="0"/>
                </a:moveTo>
                <a:lnTo>
                  <a:pt x="1727200" y="0"/>
                </a:lnTo>
                <a:lnTo>
                  <a:pt x="1727200" y="1765299"/>
                </a:lnTo>
                <a:lnTo>
                  <a:pt x="0" y="176529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4D4D30B4-0605-4AE6-955F-1BA759129DBD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6096000" y="2219146"/>
            <a:ext cx="5544704" cy="3749853"/>
          </a:xfrm>
          <a:custGeom>
            <a:avLst/>
            <a:gdLst>
              <a:gd name="connsiteX0" fmla="*/ 0 w 5544704"/>
              <a:gd name="connsiteY0" fmla="*/ 0 h 3749853"/>
              <a:gd name="connsiteX1" fmla="*/ 5544704 w 5544704"/>
              <a:gd name="connsiteY1" fmla="*/ 0 h 3749853"/>
              <a:gd name="connsiteX2" fmla="*/ 5544704 w 5544704"/>
              <a:gd name="connsiteY2" fmla="*/ 3749853 h 3749853"/>
              <a:gd name="connsiteX3" fmla="*/ 0 w 5544704"/>
              <a:gd name="connsiteY3" fmla="*/ 3749853 h 3749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44704" h="3749853">
                <a:moveTo>
                  <a:pt x="0" y="0"/>
                </a:moveTo>
                <a:lnTo>
                  <a:pt x="5544704" y="0"/>
                </a:lnTo>
                <a:lnTo>
                  <a:pt x="5544704" y="3749853"/>
                </a:lnTo>
                <a:lnTo>
                  <a:pt x="0" y="374985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41956472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43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77B9A0D6-79B9-441A-A773-98A6D39FF32E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6324600" y="2838450"/>
            <a:ext cx="1771650" cy="1771650"/>
          </a:xfrm>
          <a:custGeom>
            <a:avLst/>
            <a:gdLst>
              <a:gd name="connsiteX0" fmla="*/ 0 w 1771650"/>
              <a:gd name="connsiteY0" fmla="*/ 0 h 1771650"/>
              <a:gd name="connsiteX1" fmla="*/ 1771650 w 1771650"/>
              <a:gd name="connsiteY1" fmla="*/ 0 h 1771650"/>
              <a:gd name="connsiteX2" fmla="*/ 1771650 w 1771650"/>
              <a:gd name="connsiteY2" fmla="*/ 1771650 h 1771650"/>
              <a:gd name="connsiteX3" fmla="*/ 0 w 1771650"/>
              <a:gd name="connsiteY3" fmla="*/ 1771650 h 177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1650" h="1771650">
                <a:moveTo>
                  <a:pt x="0" y="0"/>
                </a:moveTo>
                <a:lnTo>
                  <a:pt x="1771650" y="0"/>
                </a:lnTo>
                <a:lnTo>
                  <a:pt x="1771650" y="1771650"/>
                </a:lnTo>
                <a:lnTo>
                  <a:pt x="0" y="177165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F3C75811-76B2-4593-817C-47088AFC97A9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4095750" y="2838450"/>
            <a:ext cx="1771650" cy="1771650"/>
          </a:xfrm>
          <a:custGeom>
            <a:avLst/>
            <a:gdLst>
              <a:gd name="connsiteX0" fmla="*/ 0 w 1771650"/>
              <a:gd name="connsiteY0" fmla="*/ 0 h 1771650"/>
              <a:gd name="connsiteX1" fmla="*/ 1771650 w 1771650"/>
              <a:gd name="connsiteY1" fmla="*/ 0 h 1771650"/>
              <a:gd name="connsiteX2" fmla="*/ 1771650 w 1771650"/>
              <a:gd name="connsiteY2" fmla="*/ 1771650 h 1771650"/>
              <a:gd name="connsiteX3" fmla="*/ 0 w 1771650"/>
              <a:gd name="connsiteY3" fmla="*/ 1771650 h 177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1650" h="1771650">
                <a:moveTo>
                  <a:pt x="0" y="0"/>
                </a:moveTo>
                <a:lnTo>
                  <a:pt x="1771650" y="0"/>
                </a:lnTo>
                <a:lnTo>
                  <a:pt x="1771650" y="1771650"/>
                </a:lnTo>
                <a:lnTo>
                  <a:pt x="0" y="177165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50182F0E-2F48-4B03-B1A6-4F25C44ACA23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1866900" y="2838450"/>
            <a:ext cx="1771650" cy="1771650"/>
          </a:xfrm>
          <a:custGeom>
            <a:avLst/>
            <a:gdLst>
              <a:gd name="connsiteX0" fmla="*/ 0 w 1771650"/>
              <a:gd name="connsiteY0" fmla="*/ 0 h 1771650"/>
              <a:gd name="connsiteX1" fmla="*/ 1771650 w 1771650"/>
              <a:gd name="connsiteY1" fmla="*/ 0 h 1771650"/>
              <a:gd name="connsiteX2" fmla="*/ 1771650 w 1771650"/>
              <a:gd name="connsiteY2" fmla="*/ 1771650 h 1771650"/>
              <a:gd name="connsiteX3" fmla="*/ 0 w 1771650"/>
              <a:gd name="connsiteY3" fmla="*/ 1771650 h 177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1650" h="1771650">
                <a:moveTo>
                  <a:pt x="0" y="0"/>
                </a:moveTo>
                <a:lnTo>
                  <a:pt x="1771650" y="0"/>
                </a:lnTo>
                <a:lnTo>
                  <a:pt x="1771650" y="1771650"/>
                </a:lnTo>
                <a:lnTo>
                  <a:pt x="0" y="177165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402392F2-0AE6-4B25-A80D-3CA69C754C13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8553450" y="2838450"/>
            <a:ext cx="1771650" cy="1771650"/>
          </a:xfrm>
          <a:custGeom>
            <a:avLst/>
            <a:gdLst>
              <a:gd name="connsiteX0" fmla="*/ 0 w 1771650"/>
              <a:gd name="connsiteY0" fmla="*/ 0 h 1771650"/>
              <a:gd name="connsiteX1" fmla="*/ 1771650 w 1771650"/>
              <a:gd name="connsiteY1" fmla="*/ 0 h 1771650"/>
              <a:gd name="connsiteX2" fmla="*/ 1771650 w 1771650"/>
              <a:gd name="connsiteY2" fmla="*/ 1771650 h 1771650"/>
              <a:gd name="connsiteX3" fmla="*/ 0 w 1771650"/>
              <a:gd name="connsiteY3" fmla="*/ 1771650 h 177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1650" h="1771650">
                <a:moveTo>
                  <a:pt x="0" y="0"/>
                </a:moveTo>
                <a:lnTo>
                  <a:pt x="1771650" y="0"/>
                </a:lnTo>
                <a:lnTo>
                  <a:pt x="1771650" y="1771650"/>
                </a:lnTo>
                <a:lnTo>
                  <a:pt x="0" y="177165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4184464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42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637A592C-FD0B-430D-87B8-ED8E5A236E7E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8237859" y="1828801"/>
            <a:ext cx="3367561" cy="3848003"/>
          </a:xfrm>
          <a:custGeom>
            <a:avLst/>
            <a:gdLst>
              <a:gd name="connsiteX0" fmla="*/ 0 w 3367561"/>
              <a:gd name="connsiteY0" fmla="*/ 0 h 3848003"/>
              <a:gd name="connsiteX1" fmla="*/ 3367561 w 3367561"/>
              <a:gd name="connsiteY1" fmla="*/ 0 h 3848003"/>
              <a:gd name="connsiteX2" fmla="*/ 3367561 w 3367561"/>
              <a:gd name="connsiteY2" fmla="*/ 3848003 h 3848003"/>
              <a:gd name="connsiteX3" fmla="*/ 0 w 3367561"/>
              <a:gd name="connsiteY3" fmla="*/ 3848003 h 3848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7561" h="3848003">
                <a:moveTo>
                  <a:pt x="0" y="0"/>
                </a:moveTo>
                <a:lnTo>
                  <a:pt x="3367561" y="0"/>
                </a:lnTo>
                <a:lnTo>
                  <a:pt x="3367561" y="3848003"/>
                </a:lnTo>
                <a:lnTo>
                  <a:pt x="0" y="384800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3586637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75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45A999C-C221-43C5-A019-1CF201662E76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551296" y="551296"/>
            <a:ext cx="11089408" cy="5430404"/>
          </a:xfrm>
          <a:custGeom>
            <a:avLst/>
            <a:gdLst>
              <a:gd name="connsiteX0" fmla="*/ 0 w 11089408"/>
              <a:gd name="connsiteY0" fmla="*/ 0 h 5430404"/>
              <a:gd name="connsiteX1" fmla="*/ 11089408 w 11089408"/>
              <a:gd name="connsiteY1" fmla="*/ 0 h 5430404"/>
              <a:gd name="connsiteX2" fmla="*/ 11089408 w 11089408"/>
              <a:gd name="connsiteY2" fmla="*/ 5430404 h 5430404"/>
              <a:gd name="connsiteX3" fmla="*/ 0 w 11089408"/>
              <a:gd name="connsiteY3" fmla="*/ 5430404 h 5430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089408" h="5430404">
                <a:moveTo>
                  <a:pt x="0" y="0"/>
                </a:moveTo>
                <a:lnTo>
                  <a:pt x="11089408" y="0"/>
                </a:lnTo>
                <a:lnTo>
                  <a:pt x="11089408" y="5430404"/>
                </a:lnTo>
                <a:lnTo>
                  <a:pt x="0" y="543040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7526470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50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637A592C-FD0B-430D-87B8-ED8E5A236E7E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8237859" y="551297"/>
            <a:ext cx="3367561" cy="5125508"/>
          </a:xfrm>
          <a:custGeom>
            <a:avLst/>
            <a:gdLst>
              <a:gd name="connsiteX0" fmla="*/ 0 w 3367561"/>
              <a:gd name="connsiteY0" fmla="*/ 0 h 3848003"/>
              <a:gd name="connsiteX1" fmla="*/ 3367561 w 3367561"/>
              <a:gd name="connsiteY1" fmla="*/ 0 h 3848003"/>
              <a:gd name="connsiteX2" fmla="*/ 3367561 w 3367561"/>
              <a:gd name="connsiteY2" fmla="*/ 3848003 h 3848003"/>
              <a:gd name="connsiteX3" fmla="*/ 0 w 3367561"/>
              <a:gd name="connsiteY3" fmla="*/ 3848003 h 3848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7561" h="3848003">
                <a:moveTo>
                  <a:pt x="0" y="0"/>
                </a:moveTo>
                <a:lnTo>
                  <a:pt x="3367561" y="0"/>
                </a:lnTo>
                <a:lnTo>
                  <a:pt x="3367561" y="3848003"/>
                </a:lnTo>
                <a:lnTo>
                  <a:pt x="0" y="384800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1052312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48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637A592C-FD0B-430D-87B8-ED8E5A236E7E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9202057" y="1828801"/>
            <a:ext cx="2403363" cy="3848003"/>
          </a:xfrm>
          <a:custGeom>
            <a:avLst/>
            <a:gdLst>
              <a:gd name="connsiteX0" fmla="*/ 0 w 3367561"/>
              <a:gd name="connsiteY0" fmla="*/ 0 h 3848003"/>
              <a:gd name="connsiteX1" fmla="*/ 3367561 w 3367561"/>
              <a:gd name="connsiteY1" fmla="*/ 0 h 3848003"/>
              <a:gd name="connsiteX2" fmla="*/ 3367561 w 3367561"/>
              <a:gd name="connsiteY2" fmla="*/ 3848003 h 3848003"/>
              <a:gd name="connsiteX3" fmla="*/ 0 w 3367561"/>
              <a:gd name="connsiteY3" fmla="*/ 3848003 h 3848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7561" h="3848003">
                <a:moveTo>
                  <a:pt x="0" y="0"/>
                </a:moveTo>
                <a:lnTo>
                  <a:pt x="3367561" y="0"/>
                </a:lnTo>
                <a:lnTo>
                  <a:pt x="3367561" y="3848003"/>
                </a:lnTo>
                <a:lnTo>
                  <a:pt x="0" y="384800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07211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41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EC9DCC5-14A3-4C20-975E-83F25A484E82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168078" y="2219147"/>
            <a:ext cx="2165131" cy="3640241"/>
          </a:xfrm>
          <a:custGeom>
            <a:avLst/>
            <a:gdLst>
              <a:gd name="connsiteX0" fmla="*/ 0 w 2165131"/>
              <a:gd name="connsiteY0" fmla="*/ 0 h 3640241"/>
              <a:gd name="connsiteX1" fmla="*/ 2165131 w 2165131"/>
              <a:gd name="connsiteY1" fmla="*/ 0 h 3640241"/>
              <a:gd name="connsiteX2" fmla="*/ 2165131 w 2165131"/>
              <a:gd name="connsiteY2" fmla="*/ 3640241 h 3640241"/>
              <a:gd name="connsiteX3" fmla="*/ 0 w 2165131"/>
              <a:gd name="connsiteY3" fmla="*/ 3640241 h 3640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65131" h="3640241">
                <a:moveTo>
                  <a:pt x="0" y="0"/>
                </a:moveTo>
                <a:lnTo>
                  <a:pt x="2165131" y="0"/>
                </a:lnTo>
                <a:lnTo>
                  <a:pt x="2165131" y="3640241"/>
                </a:lnTo>
                <a:lnTo>
                  <a:pt x="0" y="364024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1079832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38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20725"/>
            <a:ext cx="10515600" cy="787400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3185159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spc="10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5762172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76A7A39A-6A3C-4F32-A8A4-688A8E8D33B4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8273144" y="2219147"/>
            <a:ext cx="3367561" cy="3749853"/>
          </a:xfrm>
          <a:custGeom>
            <a:avLst/>
            <a:gdLst>
              <a:gd name="connsiteX0" fmla="*/ 0 w 3367561"/>
              <a:gd name="connsiteY0" fmla="*/ 0 h 3749853"/>
              <a:gd name="connsiteX1" fmla="*/ 3367561 w 3367561"/>
              <a:gd name="connsiteY1" fmla="*/ 0 h 3749853"/>
              <a:gd name="connsiteX2" fmla="*/ 3367561 w 3367561"/>
              <a:gd name="connsiteY2" fmla="*/ 3749853 h 3749853"/>
              <a:gd name="connsiteX3" fmla="*/ 0 w 3367561"/>
              <a:gd name="connsiteY3" fmla="*/ 3749853 h 3749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7561" h="3749853">
                <a:moveTo>
                  <a:pt x="0" y="0"/>
                </a:moveTo>
                <a:lnTo>
                  <a:pt x="3367561" y="0"/>
                </a:lnTo>
                <a:lnTo>
                  <a:pt x="3367561" y="3749853"/>
                </a:lnTo>
                <a:lnTo>
                  <a:pt x="0" y="374985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40166668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36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20725"/>
            <a:ext cx="10515600" cy="787400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3185159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spc="10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5762172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42987892-1AA8-4659-9F93-0C177365D9DE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415065" y="2219147"/>
            <a:ext cx="3361870" cy="3749852"/>
          </a:xfrm>
          <a:custGeom>
            <a:avLst/>
            <a:gdLst>
              <a:gd name="connsiteX0" fmla="*/ 0 w 3361870"/>
              <a:gd name="connsiteY0" fmla="*/ 0 h 3749852"/>
              <a:gd name="connsiteX1" fmla="*/ 3361870 w 3361870"/>
              <a:gd name="connsiteY1" fmla="*/ 0 h 3749852"/>
              <a:gd name="connsiteX2" fmla="*/ 3361870 w 3361870"/>
              <a:gd name="connsiteY2" fmla="*/ 3749852 h 3749852"/>
              <a:gd name="connsiteX3" fmla="*/ 0 w 3361870"/>
              <a:gd name="connsiteY3" fmla="*/ 3749852 h 3749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1870" h="3749852">
                <a:moveTo>
                  <a:pt x="0" y="0"/>
                </a:moveTo>
                <a:lnTo>
                  <a:pt x="3361870" y="0"/>
                </a:lnTo>
                <a:lnTo>
                  <a:pt x="3361870" y="3749852"/>
                </a:lnTo>
                <a:lnTo>
                  <a:pt x="0" y="374985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0623484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35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20725"/>
            <a:ext cx="10515600" cy="787400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3185159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spc="10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5762172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2810791-604D-4B8B-BBAF-C8340735E776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551296" y="2219146"/>
            <a:ext cx="3367561" cy="3749853"/>
          </a:xfrm>
          <a:custGeom>
            <a:avLst/>
            <a:gdLst>
              <a:gd name="connsiteX0" fmla="*/ 0 w 3367561"/>
              <a:gd name="connsiteY0" fmla="*/ 0 h 3749853"/>
              <a:gd name="connsiteX1" fmla="*/ 3367561 w 3367561"/>
              <a:gd name="connsiteY1" fmla="*/ 0 h 3749853"/>
              <a:gd name="connsiteX2" fmla="*/ 3367561 w 3367561"/>
              <a:gd name="connsiteY2" fmla="*/ 3749853 h 3749853"/>
              <a:gd name="connsiteX3" fmla="*/ 0 w 3367561"/>
              <a:gd name="connsiteY3" fmla="*/ 3749853 h 3749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7561" h="3749853">
                <a:moveTo>
                  <a:pt x="0" y="0"/>
                </a:moveTo>
                <a:lnTo>
                  <a:pt x="3367561" y="0"/>
                </a:lnTo>
                <a:lnTo>
                  <a:pt x="3367561" y="3749853"/>
                </a:lnTo>
                <a:lnTo>
                  <a:pt x="0" y="374985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40648866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39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20725"/>
            <a:ext cx="10515600" cy="787400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3185159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spc="10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5762172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2810791-604D-4B8B-BBAF-C8340735E776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551296" y="2876496"/>
            <a:ext cx="3367561" cy="3092503"/>
          </a:xfrm>
          <a:custGeom>
            <a:avLst/>
            <a:gdLst>
              <a:gd name="connsiteX0" fmla="*/ 0 w 3367561"/>
              <a:gd name="connsiteY0" fmla="*/ 0 h 3749853"/>
              <a:gd name="connsiteX1" fmla="*/ 3367561 w 3367561"/>
              <a:gd name="connsiteY1" fmla="*/ 0 h 3749853"/>
              <a:gd name="connsiteX2" fmla="*/ 3367561 w 3367561"/>
              <a:gd name="connsiteY2" fmla="*/ 3749853 h 3749853"/>
              <a:gd name="connsiteX3" fmla="*/ 0 w 3367561"/>
              <a:gd name="connsiteY3" fmla="*/ 3749853 h 3749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7561" h="3749853">
                <a:moveTo>
                  <a:pt x="0" y="0"/>
                </a:moveTo>
                <a:lnTo>
                  <a:pt x="3367561" y="0"/>
                </a:lnTo>
                <a:lnTo>
                  <a:pt x="3367561" y="3749853"/>
                </a:lnTo>
                <a:lnTo>
                  <a:pt x="0" y="374985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4207712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34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6F6F2B73-7DAD-4B12-A51B-2133C3ED0EC2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7884514" y="551296"/>
            <a:ext cx="3756192" cy="2416773"/>
          </a:xfrm>
          <a:custGeom>
            <a:avLst/>
            <a:gdLst>
              <a:gd name="connsiteX0" fmla="*/ 0 w 3756192"/>
              <a:gd name="connsiteY0" fmla="*/ 0 h 2416773"/>
              <a:gd name="connsiteX1" fmla="*/ 3756192 w 3756192"/>
              <a:gd name="connsiteY1" fmla="*/ 0 h 2416773"/>
              <a:gd name="connsiteX2" fmla="*/ 3756192 w 3756192"/>
              <a:gd name="connsiteY2" fmla="*/ 2416773 h 2416773"/>
              <a:gd name="connsiteX3" fmla="*/ 0 w 3756192"/>
              <a:gd name="connsiteY3" fmla="*/ 2416773 h 2416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56192" h="2416773">
                <a:moveTo>
                  <a:pt x="0" y="0"/>
                </a:moveTo>
                <a:lnTo>
                  <a:pt x="3756192" y="0"/>
                </a:lnTo>
                <a:lnTo>
                  <a:pt x="3756192" y="2416773"/>
                </a:lnTo>
                <a:lnTo>
                  <a:pt x="0" y="241677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8345996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33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EBA87D3A-415C-4A85-BB7F-346D9099115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410075" y="551296"/>
            <a:ext cx="3209925" cy="5417703"/>
          </a:xfrm>
          <a:custGeom>
            <a:avLst/>
            <a:gdLst>
              <a:gd name="connsiteX0" fmla="*/ 0 w 3209925"/>
              <a:gd name="connsiteY0" fmla="*/ 0 h 5417703"/>
              <a:gd name="connsiteX1" fmla="*/ 3209925 w 3209925"/>
              <a:gd name="connsiteY1" fmla="*/ 0 h 5417703"/>
              <a:gd name="connsiteX2" fmla="*/ 3209925 w 3209925"/>
              <a:gd name="connsiteY2" fmla="*/ 5417703 h 5417703"/>
              <a:gd name="connsiteX3" fmla="*/ 0 w 3209925"/>
              <a:gd name="connsiteY3" fmla="*/ 5417703 h 5417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5417703">
                <a:moveTo>
                  <a:pt x="0" y="0"/>
                </a:moveTo>
                <a:lnTo>
                  <a:pt x="3209925" y="0"/>
                </a:lnTo>
                <a:lnTo>
                  <a:pt x="3209925" y="5417703"/>
                </a:lnTo>
                <a:lnTo>
                  <a:pt x="0" y="541770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426899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49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EBA87D3A-415C-4A85-BB7F-346D9099115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410075" y="2190348"/>
            <a:ext cx="3209925" cy="3778651"/>
          </a:xfrm>
          <a:custGeom>
            <a:avLst/>
            <a:gdLst>
              <a:gd name="connsiteX0" fmla="*/ 0 w 3209925"/>
              <a:gd name="connsiteY0" fmla="*/ 0 h 5417703"/>
              <a:gd name="connsiteX1" fmla="*/ 3209925 w 3209925"/>
              <a:gd name="connsiteY1" fmla="*/ 0 h 5417703"/>
              <a:gd name="connsiteX2" fmla="*/ 3209925 w 3209925"/>
              <a:gd name="connsiteY2" fmla="*/ 5417703 h 5417703"/>
              <a:gd name="connsiteX3" fmla="*/ 0 w 3209925"/>
              <a:gd name="connsiteY3" fmla="*/ 5417703 h 5417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5417703">
                <a:moveTo>
                  <a:pt x="0" y="0"/>
                </a:moveTo>
                <a:lnTo>
                  <a:pt x="3209925" y="0"/>
                </a:lnTo>
                <a:lnTo>
                  <a:pt x="3209925" y="5417703"/>
                </a:lnTo>
                <a:lnTo>
                  <a:pt x="0" y="541770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2607169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76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45A999C-C221-43C5-A019-1CF201662E76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3860800" y="551296"/>
            <a:ext cx="7779904" cy="5430404"/>
          </a:xfrm>
          <a:custGeom>
            <a:avLst/>
            <a:gdLst>
              <a:gd name="connsiteX0" fmla="*/ 0 w 11089408"/>
              <a:gd name="connsiteY0" fmla="*/ 0 h 5430404"/>
              <a:gd name="connsiteX1" fmla="*/ 11089408 w 11089408"/>
              <a:gd name="connsiteY1" fmla="*/ 0 h 5430404"/>
              <a:gd name="connsiteX2" fmla="*/ 11089408 w 11089408"/>
              <a:gd name="connsiteY2" fmla="*/ 5430404 h 5430404"/>
              <a:gd name="connsiteX3" fmla="*/ 0 w 11089408"/>
              <a:gd name="connsiteY3" fmla="*/ 5430404 h 5430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089408" h="5430404">
                <a:moveTo>
                  <a:pt x="0" y="0"/>
                </a:moveTo>
                <a:lnTo>
                  <a:pt x="11089408" y="0"/>
                </a:lnTo>
                <a:lnTo>
                  <a:pt x="11089408" y="5430404"/>
                </a:lnTo>
                <a:lnTo>
                  <a:pt x="0" y="543040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9718987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32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20725"/>
            <a:ext cx="10515600" cy="787400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3185159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spc="10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5762172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654DFEAB-9F4C-49A5-98E6-B98344565343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096000" y="2320745"/>
            <a:ext cx="5544704" cy="3648255"/>
          </a:xfrm>
          <a:custGeom>
            <a:avLst/>
            <a:gdLst>
              <a:gd name="connsiteX0" fmla="*/ 0 w 5544704"/>
              <a:gd name="connsiteY0" fmla="*/ 0 h 3648255"/>
              <a:gd name="connsiteX1" fmla="*/ 5544704 w 5544704"/>
              <a:gd name="connsiteY1" fmla="*/ 0 h 3648255"/>
              <a:gd name="connsiteX2" fmla="*/ 5544704 w 5544704"/>
              <a:gd name="connsiteY2" fmla="*/ 3648255 h 3648255"/>
              <a:gd name="connsiteX3" fmla="*/ 0 w 5544704"/>
              <a:gd name="connsiteY3" fmla="*/ 3648255 h 3648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44704" h="3648255">
                <a:moveTo>
                  <a:pt x="0" y="0"/>
                </a:moveTo>
                <a:lnTo>
                  <a:pt x="5544704" y="0"/>
                </a:lnTo>
                <a:lnTo>
                  <a:pt x="5544704" y="3648255"/>
                </a:lnTo>
                <a:lnTo>
                  <a:pt x="0" y="364825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8061632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26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20725"/>
            <a:ext cx="10515600" cy="787400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3185159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spc="10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5762172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8BBADDB7-D352-4BE9-A5EF-D780D85DAB01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1879599" y="2411432"/>
            <a:ext cx="1640115" cy="1640115"/>
          </a:xfrm>
          <a:custGeom>
            <a:avLst/>
            <a:gdLst>
              <a:gd name="connsiteX0" fmla="*/ 0 w 1640115"/>
              <a:gd name="connsiteY0" fmla="*/ 0 h 1640115"/>
              <a:gd name="connsiteX1" fmla="*/ 1640115 w 1640115"/>
              <a:gd name="connsiteY1" fmla="*/ 0 h 1640115"/>
              <a:gd name="connsiteX2" fmla="*/ 1640115 w 1640115"/>
              <a:gd name="connsiteY2" fmla="*/ 1640115 h 1640115"/>
              <a:gd name="connsiteX3" fmla="*/ 0 w 1640115"/>
              <a:gd name="connsiteY3" fmla="*/ 1640115 h 1640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40115" h="1640115">
                <a:moveTo>
                  <a:pt x="0" y="0"/>
                </a:moveTo>
                <a:lnTo>
                  <a:pt x="1640115" y="0"/>
                </a:lnTo>
                <a:lnTo>
                  <a:pt x="1640115" y="1640115"/>
                </a:lnTo>
                <a:lnTo>
                  <a:pt x="0" y="164011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6462616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31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610674A8-2E98-43E5-852A-8D750C9336DC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432301" y="2219147"/>
            <a:ext cx="4483099" cy="3749852"/>
          </a:xfrm>
          <a:custGeom>
            <a:avLst/>
            <a:gdLst>
              <a:gd name="connsiteX0" fmla="*/ 0 w 4483099"/>
              <a:gd name="connsiteY0" fmla="*/ 0 h 3749852"/>
              <a:gd name="connsiteX1" fmla="*/ 4483099 w 4483099"/>
              <a:gd name="connsiteY1" fmla="*/ 0 h 3749852"/>
              <a:gd name="connsiteX2" fmla="*/ 4483099 w 4483099"/>
              <a:gd name="connsiteY2" fmla="*/ 3749852 h 3749852"/>
              <a:gd name="connsiteX3" fmla="*/ 0 w 4483099"/>
              <a:gd name="connsiteY3" fmla="*/ 3749852 h 3749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83099" h="3749852">
                <a:moveTo>
                  <a:pt x="0" y="0"/>
                </a:moveTo>
                <a:lnTo>
                  <a:pt x="4483099" y="0"/>
                </a:lnTo>
                <a:lnTo>
                  <a:pt x="4483099" y="3749852"/>
                </a:lnTo>
                <a:lnTo>
                  <a:pt x="0" y="374985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0B855C7B-677D-465F-BA42-D1599ADA07D9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915400" y="551296"/>
            <a:ext cx="2725304" cy="1667850"/>
          </a:xfrm>
          <a:custGeom>
            <a:avLst/>
            <a:gdLst>
              <a:gd name="connsiteX0" fmla="*/ 0 w 2725304"/>
              <a:gd name="connsiteY0" fmla="*/ 0 h 1667850"/>
              <a:gd name="connsiteX1" fmla="*/ 2725304 w 2725304"/>
              <a:gd name="connsiteY1" fmla="*/ 0 h 1667850"/>
              <a:gd name="connsiteX2" fmla="*/ 2725304 w 2725304"/>
              <a:gd name="connsiteY2" fmla="*/ 1667850 h 1667850"/>
              <a:gd name="connsiteX3" fmla="*/ 0 w 2725304"/>
              <a:gd name="connsiteY3" fmla="*/ 1667850 h 1667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25304" h="1667850">
                <a:moveTo>
                  <a:pt x="0" y="0"/>
                </a:moveTo>
                <a:lnTo>
                  <a:pt x="2725304" y="0"/>
                </a:lnTo>
                <a:lnTo>
                  <a:pt x="2725304" y="1667850"/>
                </a:lnTo>
                <a:lnTo>
                  <a:pt x="0" y="166785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9889092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30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88E9E60D-C34A-47EA-877B-F34C41AB7B0A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D09E12C-BCE1-414D-9FCE-72EEE1666701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1500203" y="2523946"/>
            <a:ext cx="2411397" cy="2843988"/>
          </a:xfrm>
          <a:custGeom>
            <a:avLst/>
            <a:gdLst>
              <a:gd name="connsiteX0" fmla="*/ 0 w 2411397"/>
              <a:gd name="connsiteY0" fmla="*/ 0 h 2843988"/>
              <a:gd name="connsiteX1" fmla="*/ 2411397 w 2411397"/>
              <a:gd name="connsiteY1" fmla="*/ 0 h 2843988"/>
              <a:gd name="connsiteX2" fmla="*/ 2411397 w 2411397"/>
              <a:gd name="connsiteY2" fmla="*/ 2843988 h 2843988"/>
              <a:gd name="connsiteX3" fmla="*/ 0 w 2411397"/>
              <a:gd name="connsiteY3" fmla="*/ 2843988 h 2843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11397" h="2843988">
                <a:moveTo>
                  <a:pt x="0" y="0"/>
                </a:moveTo>
                <a:lnTo>
                  <a:pt x="2411397" y="0"/>
                </a:lnTo>
                <a:lnTo>
                  <a:pt x="2411397" y="2843988"/>
                </a:lnTo>
                <a:lnTo>
                  <a:pt x="0" y="284398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5952882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29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73D2E460-6C1B-44AC-9177-9273A315E1A1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3352800" y="551296"/>
            <a:ext cx="8287904" cy="5417703"/>
          </a:xfrm>
          <a:custGeom>
            <a:avLst/>
            <a:gdLst>
              <a:gd name="connsiteX0" fmla="*/ 0 w 8287904"/>
              <a:gd name="connsiteY0" fmla="*/ 0 h 5417703"/>
              <a:gd name="connsiteX1" fmla="*/ 8287904 w 8287904"/>
              <a:gd name="connsiteY1" fmla="*/ 0 h 5417703"/>
              <a:gd name="connsiteX2" fmla="*/ 8287904 w 8287904"/>
              <a:gd name="connsiteY2" fmla="*/ 5417703 h 5417703"/>
              <a:gd name="connsiteX3" fmla="*/ 0 w 8287904"/>
              <a:gd name="connsiteY3" fmla="*/ 5417703 h 5417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87904" h="5417703">
                <a:moveTo>
                  <a:pt x="0" y="0"/>
                </a:moveTo>
                <a:lnTo>
                  <a:pt x="8287904" y="0"/>
                </a:lnTo>
                <a:lnTo>
                  <a:pt x="8287904" y="5417703"/>
                </a:lnTo>
                <a:lnTo>
                  <a:pt x="0" y="541770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5144789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28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9636A29-FDA9-47DA-9062-49F5BF5AA7C9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096001" y="551297"/>
            <a:ext cx="2914650" cy="4984309"/>
          </a:xfrm>
          <a:custGeom>
            <a:avLst/>
            <a:gdLst>
              <a:gd name="connsiteX0" fmla="*/ 0 w 2914650"/>
              <a:gd name="connsiteY0" fmla="*/ 0 h 4984309"/>
              <a:gd name="connsiteX1" fmla="*/ 2914650 w 2914650"/>
              <a:gd name="connsiteY1" fmla="*/ 0 h 4984309"/>
              <a:gd name="connsiteX2" fmla="*/ 2914650 w 2914650"/>
              <a:gd name="connsiteY2" fmla="*/ 4984309 h 4984309"/>
              <a:gd name="connsiteX3" fmla="*/ 0 w 2914650"/>
              <a:gd name="connsiteY3" fmla="*/ 4984309 h 4984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14650" h="4984309">
                <a:moveTo>
                  <a:pt x="0" y="0"/>
                </a:moveTo>
                <a:lnTo>
                  <a:pt x="2914650" y="0"/>
                </a:lnTo>
                <a:lnTo>
                  <a:pt x="2914650" y="4984309"/>
                </a:lnTo>
                <a:lnTo>
                  <a:pt x="0" y="498430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7137090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9C8DD67-C084-41A2-B286-EF35F6222A0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cs typeface="Poppins" panose="00000500000000000000" pitchFamily="2" charset="0"/>
              </a:defRPr>
            </a:lvl1pPr>
          </a:lstStyle>
          <a:p>
            <a:r>
              <a:rPr lang="en-US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4490617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24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20725"/>
            <a:ext cx="10515600" cy="787400"/>
          </a:xfrm>
        </p:spPr>
        <p:txBody>
          <a:bodyPr/>
          <a:lstStyle/>
          <a:p>
            <a:r>
              <a:rPr lang="de-DE" dirty="0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3185159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5762172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23922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40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20725"/>
            <a:ext cx="10515600" cy="787400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3185159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5762172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7047AE84-3721-44FB-9C9A-088624DF00AF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330495" y="2219149"/>
            <a:ext cx="3531280" cy="3749852"/>
          </a:xfrm>
          <a:custGeom>
            <a:avLst/>
            <a:gdLst>
              <a:gd name="connsiteX0" fmla="*/ 0 w 3531280"/>
              <a:gd name="connsiteY0" fmla="*/ 0 h 3749852"/>
              <a:gd name="connsiteX1" fmla="*/ 3531280 w 3531280"/>
              <a:gd name="connsiteY1" fmla="*/ 0 h 3749852"/>
              <a:gd name="connsiteX2" fmla="*/ 3531280 w 3531280"/>
              <a:gd name="connsiteY2" fmla="*/ 3749852 h 3749852"/>
              <a:gd name="connsiteX3" fmla="*/ 0 w 3531280"/>
              <a:gd name="connsiteY3" fmla="*/ 3749852 h 3749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1280" h="3749852">
                <a:moveTo>
                  <a:pt x="0" y="0"/>
                </a:moveTo>
                <a:lnTo>
                  <a:pt x="3531280" y="0"/>
                </a:lnTo>
                <a:lnTo>
                  <a:pt x="3531280" y="3749852"/>
                </a:lnTo>
                <a:lnTo>
                  <a:pt x="0" y="374985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9319867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25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53068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89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A584749-310A-4148-9B72-72A81527669B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154539" y="1939936"/>
            <a:ext cx="5179540" cy="3779957"/>
          </a:xfrm>
          <a:custGeom>
            <a:avLst/>
            <a:gdLst>
              <a:gd name="connsiteX0" fmla="*/ 93688 w 5179540"/>
              <a:gd name="connsiteY0" fmla="*/ 0 h 3779957"/>
              <a:gd name="connsiteX1" fmla="*/ 5084181 w 5179540"/>
              <a:gd name="connsiteY1" fmla="*/ 0 h 3779957"/>
              <a:gd name="connsiteX2" fmla="*/ 5179540 w 5179540"/>
              <a:gd name="connsiteY2" fmla="*/ 95504 h 3779957"/>
              <a:gd name="connsiteX3" fmla="*/ 5179540 w 5179540"/>
              <a:gd name="connsiteY3" fmla="*/ 3684453 h 3779957"/>
              <a:gd name="connsiteX4" fmla="*/ 5084181 w 5179540"/>
              <a:gd name="connsiteY4" fmla="*/ 3779957 h 3779957"/>
              <a:gd name="connsiteX5" fmla="*/ 93688 w 5179540"/>
              <a:gd name="connsiteY5" fmla="*/ 3779957 h 3779957"/>
              <a:gd name="connsiteX6" fmla="*/ 0 w 5179540"/>
              <a:gd name="connsiteY6" fmla="*/ 3684453 h 3779957"/>
              <a:gd name="connsiteX7" fmla="*/ 0 w 5179540"/>
              <a:gd name="connsiteY7" fmla="*/ 95504 h 3779957"/>
              <a:gd name="connsiteX8" fmla="*/ 93688 w 5179540"/>
              <a:gd name="connsiteY8" fmla="*/ 0 h 37799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9540" h="3779957">
                <a:moveTo>
                  <a:pt x="93688" y="0"/>
                </a:moveTo>
                <a:cubicBezTo>
                  <a:pt x="93688" y="0"/>
                  <a:pt x="93688" y="0"/>
                  <a:pt x="5084181" y="0"/>
                </a:cubicBezTo>
                <a:cubicBezTo>
                  <a:pt x="5136043" y="0"/>
                  <a:pt x="5179540" y="43563"/>
                  <a:pt x="5179540" y="95504"/>
                </a:cubicBezTo>
                <a:cubicBezTo>
                  <a:pt x="5179540" y="95504"/>
                  <a:pt x="5179540" y="95504"/>
                  <a:pt x="5179540" y="3684453"/>
                </a:cubicBezTo>
                <a:cubicBezTo>
                  <a:pt x="5179540" y="3738069"/>
                  <a:pt x="5136043" y="3779957"/>
                  <a:pt x="5084181" y="3779957"/>
                </a:cubicBezTo>
                <a:cubicBezTo>
                  <a:pt x="5084181" y="3779957"/>
                  <a:pt x="5084181" y="3779957"/>
                  <a:pt x="93688" y="3779957"/>
                </a:cubicBezTo>
                <a:cubicBezTo>
                  <a:pt x="41825" y="3779957"/>
                  <a:pt x="0" y="3738069"/>
                  <a:pt x="0" y="3684453"/>
                </a:cubicBezTo>
                <a:lnTo>
                  <a:pt x="0" y="95504"/>
                </a:lnTo>
                <a:cubicBezTo>
                  <a:pt x="0" y="43563"/>
                  <a:pt x="41825" y="0"/>
                  <a:pt x="9368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7110485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88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F879BA11-903E-4D37-A851-D764B7CEE97C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5807438" y="2422633"/>
            <a:ext cx="4670466" cy="3059133"/>
          </a:xfrm>
          <a:custGeom>
            <a:avLst/>
            <a:gdLst>
              <a:gd name="connsiteX0" fmla="*/ 119057 w 4670466"/>
              <a:gd name="connsiteY0" fmla="*/ 0 h 3059133"/>
              <a:gd name="connsiteX1" fmla="*/ 4552844 w 4670466"/>
              <a:gd name="connsiteY1" fmla="*/ 0 h 3059133"/>
              <a:gd name="connsiteX2" fmla="*/ 4670466 w 4670466"/>
              <a:gd name="connsiteY2" fmla="*/ 119094 h 3059133"/>
              <a:gd name="connsiteX3" fmla="*/ 4670466 w 4670466"/>
              <a:gd name="connsiteY3" fmla="*/ 3059133 h 3059133"/>
              <a:gd name="connsiteX4" fmla="*/ 0 w 4670466"/>
              <a:gd name="connsiteY4" fmla="*/ 3059133 h 3059133"/>
              <a:gd name="connsiteX5" fmla="*/ 0 w 4670466"/>
              <a:gd name="connsiteY5" fmla="*/ 119094 h 3059133"/>
              <a:gd name="connsiteX6" fmla="*/ 119057 w 4670466"/>
              <a:gd name="connsiteY6" fmla="*/ 0 h 3059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670466" h="3059133">
                <a:moveTo>
                  <a:pt x="119057" y="0"/>
                </a:moveTo>
                <a:cubicBezTo>
                  <a:pt x="119057" y="0"/>
                  <a:pt x="119057" y="0"/>
                  <a:pt x="4552844" y="0"/>
                </a:cubicBezTo>
                <a:cubicBezTo>
                  <a:pt x="4617392" y="0"/>
                  <a:pt x="4670466" y="53808"/>
                  <a:pt x="4670466" y="119094"/>
                </a:cubicBezTo>
                <a:cubicBezTo>
                  <a:pt x="4670466" y="119094"/>
                  <a:pt x="4670466" y="119094"/>
                  <a:pt x="4670466" y="3059133"/>
                </a:cubicBezTo>
                <a:cubicBezTo>
                  <a:pt x="4670466" y="3059133"/>
                  <a:pt x="4670466" y="3059133"/>
                  <a:pt x="0" y="3059133"/>
                </a:cubicBezTo>
                <a:cubicBezTo>
                  <a:pt x="0" y="3059133"/>
                  <a:pt x="0" y="3059133"/>
                  <a:pt x="0" y="119094"/>
                </a:cubicBezTo>
                <a:cubicBezTo>
                  <a:pt x="0" y="53808"/>
                  <a:pt x="54509" y="0"/>
                  <a:pt x="11905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5949870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90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F879BA11-903E-4D37-A851-D764B7CEE97C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1119317" y="2422633"/>
            <a:ext cx="4670466" cy="3059133"/>
          </a:xfrm>
          <a:custGeom>
            <a:avLst/>
            <a:gdLst>
              <a:gd name="connsiteX0" fmla="*/ 119057 w 4670466"/>
              <a:gd name="connsiteY0" fmla="*/ 0 h 3059133"/>
              <a:gd name="connsiteX1" fmla="*/ 4552844 w 4670466"/>
              <a:gd name="connsiteY1" fmla="*/ 0 h 3059133"/>
              <a:gd name="connsiteX2" fmla="*/ 4670466 w 4670466"/>
              <a:gd name="connsiteY2" fmla="*/ 119094 h 3059133"/>
              <a:gd name="connsiteX3" fmla="*/ 4670466 w 4670466"/>
              <a:gd name="connsiteY3" fmla="*/ 3059133 h 3059133"/>
              <a:gd name="connsiteX4" fmla="*/ 0 w 4670466"/>
              <a:gd name="connsiteY4" fmla="*/ 3059133 h 3059133"/>
              <a:gd name="connsiteX5" fmla="*/ 0 w 4670466"/>
              <a:gd name="connsiteY5" fmla="*/ 119094 h 3059133"/>
              <a:gd name="connsiteX6" fmla="*/ 119057 w 4670466"/>
              <a:gd name="connsiteY6" fmla="*/ 0 h 3059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670466" h="3059133">
                <a:moveTo>
                  <a:pt x="119057" y="0"/>
                </a:moveTo>
                <a:cubicBezTo>
                  <a:pt x="119057" y="0"/>
                  <a:pt x="119057" y="0"/>
                  <a:pt x="4552844" y="0"/>
                </a:cubicBezTo>
                <a:cubicBezTo>
                  <a:pt x="4617392" y="0"/>
                  <a:pt x="4670466" y="53808"/>
                  <a:pt x="4670466" y="119094"/>
                </a:cubicBezTo>
                <a:cubicBezTo>
                  <a:pt x="4670466" y="119094"/>
                  <a:pt x="4670466" y="119094"/>
                  <a:pt x="4670466" y="3059133"/>
                </a:cubicBezTo>
                <a:cubicBezTo>
                  <a:pt x="4670466" y="3059133"/>
                  <a:pt x="4670466" y="3059133"/>
                  <a:pt x="0" y="3059133"/>
                </a:cubicBezTo>
                <a:cubicBezTo>
                  <a:pt x="0" y="3059133"/>
                  <a:pt x="0" y="3059133"/>
                  <a:pt x="0" y="119094"/>
                </a:cubicBezTo>
                <a:cubicBezTo>
                  <a:pt x="0" y="53808"/>
                  <a:pt x="54509" y="0"/>
                  <a:pt x="11905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4211300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2">
            <a:extLst>
              <a:ext uri="{FF2B5EF4-FFF2-40B4-BE49-F238E27FC236}">
                <a16:creationId xmlns:a16="http://schemas.microsoft.com/office/drawing/2014/main" id="{7B24E859-C13E-EEF3-AE28-79193D0A0E8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-129113" y="1"/>
            <a:ext cx="12450226" cy="6857998"/>
          </a:xfrm>
          <a:prstGeom prst="rect">
            <a:avLst/>
          </a:prstGeom>
        </p:spPr>
      </p:pic>
      <p:sp>
        <p:nvSpPr>
          <p:cNvPr id="4" name="Title 11">
            <a:extLst>
              <a:ext uri="{FF2B5EF4-FFF2-40B4-BE49-F238E27FC236}">
                <a16:creationId xmlns:a16="http://schemas.microsoft.com/office/drawing/2014/main" id="{72D36832-A7D7-9976-4054-3E4696B04E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5055" y="3128916"/>
            <a:ext cx="5961888" cy="600164"/>
          </a:xfrm>
          <a:noFill/>
        </p:spPr>
        <p:txBody>
          <a:bodyPr vert="horz" wrap="none" lIns="91440" tIns="45720" rIns="91440" bIns="45720" rtlCol="0" anchor="ctr">
            <a:spAutoFit/>
          </a:bodyPr>
          <a:lstStyle>
            <a:lvl1pPr>
              <a:defRPr lang="en-US" dirty="0">
                <a:gradFill flip="none" rotWithShape="1">
                  <a:gsLst>
                    <a:gs pos="0">
                      <a:srgbClr val="7ED878"/>
                    </a:gs>
                    <a:gs pos="100000">
                      <a:srgbClr val="42D0C6"/>
                    </a:gs>
                  </a:gsLst>
                  <a:lin ang="2700000" scaled="1"/>
                  <a:tileRect/>
                </a:gradFill>
                <a:latin typeface="Gilroy Bold" panose="00000800000000000000" pitchFamily="50" charset="0"/>
              </a:defRPr>
            </a:lvl1pPr>
          </a:lstStyle>
          <a:p>
            <a:pPr marL="0" lvl="0"/>
            <a:r>
              <a:rPr lang="de-DE" dirty="0"/>
              <a:t>Mastertitelformat bearbeiten</a:t>
            </a:r>
            <a:endParaRPr lang="en-US" dirty="0"/>
          </a:p>
        </p:txBody>
      </p:sp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BBEE02D6-EDC7-FEC7-D57E-64DD9803310D}"/>
              </a:ext>
            </a:extLst>
          </p:cNvPr>
          <p:cNvGrpSpPr/>
          <p:nvPr userDrawn="1"/>
        </p:nvGrpSpPr>
        <p:grpSpPr>
          <a:xfrm>
            <a:off x="12293600" y="5848350"/>
            <a:ext cx="1764972" cy="1001526"/>
            <a:chOff x="12293600" y="2611167"/>
            <a:chExt cx="1764972" cy="1236096"/>
          </a:xfrm>
        </p:grpSpPr>
        <p:sp>
          <p:nvSpPr>
            <p:cNvPr id="5" name="Rechteck 4">
              <a:extLst>
                <a:ext uri="{FF2B5EF4-FFF2-40B4-BE49-F238E27FC236}">
                  <a16:creationId xmlns:a16="http://schemas.microsoft.com/office/drawing/2014/main" id="{5D3E0B45-A384-8B4F-3FD3-FFA9D1C5106A}"/>
                </a:ext>
              </a:extLst>
            </p:cNvPr>
            <p:cNvSpPr/>
            <p:nvPr/>
          </p:nvSpPr>
          <p:spPr>
            <a:xfrm>
              <a:off x="12293600" y="3429000"/>
              <a:ext cx="294162" cy="41826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" name="Rechteck 5">
              <a:extLst>
                <a:ext uri="{FF2B5EF4-FFF2-40B4-BE49-F238E27FC236}">
                  <a16:creationId xmlns:a16="http://schemas.microsoft.com/office/drawing/2014/main" id="{DF13C323-D6F5-D085-D221-00898E89D190}"/>
                </a:ext>
              </a:extLst>
            </p:cNvPr>
            <p:cNvSpPr/>
            <p:nvPr/>
          </p:nvSpPr>
          <p:spPr>
            <a:xfrm>
              <a:off x="12587762" y="3429000"/>
              <a:ext cx="294162" cy="41826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" name="Rechteck 6">
              <a:extLst>
                <a:ext uri="{FF2B5EF4-FFF2-40B4-BE49-F238E27FC236}">
                  <a16:creationId xmlns:a16="http://schemas.microsoft.com/office/drawing/2014/main" id="{0FCDA1AA-0888-FFE5-F561-194C00139F54}"/>
                </a:ext>
              </a:extLst>
            </p:cNvPr>
            <p:cNvSpPr/>
            <p:nvPr/>
          </p:nvSpPr>
          <p:spPr>
            <a:xfrm>
              <a:off x="12881924" y="3429000"/>
              <a:ext cx="294162" cy="41826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" name="Rechteck 7">
              <a:extLst>
                <a:ext uri="{FF2B5EF4-FFF2-40B4-BE49-F238E27FC236}">
                  <a16:creationId xmlns:a16="http://schemas.microsoft.com/office/drawing/2014/main" id="{CB9347AE-913D-7455-F405-AFFCE18D1D2D}"/>
                </a:ext>
              </a:extLst>
            </p:cNvPr>
            <p:cNvSpPr/>
            <p:nvPr/>
          </p:nvSpPr>
          <p:spPr>
            <a:xfrm>
              <a:off x="13176086" y="3429000"/>
              <a:ext cx="294162" cy="41826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" name="Rechteck 8">
              <a:extLst>
                <a:ext uri="{FF2B5EF4-FFF2-40B4-BE49-F238E27FC236}">
                  <a16:creationId xmlns:a16="http://schemas.microsoft.com/office/drawing/2014/main" id="{23EA7E9A-670D-CF1E-8699-23CF67D52B5B}"/>
                </a:ext>
              </a:extLst>
            </p:cNvPr>
            <p:cNvSpPr/>
            <p:nvPr/>
          </p:nvSpPr>
          <p:spPr>
            <a:xfrm>
              <a:off x="13470248" y="3429000"/>
              <a:ext cx="294162" cy="41826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0" name="Rechteck 9">
              <a:extLst>
                <a:ext uri="{FF2B5EF4-FFF2-40B4-BE49-F238E27FC236}">
                  <a16:creationId xmlns:a16="http://schemas.microsoft.com/office/drawing/2014/main" id="{BB085692-C898-35C7-4E95-8DD108F8A6D6}"/>
                </a:ext>
              </a:extLst>
            </p:cNvPr>
            <p:cNvSpPr/>
            <p:nvPr/>
          </p:nvSpPr>
          <p:spPr>
            <a:xfrm>
              <a:off x="13764410" y="3429000"/>
              <a:ext cx="294162" cy="41826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" name="Rechteck 10">
              <a:extLst>
                <a:ext uri="{FF2B5EF4-FFF2-40B4-BE49-F238E27FC236}">
                  <a16:creationId xmlns:a16="http://schemas.microsoft.com/office/drawing/2014/main" id="{5917FB83-CE6C-2A5E-4A76-179F41B1225F}"/>
                </a:ext>
              </a:extLst>
            </p:cNvPr>
            <p:cNvSpPr/>
            <p:nvPr/>
          </p:nvSpPr>
          <p:spPr>
            <a:xfrm>
              <a:off x="12293600" y="2611168"/>
              <a:ext cx="294162" cy="418263"/>
            </a:xfrm>
            <a:prstGeom prst="rect">
              <a:avLst/>
            </a:prstGeom>
            <a:solidFill>
              <a:srgbClr val="FFD0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2" name="Rechteck 11">
              <a:extLst>
                <a:ext uri="{FF2B5EF4-FFF2-40B4-BE49-F238E27FC236}">
                  <a16:creationId xmlns:a16="http://schemas.microsoft.com/office/drawing/2014/main" id="{5DB191EF-1C0B-ABEB-EB22-92ACA18FF677}"/>
                </a:ext>
              </a:extLst>
            </p:cNvPr>
            <p:cNvSpPr/>
            <p:nvPr/>
          </p:nvSpPr>
          <p:spPr>
            <a:xfrm>
              <a:off x="12587762" y="2611168"/>
              <a:ext cx="294162" cy="418263"/>
            </a:xfrm>
            <a:prstGeom prst="rect">
              <a:avLst/>
            </a:prstGeom>
            <a:solidFill>
              <a:srgbClr val="CA36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3" name="Rechteck 12">
              <a:extLst>
                <a:ext uri="{FF2B5EF4-FFF2-40B4-BE49-F238E27FC236}">
                  <a16:creationId xmlns:a16="http://schemas.microsoft.com/office/drawing/2014/main" id="{80CC68EB-386E-1614-3584-7FDEBBBE59B9}"/>
                </a:ext>
              </a:extLst>
            </p:cNvPr>
            <p:cNvSpPr/>
            <p:nvPr/>
          </p:nvSpPr>
          <p:spPr>
            <a:xfrm>
              <a:off x="12881924" y="2611167"/>
              <a:ext cx="294162" cy="418263"/>
            </a:xfrm>
            <a:prstGeom prst="rect">
              <a:avLst/>
            </a:prstGeom>
            <a:solidFill>
              <a:srgbClr val="1111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4" name="Rechteck 13">
              <a:extLst>
                <a:ext uri="{FF2B5EF4-FFF2-40B4-BE49-F238E27FC236}">
                  <a16:creationId xmlns:a16="http://schemas.microsoft.com/office/drawing/2014/main" id="{49FD1928-1FD4-5793-614A-506FC709994A}"/>
                </a:ext>
              </a:extLst>
            </p:cNvPr>
            <p:cNvSpPr/>
            <p:nvPr/>
          </p:nvSpPr>
          <p:spPr>
            <a:xfrm>
              <a:off x="13176086" y="2611168"/>
              <a:ext cx="294162" cy="4182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15" name="Picture 12" descr="Background pattern&#10;&#10;Description automatically generated">
              <a:extLst>
                <a:ext uri="{FF2B5EF4-FFF2-40B4-BE49-F238E27FC236}">
                  <a16:creationId xmlns:a16="http://schemas.microsoft.com/office/drawing/2014/main" id="{85322BB0-7D4B-7B83-E9F2-01767732134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293600" y="3029430"/>
              <a:ext cx="1764972" cy="39957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751733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87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A9C2ED03-881F-4FEF-BC8B-3F367AF9C4CE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880800" y="812308"/>
            <a:ext cx="2429170" cy="5233382"/>
          </a:xfrm>
          <a:custGeom>
            <a:avLst/>
            <a:gdLst>
              <a:gd name="connsiteX0" fmla="*/ 320356 w 2429170"/>
              <a:gd name="connsiteY0" fmla="*/ 0 h 5233382"/>
              <a:gd name="connsiteX1" fmla="*/ 2108815 w 2429170"/>
              <a:gd name="connsiteY1" fmla="*/ 0 h 5233382"/>
              <a:gd name="connsiteX2" fmla="*/ 2429170 w 2429170"/>
              <a:gd name="connsiteY2" fmla="*/ 319895 h 5233382"/>
              <a:gd name="connsiteX3" fmla="*/ 2429170 w 2429170"/>
              <a:gd name="connsiteY3" fmla="*/ 4913488 h 5233382"/>
              <a:gd name="connsiteX4" fmla="*/ 2108815 w 2429170"/>
              <a:gd name="connsiteY4" fmla="*/ 5233382 h 5233382"/>
              <a:gd name="connsiteX5" fmla="*/ 320356 w 2429170"/>
              <a:gd name="connsiteY5" fmla="*/ 5233382 h 5233382"/>
              <a:gd name="connsiteX6" fmla="*/ 0 w 2429170"/>
              <a:gd name="connsiteY6" fmla="*/ 4913488 h 5233382"/>
              <a:gd name="connsiteX7" fmla="*/ 0 w 2429170"/>
              <a:gd name="connsiteY7" fmla="*/ 319895 h 5233382"/>
              <a:gd name="connsiteX8" fmla="*/ 320356 w 2429170"/>
              <a:gd name="connsiteY8" fmla="*/ 0 h 5233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29170" h="5233382">
                <a:moveTo>
                  <a:pt x="320356" y="0"/>
                </a:moveTo>
                <a:lnTo>
                  <a:pt x="2108815" y="0"/>
                </a:lnTo>
                <a:cubicBezTo>
                  <a:pt x="2286278" y="0"/>
                  <a:pt x="2429170" y="142687"/>
                  <a:pt x="2429170" y="319895"/>
                </a:cubicBezTo>
                <a:cubicBezTo>
                  <a:pt x="2429170" y="319895"/>
                  <a:pt x="2429170" y="319895"/>
                  <a:pt x="2429170" y="4913488"/>
                </a:cubicBezTo>
                <a:cubicBezTo>
                  <a:pt x="2429170" y="5090695"/>
                  <a:pt x="2286278" y="5233382"/>
                  <a:pt x="2108815" y="5233382"/>
                </a:cubicBezTo>
                <a:cubicBezTo>
                  <a:pt x="2108815" y="5233382"/>
                  <a:pt x="2108815" y="5233382"/>
                  <a:pt x="320356" y="5233382"/>
                </a:cubicBezTo>
                <a:cubicBezTo>
                  <a:pt x="142893" y="5233382"/>
                  <a:pt x="0" y="5090695"/>
                  <a:pt x="0" y="4913488"/>
                </a:cubicBezTo>
                <a:cubicBezTo>
                  <a:pt x="0" y="4913488"/>
                  <a:pt x="0" y="4913488"/>
                  <a:pt x="0" y="319895"/>
                </a:cubicBezTo>
                <a:cubicBezTo>
                  <a:pt x="0" y="142687"/>
                  <a:pt x="142893" y="0"/>
                  <a:pt x="32035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2556859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86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2428E60A-EBA8-4853-B85F-A0A6FE6E8BFF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330495" y="2219149"/>
            <a:ext cx="2298700" cy="3749852"/>
          </a:xfrm>
          <a:custGeom>
            <a:avLst/>
            <a:gdLst>
              <a:gd name="connsiteX0" fmla="*/ 0 w 2298700"/>
              <a:gd name="connsiteY0" fmla="*/ 0 h 3749852"/>
              <a:gd name="connsiteX1" fmla="*/ 2298700 w 2298700"/>
              <a:gd name="connsiteY1" fmla="*/ 0 h 3749852"/>
              <a:gd name="connsiteX2" fmla="*/ 2298700 w 2298700"/>
              <a:gd name="connsiteY2" fmla="*/ 3749852 h 3749852"/>
              <a:gd name="connsiteX3" fmla="*/ 0 w 2298700"/>
              <a:gd name="connsiteY3" fmla="*/ 3749852 h 3749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8700" h="3749852">
                <a:moveTo>
                  <a:pt x="0" y="0"/>
                </a:moveTo>
                <a:lnTo>
                  <a:pt x="2298700" y="0"/>
                </a:lnTo>
                <a:lnTo>
                  <a:pt x="2298700" y="3749852"/>
                </a:lnTo>
                <a:lnTo>
                  <a:pt x="0" y="374985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91140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78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6A184126-711A-4345-BB13-133FC5E0D164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551297" y="2046515"/>
            <a:ext cx="3512187" cy="3889828"/>
          </a:xfrm>
          <a:custGeom>
            <a:avLst/>
            <a:gdLst>
              <a:gd name="connsiteX0" fmla="*/ 0 w 3512187"/>
              <a:gd name="connsiteY0" fmla="*/ 0 h 3889828"/>
              <a:gd name="connsiteX1" fmla="*/ 3512187 w 3512187"/>
              <a:gd name="connsiteY1" fmla="*/ 0 h 3889828"/>
              <a:gd name="connsiteX2" fmla="*/ 3512187 w 3512187"/>
              <a:gd name="connsiteY2" fmla="*/ 3889828 h 3889828"/>
              <a:gd name="connsiteX3" fmla="*/ 0 w 3512187"/>
              <a:gd name="connsiteY3" fmla="*/ 3889828 h 3889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12187" h="3889828">
                <a:moveTo>
                  <a:pt x="0" y="0"/>
                </a:moveTo>
                <a:lnTo>
                  <a:pt x="3512187" y="0"/>
                </a:lnTo>
                <a:lnTo>
                  <a:pt x="3512187" y="3889828"/>
                </a:lnTo>
                <a:lnTo>
                  <a:pt x="0" y="388982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43EF2E37-1122-4411-B035-84084E105ED2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4311135" y="2046515"/>
            <a:ext cx="3569730" cy="3889828"/>
          </a:xfrm>
          <a:custGeom>
            <a:avLst/>
            <a:gdLst>
              <a:gd name="connsiteX0" fmla="*/ 0 w 3569730"/>
              <a:gd name="connsiteY0" fmla="*/ 0 h 3889828"/>
              <a:gd name="connsiteX1" fmla="*/ 3569730 w 3569730"/>
              <a:gd name="connsiteY1" fmla="*/ 0 h 3889828"/>
              <a:gd name="connsiteX2" fmla="*/ 3569730 w 3569730"/>
              <a:gd name="connsiteY2" fmla="*/ 3889828 h 3889828"/>
              <a:gd name="connsiteX3" fmla="*/ 0 w 3569730"/>
              <a:gd name="connsiteY3" fmla="*/ 3889828 h 3889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9730" h="3889828">
                <a:moveTo>
                  <a:pt x="0" y="0"/>
                </a:moveTo>
                <a:lnTo>
                  <a:pt x="3569730" y="0"/>
                </a:lnTo>
                <a:lnTo>
                  <a:pt x="3569730" y="3889828"/>
                </a:lnTo>
                <a:lnTo>
                  <a:pt x="0" y="388982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ECAB097F-865E-44D0-BF1D-1349D908961E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8128517" y="2046515"/>
            <a:ext cx="3512187" cy="3889828"/>
          </a:xfrm>
          <a:custGeom>
            <a:avLst/>
            <a:gdLst>
              <a:gd name="connsiteX0" fmla="*/ 0 w 3512187"/>
              <a:gd name="connsiteY0" fmla="*/ 0 h 3889828"/>
              <a:gd name="connsiteX1" fmla="*/ 3512187 w 3512187"/>
              <a:gd name="connsiteY1" fmla="*/ 0 h 3889828"/>
              <a:gd name="connsiteX2" fmla="*/ 3512187 w 3512187"/>
              <a:gd name="connsiteY2" fmla="*/ 3889828 h 3889828"/>
              <a:gd name="connsiteX3" fmla="*/ 0 w 3512187"/>
              <a:gd name="connsiteY3" fmla="*/ 3889828 h 3889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12187" h="3889828">
                <a:moveTo>
                  <a:pt x="0" y="0"/>
                </a:moveTo>
                <a:lnTo>
                  <a:pt x="3512187" y="0"/>
                </a:lnTo>
                <a:lnTo>
                  <a:pt x="3512187" y="3889828"/>
                </a:lnTo>
                <a:lnTo>
                  <a:pt x="0" y="388982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0226888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74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50E2E523-B885-4A95-A09A-C7A5E50D3F1C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7926131" y="2322286"/>
            <a:ext cx="3718352" cy="3521835"/>
          </a:xfrm>
          <a:custGeom>
            <a:avLst/>
            <a:gdLst>
              <a:gd name="connsiteX0" fmla="*/ 0 w 3718352"/>
              <a:gd name="connsiteY0" fmla="*/ 0 h 3521835"/>
              <a:gd name="connsiteX1" fmla="*/ 3718352 w 3718352"/>
              <a:gd name="connsiteY1" fmla="*/ 0 h 3521835"/>
              <a:gd name="connsiteX2" fmla="*/ 3718352 w 3718352"/>
              <a:gd name="connsiteY2" fmla="*/ 3521835 h 3521835"/>
              <a:gd name="connsiteX3" fmla="*/ 0 w 3718352"/>
              <a:gd name="connsiteY3" fmla="*/ 3521835 h 3521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8352" h="3521835">
                <a:moveTo>
                  <a:pt x="0" y="0"/>
                </a:moveTo>
                <a:lnTo>
                  <a:pt x="3718352" y="0"/>
                </a:lnTo>
                <a:lnTo>
                  <a:pt x="3718352" y="3521835"/>
                </a:lnTo>
                <a:lnTo>
                  <a:pt x="0" y="352183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4895151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71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E021B62C-BD60-4BC0-A130-CBF80D65A964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4218209" y="2216248"/>
            <a:ext cx="1277062" cy="1277062"/>
          </a:xfrm>
          <a:custGeom>
            <a:avLst/>
            <a:gdLst>
              <a:gd name="connsiteX0" fmla="*/ 638531 w 1277062"/>
              <a:gd name="connsiteY0" fmla="*/ 0 h 1277062"/>
              <a:gd name="connsiteX1" fmla="*/ 1277062 w 1277062"/>
              <a:gd name="connsiteY1" fmla="*/ 638531 h 1277062"/>
              <a:gd name="connsiteX2" fmla="*/ 638531 w 1277062"/>
              <a:gd name="connsiteY2" fmla="*/ 1277062 h 1277062"/>
              <a:gd name="connsiteX3" fmla="*/ 0 w 1277062"/>
              <a:gd name="connsiteY3" fmla="*/ 638531 h 1277062"/>
              <a:gd name="connsiteX4" fmla="*/ 638531 w 1277062"/>
              <a:gd name="connsiteY4" fmla="*/ 0 h 1277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7062" h="1277062">
                <a:moveTo>
                  <a:pt x="638531" y="0"/>
                </a:moveTo>
                <a:cubicBezTo>
                  <a:pt x="991182" y="0"/>
                  <a:pt x="1277062" y="285880"/>
                  <a:pt x="1277062" y="638531"/>
                </a:cubicBezTo>
                <a:cubicBezTo>
                  <a:pt x="1277062" y="991182"/>
                  <a:pt x="991182" y="1277062"/>
                  <a:pt x="638531" y="1277062"/>
                </a:cubicBezTo>
                <a:cubicBezTo>
                  <a:pt x="285880" y="1277062"/>
                  <a:pt x="0" y="991182"/>
                  <a:pt x="0" y="638531"/>
                </a:cubicBezTo>
                <a:cubicBezTo>
                  <a:pt x="0" y="285880"/>
                  <a:pt x="285880" y="0"/>
                  <a:pt x="63853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601A6492-BD42-4656-A15B-9720D8754A8E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6696729" y="2216248"/>
            <a:ext cx="1277062" cy="1277062"/>
          </a:xfrm>
          <a:custGeom>
            <a:avLst/>
            <a:gdLst>
              <a:gd name="connsiteX0" fmla="*/ 638531 w 1277062"/>
              <a:gd name="connsiteY0" fmla="*/ 0 h 1277062"/>
              <a:gd name="connsiteX1" fmla="*/ 1277062 w 1277062"/>
              <a:gd name="connsiteY1" fmla="*/ 638531 h 1277062"/>
              <a:gd name="connsiteX2" fmla="*/ 638531 w 1277062"/>
              <a:gd name="connsiteY2" fmla="*/ 1277062 h 1277062"/>
              <a:gd name="connsiteX3" fmla="*/ 0 w 1277062"/>
              <a:gd name="connsiteY3" fmla="*/ 638531 h 1277062"/>
              <a:gd name="connsiteX4" fmla="*/ 638531 w 1277062"/>
              <a:gd name="connsiteY4" fmla="*/ 0 h 1277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7062" h="1277062">
                <a:moveTo>
                  <a:pt x="638531" y="0"/>
                </a:moveTo>
                <a:cubicBezTo>
                  <a:pt x="991182" y="0"/>
                  <a:pt x="1277062" y="285880"/>
                  <a:pt x="1277062" y="638531"/>
                </a:cubicBezTo>
                <a:cubicBezTo>
                  <a:pt x="1277062" y="991182"/>
                  <a:pt x="991182" y="1277062"/>
                  <a:pt x="638531" y="1277062"/>
                </a:cubicBezTo>
                <a:cubicBezTo>
                  <a:pt x="285880" y="1277062"/>
                  <a:pt x="0" y="991182"/>
                  <a:pt x="0" y="638531"/>
                </a:cubicBezTo>
                <a:cubicBezTo>
                  <a:pt x="0" y="285880"/>
                  <a:pt x="285880" y="0"/>
                  <a:pt x="63853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0EFB202D-C7CA-4CE2-AA3B-F70DF81A677B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9175249" y="2216248"/>
            <a:ext cx="1277062" cy="1277062"/>
          </a:xfrm>
          <a:custGeom>
            <a:avLst/>
            <a:gdLst>
              <a:gd name="connsiteX0" fmla="*/ 638531 w 1277062"/>
              <a:gd name="connsiteY0" fmla="*/ 0 h 1277062"/>
              <a:gd name="connsiteX1" fmla="*/ 1277062 w 1277062"/>
              <a:gd name="connsiteY1" fmla="*/ 638531 h 1277062"/>
              <a:gd name="connsiteX2" fmla="*/ 638531 w 1277062"/>
              <a:gd name="connsiteY2" fmla="*/ 1277062 h 1277062"/>
              <a:gd name="connsiteX3" fmla="*/ 0 w 1277062"/>
              <a:gd name="connsiteY3" fmla="*/ 638531 h 1277062"/>
              <a:gd name="connsiteX4" fmla="*/ 638531 w 1277062"/>
              <a:gd name="connsiteY4" fmla="*/ 0 h 1277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7062" h="1277062">
                <a:moveTo>
                  <a:pt x="638531" y="0"/>
                </a:moveTo>
                <a:cubicBezTo>
                  <a:pt x="991182" y="0"/>
                  <a:pt x="1277062" y="285880"/>
                  <a:pt x="1277062" y="638531"/>
                </a:cubicBezTo>
                <a:cubicBezTo>
                  <a:pt x="1277062" y="991182"/>
                  <a:pt x="991182" y="1277062"/>
                  <a:pt x="638531" y="1277062"/>
                </a:cubicBezTo>
                <a:cubicBezTo>
                  <a:pt x="285880" y="1277062"/>
                  <a:pt x="0" y="991182"/>
                  <a:pt x="0" y="638531"/>
                </a:cubicBezTo>
                <a:cubicBezTo>
                  <a:pt x="0" y="285880"/>
                  <a:pt x="285880" y="0"/>
                  <a:pt x="63853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7E522B5E-DDD2-43E0-8917-07DE6A5200C0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1739689" y="2216248"/>
            <a:ext cx="1277062" cy="1277062"/>
          </a:xfrm>
          <a:custGeom>
            <a:avLst/>
            <a:gdLst>
              <a:gd name="connsiteX0" fmla="*/ 638531 w 1277062"/>
              <a:gd name="connsiteY0" fmla="*/ 0 h 1277062"/>
              <a:gd name="connsiteX1" fmla="*/ 1277062 w 1277062"/>
              <a:gd name="connsiteY1" fmla="*/ 638531 h 1277062"/>
              <a:gd name="connsiteX2" fmla="*/ 638531 w 1277062"/>
              <a:gd name="connsiteY2" fmla="*/ 1277062 h 1277062"/>
              <a:gd name="connsiteX3" fmla="*/ 0 w 1277062"/>
              <a:gd name="connsiteY3" fmla="*/ 638531 h 1277062"/>
              <a:gd name="connsiteX4" fmla="*/ 638531 w 1277062"/>
              <a:gd name="connsiteY4" fmla="*/ 0 h 1277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7062" h="1277062">
                <a:moveTo>
                  <a:pt x="638531" y="0"/>
                </a:moveTo>
                <a:cubicBezTo>
                  <a:pt x="991182" y="0"/>
                  <a:pt x="1277062" y="285880"/>
                  <a:pt x="1277062" y="638531"/>
                </a:cubicBezTo>
                <a:cubicBezTo>
                  <a:pt x="1277062" y="991182"/>
                  <a:pt x="991182" y="1277062"/>
                  <a:pt x="638531" y="1277062"/>
                </a:cubicBezTo>
                <a:cubicBezTo>
                  <a:pt x="285880" y="1277062"/>
                  <a:pt x="0" y="991182"/>
                  <a:pt x="0" y="638531"/>
                </a:cubicBezTo>
                <a:cubicBezTo>
                  <a:pt x="0" y="285880"/>
                  <a:pt x="285880" y="0"/>
                  <a:pt x="63853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2954489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69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5B93FE6-3787-48AD-B65E-E05D7187D6AE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551296" y="2267856"/>
            <a:ext cx="4987704" cy="3408947"/>
          </a:xfrm>
          <a:custGeom>
            <a:avLst/>
            <a:gdLst>
              <a:gd name="connsiteX0" fmla="*/ 0 w 4987704"/>
              <a:gd name="connsiteY0" fmla="*/ 0 h 3408947"/>
              <a:gd name="connsiteX1" fmla="*/ 4987704 w 4987704"/>
              <a:gd name="connsiteY1" fmla="*/ 0 h 3408947"/>
              <a:gd name="connsiteX2" fmla="*/ 4987704 w 4987704"/>
              <a:gd name="connsiteY2" fmla="*/ 3408947 h 3408947"/>
              <a:gd name="connsiteX3" fmla="*/ 0 w 4987704"/>
              <a:gd name="connsiteY3" fmla="*/ 3408947 h 3408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87704" h="3408947">
                <a:moveTo>
                  <a:pt x="0" y="0"/>
                </a:moveTo>
                <a:lnTo>
                  <a:pt x="4987704" y="0"/>
                </a:lnTo>
                <a:lnTo>
                  <a:pt x="4987704" y="3408947"/>
                </a:lnTo>
                <a:lnTo>
                  <a:pt x="0" y="3408947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2558577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73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3C733B14-B070-449A-B614-A0E01F151FC6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551297" y="2159000"/>
            <a:ext cx="4927483" cy="3733800"/>
          </a:xfrm>
          <a:custGeom>
            <a:avLst/>
            <a:gdLst>
              <a:gd name="connsiteX0" fmla="*/ 0 w 4927483"/>
              <a:gd name="connsiteY0" fmla="*/ 0 h 3733800"/>
              <a:gd name="connsiteX1" fmla="*/ 4927483 w 4927483"/>
              <a:gd name="connsiteY1" fmla="*/ 0 h 3733800"/>
              <a:gd name="connsiteX2" fmla="*/ 4927483 w 4927483"/>
              <a:gd name="connsiteY2" fmla="*/ 3733800 h 3733800"/>
              <a:gd name="connsiteX3" fmla="*/ 0 w 4927483"/>
              <a:gd name="connsiteY3" fmla="*/ 3733800 h 3733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27483" h="3733800">
                <a:moveTo>
                  <a:pt x="0" y="0"/>
                </a:moveTo>
                <a:lnTo>
                  <a:pt x="4927483" y="0"/>
                </a:lnTo>
                <a:lnTo>
                  <a:pt x="4927483" y="3733800"/>
                </a:lnTo>
                <a:lnTo>
                  <a:pt x="0" y="37338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5047926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68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E22223B1-3377-4BBD-88D3-A6D76D81D9AB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3230931" y="1889969"/>
            <a:ext cx="4124553" cy="3963828"/>
          </a:xfrm>
          <a:custGeom>
            <a:avLst/>
            <a:gdLst/>
            <a:ahLst/>
            <a:cxnLst/>
            <a:rect l="l" t="t" r="r" b="b"/>
            <a:pathLst>
              <a:path w="4124553" h="3963828">
                <a:moveTo>
                  <a:pt x="2397845" y="0"/>
                </a:moveTo>
                <a:lnTo>
                  <a:pt x="3824823" y="0"/>
                </a:lnTo>
                <a:lnTo>
                  <a:pt x="3881294" y="0"/>
                </a:lnTo>
                <a:lnTo>
                  <a:pt x="4033331" y="34751"/>
                </a:lnTo>
                <a:cubicBezTo>
                  <a:pt x="4094146" y="68055"/>
                  <a:pt x="4124553" y="127421"/>
                  <a:pt x="4124553" y="212852"/>
                </a:cubicBezTo>
                <a:cubicBezTo>
                  <a:pt x="4124553" y="308418"/>
                  <a:pt x="4089078" y="383351"/>
                  <a:pt x="4018127" y="437650"/>
                </a:cubicBezTo>
                <a:cubicBezTo>
                  <a:pt x="3947176" y="491949"/>
                  <a:pt x="3848714" y="519098"/>
                  <a:pt x="3722741" y="519098"/>
                </a:cubicBezTo>
                <a:lnTo>
                  <a:pt x="3327444" y="519098"/>
                </a:lnTo>
                <a:lnTo>
                  <a:pt x="2575946" y="2371780"/>
                </a:lnTo>
                <a:cubicBezTo>
                  <a:pt x="2393501" y="2820652"/>
                  <a:pt x="2254496" y="3125813"/>
                  <a:pt x="2158930" y="3287262"/>
                </a:cubicBezTo>
                <a:cubicBezTo>
                  <a:pt x="2063363" y="3448711"/>
                  <a:pt x="1940286" y="3588802"/>
                  <a:pt x="1789696" y="3707536"/>
                </a:cubicBezTo>
                <a:cubicBezTo>
                  <a:pt x="1568156" y="3878397"/>
                  <a:pt x="1314761" y="3963828"/>
                  <a:pt x="1029510" y="3963828"/>
                </a:cubicBezTo>
                <a:cubicBezTo>
                  <a:pt x="723987" y="3963828"/>
                  <a:pt x="476022" y="3867899"/>
                  <a:pt x="285613" y="3676043"/>
                </a:cubicBezTo>
                <a:cubicBezTo>
                  <a:pt x="95205" y="3484186"/>
                  <a:pt x="0" y="3234049"/>
                  <a:pt x="0" y="2925630"/>
                </a:cubicBezTo>
                <a:cubicBezTo>
                  <a:pt x="0" y="2518750"/>
                  <a:pt x="149866" y="2162548"/>
                  <a:pt x="449597" y="1857026"/>
                </a:cubicBezTo>
                <a:cubicBezTo>
                  <a:pt x="610322" y="1693405"/>
                  <a:pt x="811590" y="1561639"/>
                  <a:pt x="1053401" y="1461729"/>
                </a:cubicBezTo>
                <a:cubicBezTo>
                  <a:pt x="1295213" y="1361819"/>
                  <a:pt x="1534129" y="1311864"/>
                  <a:pt x="1770149" y="1311864"/>
                </a:cubicBezTo>
                <a:cubicBezTo>
                  <a:pt x="1883090" y="1311864"/>
                  <a:pt x="1974675" y="1337565"/>
                  <a:pt x="2044902" y="1388969"/>
                </a:cubicBezTo>
                <a:cubicBezTo>
                  <a:pt x="2115128" y="1440372"/>
                  <a:pt x="2150242" y="1507340"/>
                  <a:pt x="2150242" y="1589875"/>
                </a:cubicBezTo>
                <a:cubicBezTo>
                  <a:pt x="2150242" y="1679649"/>
                  <a:pt x="2112595" y="1751324"/>
                  <a:pt x="2037300" y="1804899"/>
                </a:cubicBezTo>
                <a:cubicBezTo>
                  <a:pt x="1995308" y="1835306"/>
                  <a:pt x="1911325" y="1857026"/>
                  <a:pt x="1785352" y="1870058"/>
                </a:cubicBezTo>
                <a:cubicBezTo>
                  <a:pt x="1495758" y="1896121"/>
                  <a:pt x="1263358" y="1962004"/>
                  <a:pt x="1088153" y="2067706"/>
                </a:cubicBezTo>
                <a:cubicBezTo>
                  <a:pt x="940459" y="2157480"/>
                  <a:pt x="823897" y="2273318"/>
                  <a:pt x="738467" y="2415220"/>
                </a:cubicBezTo>
                <a:cubicBezTo>
                  <a:pt x="653036" y="2557121"/>
                  <a:pt x="610322" y="2706986"/>
                  <a:pt x="610322" y="2864815"/>
                </a:cubicBezTo>
                <a:cubicBezTo>
                  <a:pt x="610322" y="3026988"/>
                  <a:pt x="653036" y="3155134"/>
                  <a:pt x="738467" y="3249252"/>
                </a:cubicBezTo>
                <a:cubicBezTo>
                  <a:pt x="823897" y="3343371"/>
                  <a:pt x="939735" y="3390430"/>
                  <a:pt x="1085981" y="3390430"/>
                </a:cubicBezTo>
                <a:cubicBezTo>
                  <a:pt x="1259737" y="3390430"/>
                  <a:pt x="1411775" y="3315135"/>
                  <a:pt x="1542093" y="3164546"/>
                </a:cubicBezTo>
                <a:cubicBezTo>
                  <a:pt x="1672410" y="3013957"/>
                  <a:pt x="1814312" y="2749702"/>
                  <a:pt x="1967797" y="2371780"/>
                </a:cubicBezTo>
                <a:lnTo>
                  <a:pt x="2719295" y="519098"/>
                </a:lnTo>
                <a:lnTo>
                  <a:pt x="2295762" y="519098"/>
                </a:lnTo>
                <a:cubicBezTo>
                  <a:pt x="2095943" y="519098"/>
                  <a:pt x="1996032" y="448148"/>
                  <a:pt x="1996032" y="306246"/>
                </a:cubicBezTo>
                <a:cubicBezTo>
                  <a:pt x="1996032" y="210680"/>
                  <a:pt x="2031508" y="135747"/>
                  <a:pt x="2102459" y="81448"/>
                </a:cubicBezTo>
                <a:cubicBezTo>
                  <a:pt x="2173409" y="27149"/>
                  <a:pt x="2271871" y="0"/>
                  <a:pt x="239784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381470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67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C41A992D-FB2A-4BC6-8B49-3349083F7AA5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3714614" y="2037030"/>
            <a:ext cx="2893051" cy="3618487"/>
          </a:xfrm>
          <a:custGeom>
            <a:avLst/>
            <a:gdLst/>
            <a:ahLst/>
            <a:cxnLst/>
            <a:rect l="l" t="t" r="r" b="b"/>
            <a:pathLst>
              <a:path w="2893051" h="3618487">
                <a:moveTo>
                  <a:pt x="2069878" y="510411"/>
                </a:moveTo>
                <a:cubicBezTo>
                  <a:pt x="1958384" y="510411"/>
                  <a:pt x="1838926" y="554575"/>
                  <a:pt x="1711505" y="642901"/>
                </a:cubicBezTo>
                <a:cubicBezTo>
                  <a:pt x="1584083" y="731227"/>
                  <a:pt x="1466073" y="852133"/>
                  <a:pt x="1357476" y="1005618"/>
                </a:cubicBezTo>
                <a:lnTo>
                  <a:pt x="1781007" y="1005618"/>
                </a:lnTo>
                <a:cubicBezTo>
                  <a:pt x="2140105" y="1005618"/>
                  <a:pt x="2319654" y="907880"/>
                  <a:pt x="2319654" y="712403"/>
                </a:cubicBezTo>
                <a:cubicBezTo>
                  <a:pt x="2319654" y="654485"/>
                  <a:pt x="2296124" y="606339"/>
                  <a:pt x="2249065" y="567968"/>
                </a:cubicBezTo>
                <a:cubicBezTo>
                  <a:pt x="2202006" y="529597"/>
                  <a:pt x="2142277" y="510411"/>
                  <a:pt x="2069878" y="510411"/>
                </a:cubicBezTo>
                <a:close/>
                <a:moveTo>
                  <a:pt x="2124177" y="0"/>
                </a:moveTo>
                <a:cubicBezTo>
                  <a:pt x="2350061" y="0"/>
                  <a:pt x="2534678" y="65159"/>
                  <a:pt x="2678027" y="195477"/>
                </a:cubicBezTo>
                <a:cubicBezTo>
                  <a:pt x="2821377" y="325795"/>
                  <a:pt x="2893051" y="493760"/>
                  <a:pt x="2893051" y="699372"/>
                </a:cubicBezTo>
                <a:cubicBezTo>
                  <a:pt x="2893051" y="988967"/>
                  <a:pt x="2756942" y="1211955"/>
                  <a:pt x="2484723" y="1368336"/>
                </a:cubicBezTo>
                <a:cubicBezTo>
                  <a:pt x="2303726" y="1472590"/>
                  <a:pt x="2032231" y="1524717"/>
                  <a:pt x="1670237" y="1524717"/>
                </a:cubicBezTo>
                <a:lnTo>
                  <a:pt x="1018649" y="1524717"/>
                </a:lnTo>
                <a:cubicBezTo>
                  <a:pt x="804350" y="1930149"/>
                  <a:pt x="697200" y="2274767"/>
                  <a:pt x="697200" y="2558570"/>
                </a:cubicBezTo>
                <a:cubicBezTo>
                  <a:pt x="697200" y="2717847"/>
                  <a:pt x="739191" y="2845269"/>
                  <a:pt x="823173" y="2940835"/>
                </a:cubicBezTo>
                <a:cubicBezTo>
                  <a:pt x="907156" y="3036401"/>
                  <a:pt x="1018649" y="3084184"/>
                  <a:pt x="1157655" y="3084184"/>
                </a:cubicBezTo>
                <a:cubicBezTo>
                  <a:pt x="1350235" y="3084184"/>
                  <a:pt x="1541368" y="2971242"/>
                  <a:pt x="1731052" y="2745358"/>
                </a:cubicBezTo>
                <a:cubicBezTo>
                  <a:pt x="1920737" y="2519475"/>
                  <a:pt x="2061190" y="2236396"/>
                  <a:pt x="2152413" y="1896122"/>
                </a:cubicBezTo>
                <a:lnTo>
                  <a:pt x="2187164" y="1765804"/>
                </a:lnTo>
                <a:cubicBezTo>
                  <a:pt x="2234947" y="1587704"/>
                  <a:pt x="2330513" y="1498653"/>
                  <a:pt x="2473863" y="1498653"/>
                </a:cubicBezTo>
                <a:cubicBezTo>
                  <a:pt x="2550606" y="1498653"/>
                  <a:pt x="2613230" y="1526889"/>
                  <a:pt x="2661738" y="1583360"/>
                </a:cubicBezTo>
                <a:cubicBezTo>
                  <a:pt x="2710245" y="1639831"/>
                  <a:pt x="2734498" y="1712954"/>
                  <a:pt x="2734498" y="1802728"/>
                </a:cubicBezTo>
                <a:cubicBezTo>
                  <a:pt x="2734498" y="2086531"/>
                  <a:pt x="2612869" y="2421736"/>
                  <a:pt x="2369609" y="2808345"/>
                </a:cubicBezTo>
                <a:cubicBezTo>
                  <a:pt x="2030783" y="3348439"/>
                  <a:pt x="1622454" y="3618487"/>
                  <a:pt x="1144623" y="3618487"/>
                </a:cubicBezTo>
                <a:cubicBezTo>
                  <a:pt x="847789" y="3618487"/>
                  <a:pt x="604892" y="3518938"/>
                  <a:pt x="415931" y="3319842"/>
                </a:cubicBezTo>
                <a:cubicBezTo>
                  <a:pt x="226970" y="3120746"/>
                  <a:pt x="132490" y="2864816"/>
                  <a:pt x="132490" y="2552054"/>
                </a:cubicBezTo>
                <a:cubicBezTo>
                  <a:pt x="132490" y="2256667"/>
                  <a:pt x="225160" y="1914222"/>
                  <a:pt x="410501" y="1524717"/>
                </a:cubicBezTo>
                <a:lnTo>
                  <a:pt x="301903" y="1524717"/>
                </a:lnTo>
                <a:cubicBezTo>
                  <a:pt x="100635" y="1524717"/>
                  <a:pt x="0" y="1455938"/>
                  <a:pt x="0" y="1318380"/>
                </a:cubicBezTo>
                <a:cubicBezTo>
                  <a:pt x="0" y="1219918"/>
                  <a:pt x="35114" y="1143176"/>
                  <a:pt x="105340" y="1088153"/>
                </a:cubicBezTo>
                <a:cubicBezTo>
                  <a:pt x="175567" y="1033130"/>
                  <a:pt x="274391" y="1005618"/>
                  <a:pt x="401813" y="1005618"/>
                </a:cubicBezTo>
                <a:lnTo>
                  <a:pt x="705888" y="1005618"/>
                </a:lnTo>
                <a:lnTo>
                  <a:pt x="766703" y="923084"/>
                </a:lnTo>
                <a:cubicBezTo>
                  <a:pt x="1217022" y="307695"/>
                  <a:pt x="1669514" y="0"/>
                  <a:pt x="212417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40088644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66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A5E88EA-9074-4BC3-9C8E-F3CFCE77165E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1710188" y="2466855"/>
            <a:ext cx="5599314" cy="3105904"/>
          </a:xfrm>
          <a:custGeom>
            <a:avLst/>
            <a:gdLst/>
            <a:ahLst/>
            <a:cxnLst/>
            <a:rect l="l" t="t" r="r" b="b"/>
            <a:pathLst>
              <a:path w="5599314" h="3105904">
                <a:moveTo>
                  <a:pt x="1194579" y="0"/>
                </a:moveTo>
                <a:cubicBezTo>
                  <a:pt x="1476934" y="0"/>
                  <a:pt x="1681460" y="82897"/>
                  <a:pt x="1808157" y="248690"/>
                </a:cubicBezTo>
                <a:cubicBezTo>
                  <a:pt x="1934855" y="414483"/>
                  <a:pt x="1998204" y="679824"/>
                  <a:pt x="1998204" y="1044713"/>
                </a:cubicBezTo>
                <a:lnTo>
                  <a:pt x="2000376" y="1216298"/>
                </a:lnTo>
                <a:lnTo>
                  <a:pt x="2013407" y="1972140"/>
                </a:lnTo>
                <a:lnTo>
                  <a:pt x="2788797" y="288871"/>
                </a:lnTo>
                <a:cubicBezTo>
                  <a:pt x="2875676" y="96291"/>
                  <a:pt x="3008165" y="0"/>
                  <a:pt x="3186266" y="0"/>
                </a:cubicBezTo>
                <a:cubicBezTo>
                  <a:pt x="3287624" y="0"/>
                  <a:pt x="3369435" y="30046"/>
                  <a:pt x="3431698" y="90137"/>
                </a:cubicBezTo>
                <a:cubicBezTo>
                  <a:pt x="3493961" y="150228"/>
                  <a:pt x="3525092" y="230228"/>
                  <a:pt x="3525092" y="330138"/>
                </a:cubicBezTo>
                <a:lnTo>
                  <a:pt x="3522920" y="354030"/>
                </a:lnTo>
                <a:lnTo>
                  <a:pt x="3483824" y="2006892"/>
                </a:lnTo>
                <a:lnTo>
                  <a:pt x="4461207" y="323622"/>
                </a:lnTo>
                <a:lnTo>
                  <a:pt x="4506818" y="238916"/>
                </a:lnTo>
                <a:cubicBezTo>
                  <a:pt x="4586457" y="99911"/>
                  <a:pt x="4708810" y="30408"/>
                  <a:pt x="4873879" y="30408"/>
                </a:cubicBezTo>
                <a:lnTo>
                  <a:pt x="5297412" y="30408"/>
                </a:lnTo>
                <a:cubicBezTo>
                  <a:pt x="5498680" y="30408"/>
                  <a:pt x="5599314" y="101358"/>
                  <a:pt x="5599314" y="243260"/>
                </a:cubicBezTo>
                <a:cubicBezTo>
                  <a:pt x="5599314" y="338826"/>
                  <a:pt x="5563839" y="413759"/>
                  <a:pt x="5492888" y="468058"/>
                </a:cubicBezTo>
                <a:cubicBezTo>
                  <a:pt x="5421937" y="522357"/>
                  <a:pt x="5323475" y="549506"/>
                  <a:pt x="5197501" y="549506"/>
                </a:cubicBezTo>
                <a:lnTo>
                  <a:pt x="4954242" y="549506"/>
                </a:lnTo>
                <a:lnTo>
                  <a:pt x="3616315" y="2849612"/>
                </a:lnTo>
                <a:cubicBezTo>
                  <a:pt x="3516404" y="3020473"/>
                  <a:pt x="3395499" y="3105904"/>
                  <a:pt x="3253597" y="3105904"/>
                </a:cubicBezTo>
                <a:cubicBezTo>
                  <a:pt x="3144999" y="3105904"/>
                  <a:pt x="3061016" y="3072238"/>
                  <a:pt x="3001650" y="3004907"/>
                </a:cubicBezTo>
                <a:cubicBezTo>
                  <a:pt x="2942283" y="2937577"/>
                  <a:pt x="2912599" y="2841649"/>
                  <a:pt x="2912599" y="2717123"/>
                </a:cubicBezTo>
                <a:lnTo>
                  <a:pt x="2969070" y="1159827"/>
                </a:lnTo>
                <a:lnTo>
                  <a:pt x="2178477" y="2849612"/>
                </a:lnTo>
                <a:cubicBezTo>
                  <a:pt x="2098838" y="3020473"/>
                  <a:pt x="1983724" y="3105904"/>
                  <a:pt x="1833135" y="3105904"/>
                </a:cubicBezTo>
                <a:cubicBezTo>
                  <a:pt x="1724537" y="3105904"/>
                  <a:pt x="1639468" y="3071514"/>
                  <a:pt x="1577929" y="3002735"/>
                </a:cubicBezTo>
                <a:cubicBezTo>
                  <a:pt x="1516391" y="2933957"/>
                  <a:pt x="1485621" y="2838752"/>
                  <a:pt x="1485621" y="2717123"/>
                </a:cubicBezTo>
                <a:lnTo>
                  <a:pt x="1440010" y="1216298"/>
                </a:lnTo>
                <a:cubicBezTo>
                  <a:pt x="1440010" y="951319"/>
                  <a:pt x="1417204" y="772856"/>
                  <a:pt x="1371593" y="680910"/>
                </a:cubicBezTo>
                <a:cubicBezTo>
                  <a:pt x="1325982" y="588964"/>
                  <a:pt x="1237294" y="542990"/>
                  <a:pt x="1105528" y="542990"/>
                </a:cubicBezTo>
                <a:cubicBezTo>
                  <a:pt x="988242" y="542990"/>
                  <a:pt x="871680" y="604891"/>
                  <a:pt x="755843" y="728693"/>
                </a:cubicBezTo>
                <a:cubicBezTo>
                  <a:pt x="640004" y="852495"/>
                  <a:pt x="582086" y="977382"/>
                  <a:pt x="582086" y="1103356"/>
                </a:cubicBezTo>
                <a:cubicBezTo>
                  <a:pt x="582086" y="1209058"/>
                  <a:pt x="614665" y="1294489"/>
                  <a:pt x="679824" y="1359647"/>
                </a:cubicBezTo>
                <a:cubicBezTo>
                  <a:pt x="744983" y="1424806"/>
                  <a:pt x="830413" y="1457386"/>
                  <a:pt x="936115" y="1457386"/>
                </a:cubicBezTo>
                <a:cubicBezTo>
                  <a:pt x="966523" y="1457386"/>
                  <a:pt x="995482" y="1456662"/>
                  <a:pt x="1022994" y="1455214"/>
                </a:cubicBezTo>
                <a:cubicBezTo>
                  <a:pt x="1050505" y="1453766"/>
                  <a:pt x="1067881" y="1453042"/>
                  <a:pt x="1075121" y="1453042"/>
                </a:cubicBezTo>
                <a:cubicBezTo>
                  <a:pt x="1251774" y="1453042"/>
                  <a:pt x="1340100" y="1526164"/>
                  <a:pt x="1340100" y="1672410"/>
                </a:cubicBezTo>
                <a:cubicBezTo>
                  <a:pt x="1340100" y="1769424"/>
                  <a:pt x="1290144" y="1850149"/>
                  <a:pt x="1190234" y="1914583"/>
                </a:cubicBezTo>
                <a:cubicBezTo>
                  <a:pt x="1090324" y="1979018"/>
                  <a:pt x="964351" y="2011236"/>
                  <a:pt x="812313" y="2011236"/>
                </a:cubicBezTo>
                <a:cubicBezTo>
                  <a:pt x="577742" y="2011236"/>
                  <a:pt x="383713" y="1930873"/>
                  <a:pt x="230228" y="1770148"/>
                </a:cubicBezTo>
                <a:cubicBezTo>
                  <a:pt x="76743" y="1609423"/>
                  <a:pt x="0" y="1405983"/>
                  <a:pt x="0" y="1159827"/>
                </a:cubicBezTo>
                <a:cubicBezTo>
                  <a:pt x="0" y="860097"/>
                  <a:pt x="121992" y="591860"/>
                  <a:pt x="365976" y="355116"/>
                </a:cubicBezTo>
                <a:cubicBezTo>
                  <a:pt x="609959" y="118372"/>
                  <a:pt x="886160" y="0"/>
                  <a:pt x="119457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4542920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27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en-US" smtClean="0"/>
            </a:lvl1pPr>
          </a:lstStyle>
          <a:p>
            <a:endParaRPr lang="de-DE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 sz="1100"/>
            </a:lvl1pPr>
          </a:lstStyle>
          <a:p>
            <a:endParaRPr lang="en-US" dirty="0"/>
          </a:p>
        </p:txBody>
      </p:sp>
      <p:sp>
        <p:nvSpPr>
          <p:cNvPr id="2" name="Rectangle 6">
            <a:extLst>
              <a:ext uri="{FF2B5EF4-FFF2-40B4-BE49-F238E27FC236}">
                <a16:creationId xmlns:a16="http://schemas.microsoft.com/office/drawing/2014/main" id="{88F602D3-1589-16E3-EFCC-26F1EE0B7D6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6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E51E082-D5E4-FEF7-16DD-E52B28985ABC}"/>
              </a:ext>
            </a:extLst>
          </p:cNvPr>
          <p:cNvSpPr/>
          <p:nvPr userDrawn="1"/>
        </p:nvSpPr>
        <p:spPr>
          <a:xfrm>
            <a:off x="0" y="-8124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25000"/>
                </a:schemeClr>
              </a:gs>
              <a:gs pos="100000">
                <a:schemeClr val="accent6">
                  <a:alpha val="7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1">
            <a:extLst>
              <a:ext uri="{FF2B5EF4-FFF2-40B4-BE49-F238E27FC236}">
                <a16:creationId xmlns:a16="http://schemas.microsoft.com/office/drawing/2014/main" id="{6666B46E-1A8F-99D1-B8E2-654992A342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75031" y="3105833"/>
            <a:ext cx="6841937" cy="646331"/>
          </a:xfrm>
          <a:noFill/>
        </p:spPr>
        <p:txBody>
          <a:bodyPr wrap="none" rtlCol="0" anchor="ctr">
            <a:spAutoFit/>
          </a:bodyPr>
          <a:lstStyle>
            <a:lvl1pPr>
              <a:defRPr lang="en-US" sz="3600" spc="100" baseline="0" dirty="0">
                <a:solidFill>
                  <a:schemeClr val="bg1"/>
                </a:solidFill>
                <a:latin typeface="Gilroy Bold" panose="00000800000000000000" pitchFamily="50" charset="0"/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1000"/>
              </a:spcBef>
              <a:buFontTx/>
            </a:pPr>
            <a:r>
              <a:rPr lang="de-DE" dirty="0"/>
              <a:t>Mastertitelformat bearbeiten</a:t>
            </a:r>
            <a:endParaRPr lang="en-US" dirty="0"/>
          </a:p>
        </p:txBody>
      </p:sp>
      <p:grpSp>
        <p:nvGrpSpPr>
          <p:cNvPr id="5" name="Gruppieren 4">
            <a:extLst>
              <a:ext uri="{FF2B5EF4-FFF2-40B4-BE49-F238E27FC236}">
                <a16:creationId xmlns:a16="http://schemas.microsoft.com/office/drawing/2014/main" id="{2AA9433D-5D8C-47A2-F9EB-EBFD4F9FFDA9}"/>
              </a:ext>
            </a:extLst>
          </p:cNvPr>
          <p:cNvGrpSpPr/>
          <p:nvPr userDrawn="1"/>
        </p:nvGrpSpPr>
        <p:grpSpPr>
          <a:xfrm>
            <a:off x="12293600" y="5848350"/>
            <a:ext cx="1764972" cy="1001526"/>
            <a:chOff x="12293600" y="2611167"/>
            <a:chExt cx="1764972" cy="1236096"/>
          </a:xfrm>
        </p:grpSpPr>
        <p:sp>
          <p:nvSpPr>
            <p:cNvPr id="6" name="Rechteck 5">
              <a:extLst>
                <a:ext uri="{FF2B5EF4-FFF2-40B4-BE49-F238E27FC236}">
                  <a16:creationId xmlns:a16="http://schemas.microsoft.com/office/drawing/2014/main" id="{6576B961-A8E7-3CC2-7756-7CB453722026}"/>
                </a:ext>
              </a:extLst>
            </p:cNvPr>
            <p:cNvSpPr/>
            <p:nvPr/>
          </p:nvSpPr>
          <p:spPr>
            <a:xfrm>
              <a:off x="12293600" y="3429000"/>
              <a:ext cx="294162" cy="41826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" name="Rechteck 7">
              <a:extLst>
                <a:ext uri="{FF2B5EF4-FFF2-40B4-BE49-F238E27FC236}">
                  <a16:creationId xmlns:a16="http://schemas.microsoft.com/office/drawing/2014/main" id="{40EA88A7-153E-BB29-8830-74BA774AAFDF}"/>
                </a:ext>
              </a:extLst>
            </p:cNvPr>
            <p:cNvSpPr/>
            <p:nvPr/>
          </p:nvSpPr>
          <p:spPr>
            <a:xfrm>
              <a:off x="12587762" y="3429000"/>
              <a:ext cx="294162" cy="41826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" name="Rechteck 8">
              <a:extLst>
                <a:ext uri="{FF2B5EF4-FFF2-40B4-BE49-F238E27FC236}">
                  <a16:creationId xmlns:a16="http://schemas.microsoft.com/office/drawing/2014/main" id="{510063B2-475A-0404-B899-04B2D6B5E73F}"/>
                </a:ext>
              </a:extLst>
            </p:cNvPr>
            <p:cNvSpPr/>
            <p:nvPr/>
          </p:nvSpPr>
          <p:spPr>
            <a:xfrm>
              <a:off x="12881924" y="3429000"/>
              <a:ext cx="294162" cy="41826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2" name="Rechteck 11">
              <a:extLst>
                <a:ext uri="{FF2B5EF4-FFF2-40B4-BE49-F238E27FC236}">
                  <a16:creationId xmlns:a16="http://schemas.microsoft.com/office/drawing/2014/main" id="{EFE4816E-652A-1181-BCA0-42F134FD7659}"/>
                </a:ext>
              </a:extLst>
            </p:cNvPr>
            <p:cNvSpPr/>
            <p:nvPr/>
          </p:nvSpPr>
          <p:spPr>
            <a:xfrm>
              <a:off x="13176086" y="3429000"/>
              <a:ext cx="294162" cy="41826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3" name="Rechteck 12">
              <a:extLst>
                <a:ext uri="{FF2B5EF4-FFF2-40B4-BE49-F238E27FC236}">
                  <a16:creationId xmlns:a16="http://schemas.microsoft.com/office/drawing/2014/main" id="{31924962-35CD-C4D5-06EE-034F89016AD9}"/>
                </a:ext>
              </a:extLst>
            </p:cNvPr>
            <p:cNvSpPr/>
            <p:nvPr/>
          </p:nvSpPr>
          <p:spPr>
            <a:xfrm>
              <a:off x="13470248" y="3429000"/>
              <a:ext cx="294162" cy="41826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4" name="Rechteck 13">
              <a:extLst>
                <a:ext uri="{FF2B5EF4-FFF2-40B4-BE49-F238E27FC236}">
                  <a16:creationId xmlns:a16="http://schemas.microsoft.com/office/drawing/2014/main" id="{53404E36-0F83-DCFC-2EEF-3251E929EB3A}"/>
                </a:ext>
              </a:extLst>
            </p:cNvPr>
            <p:cNvSpPr/>
            <p:nvPr/>
          </p:nvSpPr>
          <p:spPr>
            <a:xfrm>
              <a:off x="13764410" y="3429000"/>
              <a:ext cx="294162" cy="41826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5" name="Rechteck 14">
              <a:extLst>
                <a:ext uri="{FF2B5EF4-FFF2-40B4-BE49-F238E27FC236}">
                  <a16:creationId xmlns:a16="http://schemas.microsoft.com/office/drawing/2014/main" id="{5A42B0E4-6BF4-A395-F105-4C1304CEBC43}"/>
                </a:ext>
              </a:extLst>
            </p:cNvPr>
            <p:cNvSpPr/>
            <p:nvPr/>
          </p:nvSpPr>
          <p:spPr>
            <a:xfrm>
              <a:off x="12293600" y="2611168"/>
              <a:ext cx="294162" cy="418263"/>
            </a:xfrm>
            <a:prstGeom prst="rect">
              <a:avLst/>
            </a:prstGeom>
            <a:solidFill>
              <a:srgbClr val="FFD0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6" name="Rechteck 15">
              <a:extLst>
                <a:ext uri="{FF2B5EF4-FFF2-40B4-BE49-F238E27FC236}">
                  <a16:creationId xmlns:a16="http://schemas.microsoft.com/office/drawing/2014/main" id="{1681F510-CF50-B589-9D32-A32E63E48F83}"/>
                </a:ext>
              </a:extLst>
            </p:cNvPr>
            <p:cNvSpPr/>
            <p:nvPr/>
          </p:nvSpPr>
          <p:spPr>
            <a:xfrm>
              <a:off x="12587762" y="2611168"/>
              <a:ext cx="294162" cy="418263"/>
            </a:xfrm>
            <a:prstGeom prst="rect">
              <a:avLst/>
            </a:prstGeom>
            <a:solidFill>
              <a:srgbClr val="CA36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7" name="Rechteck 16">
              <a:extLst>
                <a:ext uri="{FF2B5EF4-FFF2-40B4-BE49-F238E27FC236}">
                  <a16:creationId xmlns:a16="http://schemas.microsoft.com/office/drawing/2014/main" id="{A348FF9E-ABF2-E6C1-DC2B-4799953822AB}"/>
                </a:ext>
              </a:extLst>
            </p:cNvPr>
            <p:cNvSpPr/>
            <p:nvPr/>
          </p:nvSpPr>
          <p:spPr>
            <a:xfrm>
              <a:off x="12881924" y="2611167"/>
              <a:ext cx="294162" cy="418263"/>
            </a:xfrm>
            <a:prstGeom prst="rect">
              <a:avLst/>
            </a:prstGeom>
            <a:solidFill>
              <a:srgbClr val="1111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8" name="Rechteck 17">
              <a:extLst>
                <a:ext uri="{FF2B5EF4-FFF2-40B4-BE49-F238E27FC236}">
                  <a16:creationId xmlns:a16="http://schemas.microsoft.com/office/drawing/2014/main" id="{FF1E2E00-126D-1D55-4DBD-50C8812E690E}"/>
                </a:ext>
              </a:extLst>
            </p:cNvPr>
            <p:cNvSpPr/>
            <p:nvPr/>
          </p:nvSpPr>
          <p:spPr>
            <a:xfrm>
              <a:off x="13176086" y="2611168"/>
              <a:ext cx="294162" cy="4182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19" name="Picture 12" descr="Background pattern&#10;&#10;Description automatically generated">
              <a:extLst>
                <a:ext uri="{FF2B5EF4-FFF2-40B4-BE49-F238E27FC236}">
                  <a16:creationId xmlns:a16="http://schemas.microsoft.com/office/drawing/2014/main" id="{06936591-B4BD-B751-0D58-87C30A3CCC5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293600" y="3029430"/>
              <a:ext cx="1764972" cy="39957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991609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65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AD63E33A-79F1-416B-9B12-AE11039F3181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3828828" y="1790019"/>
            <a:ext cx="3103732" cy="4022471"/>
          </a:xfrm>
          <a:custGeom>
            <a:avLst/>
            <a:gdLst/>
            <a:ahLst/>
            <a:cxnLst/>
            <a:rect l="l" t="t" r="r" b="b"/>
            <a:pathLst>
              <a:path w="3103732" h="4022471">
                <a:moveTo>
                  <a:pt x="2228431" y="514755"/>
                </a:moveTo>
                <a:cubicBezTo>
                  <a:pt x="2072050" y="514755"/>
                  <a:pt x="1929787" y="563262"/>
                  <a:pt x="1801641" y="660276"/>
                </a:cubicBezTo>
                <a:cubicBezTo>
                  <a:pt x="1673496" y="757290"/>
                  <a:pt x="1605080" y="868061"/>
                  <a:pt x="1596392" y="992586"/>
                </a:cubicBezTo>
                <a:lnTo>
                  <a:pt x="2117661" y="992586"/>
                </a:lnTo>
                <a:cubicBezTo>
                  <a:pt x="2411600" y="992586"/>
                  <a:pt x="2558570" y="907156"/>
                  <a:pt x="2558570" y="736295"/>
                </a:cubicBezTo>
                <a:cubicBezTo>
                  <a:pt x="2558570" y="669688"/>
                  <a:pt x="2528524" y="616113"/>
                  <a:pt x="2468433" y="575570"/>
                </a:cubicBezTo>
                <a:cubicBezTo>
                  <a:pt x="2408342" y="535027"/>
                  <a:pt x="2328342" y="514755"/>
                  <a:pt x="2228431" y="514755"/>
                </a:cubicBezTo>
                <a:close/>
                <a:moveTo>
                  <a:pt x="2274043" y="0"/>
                </a:moveTo>
                <a:cubicBezTo>
                  <a:pt x="2518750" y="0"/>
                  <a:pt x="2718209" y="67331"/>
                  <a:pt x="2872418" y="201993"/>
                </a:cubicBezTo>
                <a:cubicBezTo>
                  <a:pt x="3026627" y="336654"/>
                  <a:pt x="3103732" y="511135"/>
                  <a:pt x="3103732" y="725435"/>
                </a:cubicBezTo>
                <a:cubicBezTo>
                  <a:pt x="3103732" y="1010686"/>
                  <a:pt x="2981378" y="1229330"/>
                  <a:pt x="2736670" y="1381367"/>
                </a:cubicBezTo>
                <a:cubicBezTo>
                  <a:pt x="2597665" y="1468246"/>
                  <a:pt x="2376849" y="1511685"/>
                  <a:pt x="2074222" y="1511685"/>
                </a:cubicBezTo>
                <a:lnTo>
                  <a:pt x="1857026" y="1511685"/>
                </a:lnTo>
                <a:lnTo>
                  <a:pt x="2056847" y="1763633"/>
                </a:lnTo>
                <a:lnTo>
                  <a:pt x="2171960" y="1902638"/>
                </a:lnTo>
                <a:cubicBezTo>
                  <a:pt x="2394948" y="2177752"/>
                  <a:pt x="2506442" y="2468795"/>
                  <a:pt x="2506442" y="2775766"/>
                </a:cubicBezTo>
                <a:cubicBezTo>
                  <a:pt x="2506442" y="3074048"/>
                  <a:pt x="2407980" y="3335407"/>
                  <a:pt x="2211056" y="3559843"/>
                </a:cubicBezTo>
                <a:cubicBezTo>
                  <a:pt x="1941733" y="3868262"/>
                  <a:pt x="1589151" y="4022471"/>
                  <a:pt x="1153312" y="4022471"/>
                </a:cubicBezTo>
                <a:cubicBezTo>
                  <a:pt x="815933" y="4022471"/>
                  <a:pt x="539370" y="3918579"/>
                  <a:pt x="323623" y="3710795"/>
                </a:cubicBezTo>
                <a:cubicBezTo>
                  <a:pt x="107874" y="3503011"/>
                  <a:pt x="0" y="3236945"/>
                  <a:pt x="0" y="2912599"/>
                </a:cubicBezTo>
                <a:cubicBezTo>
                  <a:pt x="0" y="2515854"/>
                  <a:pt x="167965" y="2184992"/>
                  <a:pt x="503895" y="1920013"/>
                </a:cubicBezTo>
                <a:cubicBezTo>
                  <a:pt x="681996" y="1779560"/>
                  <a:pt x="846340" y="1709333"/>
                  <a:pt x="996931" y="1709333"/>
                </a:cubicBezTo>
                <a:cubicBezTo>
                  <a:pt x="1075120" y="1709333"/>
                  <a:pt x="1138831" y="1731777"/>
                  <a:pt x="1188062" y="1776664"/>
                </a:cubicBezTo>
                <a:cubicBezTo>
                  <a:pt x="1237294" y="1821551"/>
                  <a:pt x="1261909" y="1879470"/>
                  <a:pt x="1261909" y="1950421"/>
                </a:cubicBezTo>
                <a:cubicBezTo>
                  <a:pt x="1261909" y="2045987"/>
                  <a:pt x="1205439" y="2128521"/>
                  <a:pt x="1092497" y="2198024"/>
                </a:cubicBezTo>
                <a:lnTo>
                  <a:pt x="918739" y="2304450"/>
                </a:lnTo>
                <a:cubicBezTo>
                  <a:pt x="818829" y="2366713"/>
                  <a:pt x="735571" y="2453592"/>
                  <a:pt x="668964" y="2565085"/>
                </a:cubicBezTo>
                <a:cubicBezTo>
                  <a:pt x="602358" y="2676580"/>
                  <a:pt x="569054" y="2786625"/>
                  <a:pt x="569054" y="2895223"/>
                </a:cubicBezTo>
                <a:cubicBezTo>
                  <a:pt x="569054" y="3067532"/>
                  <a:pt x="627335" y="3209796"/>
                  <a:pt x="743896" y="3322014"/>
                </a:cubicBezTo>
                <a:cubicBezTo>
                  <a:pt x="860459" y="3434232"/>
                  <a:pt x="1008514" y="3490341"/>
                  <a:pt x="1188062" y="3490341"/>
                </a:cubicBezTo>
                <a:cubicBezTo>
                  <a:pt x="1386435" y="3490341"/>
                  <a:pt x="1558744" y="3416132"/>
                  <a:pt x="1704989" y="3267715"/>
                </a:cubicBezTo>
                <a:cubicBezTo>
                  <a:pt x="1851235" y="3119297"/>
                  <a:pt x="1924357" y="2944454"/>
                  <a:pt x="1924357" y="2743186"/>
                </a:cubicBezTo>
                <a:cubicBezTo>
                  <a:pt x="1924357" y="2615765"/>
                  <a:pt x="1894674" y="2499927"/>
                  <a:pt x="1835307" y="2395673"/>
                </a:cubicBezTo>
                <a:cubicBezTo>
                  <a:pt x="1775940" y="2291418"/>
                  <a:pt x="1647794" y="2129969"/>
                  <a:pt x="1450870" y="1911326"/>
                </a:cubicBezTo>
                <a:cubicBezTo>
                  <a:pt x="1313313" y="1759288"/>
                  <a:pt x="1214850" y="1626075"/>
                  <a:pt x="1155484" y="1511685"/>
                </a:cubicBezTo>
                <a:lnTo>
                  <a:pt x="569054" y="1511685"/>
                </a:lnTo>
                <a:cubicBezTo>
                  <a:pt x="369233" y="1511685"/>
                  <a:pt x="269323" y="1442906"/>
                  <a:pt x="269323" y="1305349"/>
                </a:cubicBezTo>
                <a:cubicBezTo>
                  <a:pt x="269323" y="1205438"/>
                  <a:pt x="304437" y="1128334"/>
                  <a:pt x="374664" y="1074035"/>
                </a:cubicBezTo>
                <a:cubicBezTo>
                  <a:pt x="444891" y="1019736"/>
                  <a:pt x="543715" y="992586"/>
                  <a:pt x="671136" y="992586"/>
                </a:cubicBezTo>
                <a:lnTo>
                  <a:pt x="1042542" y="992586"/>
                </a:lnTo>
                <a:cubicBezTo>
                  <a:pt x="1071501" y="705887"/>
                  <a:pt x="1202543" y="468782"/>
                  <a:pt x="1435666" y="281269"/>
                </a:cubicBezTo>
                <a:cubicBezTo>
                  <a:pt x="1668790" y="93757"/>
                  <a:pt x="1948249" y="0"/>
                  <a:pt x="227404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1492332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64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71C6A7DB-B899-43CD-82C3-7F0D8A22AB64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6402344" y="2267857"/>
            <a:ext cx="5238359" cy="3408948"/>
          </a:xfrm>
          <a:custGeom>
            <a:avLst/>
            <a:gdLst>
              <a:gd name="connsiteX0" fmla="*/ 0 w 5269056"/>
              <a:gd name="connsiteY0" fmla="*/ 0 h 3408948"/>
              <a:gd name="connsiteX1" fmla="*/ 5269056 w 5269056"/>
              <a:gd name="connsiteY1" fmla="*/ 0 h 3408948"/>
              <a:gd name="connsiteX2" fmla="*/ 5269056 w 5269056"/>
              <a:gd name="connsiteY2" fmla="*/ 3408948 h 3408948"/>
              <a:gd name="connsiteX3" fmla="*/ 0 w 5269056"/>
              <a:gd name="connsiteY3" fmla="*/ 3408948 h 3408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69056" h="3408948">
                <a:moveTo>
                  <a:pt x="0" y="0"/>
                </a:moveTo>
                <a:lnTo>
                  <a:pt x="5269056" y="0"/>
                </a:lnTo>
                <a:lnTo>
                  <a:pt x="5269056" y="3408948"/>
                </a:lnTo>
                <a:lnTo>
                  <a:pt x="0" y="340894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6889971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70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71C6A7DB-B899-43CD-82C3-7F0D8A22AB64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6572250" y="2267857"/>
            <a:ext cx="5068454" cy="3408948"/>
          </a:xfrm>
          <a:custGeom>
            <a:avLst/>
            <a:gdLst>
              <a:gd name="connsiteX0" fmla="*/ 0 w 5269056"/>
              <a:gd name="connsiteY0" fmla="*/ 0 h 3408948"/>
              <a:gd name="connsiteX1" fmla="*/ 5269056 w 5269056"/>
              <a:gd name="connsiteY1" fmla="*/ 0 h 3408948"/>
              <a:gd name="connsiteX2" fmla="*/ 5269056 w 5269056"/>
              <a:gd name="connsiteY2" fmla="*/ 3408948 h 3408948"/>
              <a:gd name="connsiteX3" fmla="*/ 0 w 5269056"/>
              <a:gd name="connsiteY3" fmla="*/ 3408948 h 3408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69056" h="3408948">
                <a:moveTo>
                  <a:pt x="0" y="0"/>
                </a:moveTo>
                <a:lnTo>
                  <a:pt x="5269056" y="0"/>
                </a:lnTo>
                <a:lnTo>
                  <a:pt x="5269056" y="3408948"/>
                </a:lnTo>
                <a:lnTo>
                  <a:pt x="0" y="340894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9594679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63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A59712A-82C8-41F8-B08E-35738AA5D910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551297" y="551296"/>
            <a:ext cx="3611129" cy="5417704"/>
          </a:xfrm>
          <a:custGeom>
            <a:avLst/>
            <a:gdLst>
              <a:gd name="connsiteX0" fmla="*/ 0 w 3611129"/>
              <a:gd name="connsiteY0" fmla="*/ 0 h 5417704"/>
              <a:gd name="connsiteX1" fmla="*/ 3611129 w 3611129"/>
              <a:gd name="connsiteY1" fmla="*/ 0 h 5417704"/>
              <a:gd name="connsiteX2" fmla="*/ 3611129 w 3611129"/>
              <a:gd name="connsiteY2" fmla="*/ 5417704 h 5417704"/>
              <a:gd name="connsiteX3" fmla="*/ 0 w 3611129"/>
              <a:gd name="connsiteY3" fmla="*/ 5417704 h 5417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11129" h="5417704">
                <a:moveTo>
                  <a:pt x="0" y="0"/>
                </a:moveTo>
                <a:lnTo>
                  <a:pt x="3611129" y="0"/>
                </a:lnTo>
                <a:lnTo>
                  <a:pt x="3611129" y="5417704"/>
                </a:lnTo>
                <a:lnTo>
                  <a:pt x="0" y="541770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3294085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61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5FDB561A-9E5E-4CD1-96CE-B97092FC9F9E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4688114" y="2267857"/>
            <a:ext cx="6952466" cy="3701143"/>
          </a:xfrm>
          <a:custGeom>
            <a:avLst/>
            <a:gdLst>
              <a:gd name="connsiteX0" fmla="*/ 0 w 6952466"/>
              <a:gd name="connsiteY0" fmla="*/ 0 h 3701143"/>
              <a:gd name="connsiteX1" fmla="*/ 6952466 w 6952466"/>
              <a:gd name="connsiteY1" fmla="*/ 0 h 3701143"/>
              <a:gd name="connsiteX2" fmla="*/ 6952466 w 6952466"/>
              <a:gd name="connsiteY2" fmla="*/ 3701143 h 3701143"/>
              <a:gd name="connsiteX3" fmla="*/ 0 w 6952466"/>
              <a:gd name="connsiteY3" fmla="*/ 3701143 h 3701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52466" h="3701143">
                <a:moveTo>
                  <a:pt x="0" y="0"/>
                </a:moveTo>
                <a:lnTo>
                  <a:pt x="6952466" y="0"/>
                </a:lnTo>
                <a:lnTo>
                  <a:pt x="6952466" y="3701143"/>
                </a:lnTo>
                <a:lnTo>
                  <a:pt x="0" y="370114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42772637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62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5FDB561A-9E5E-4CD1-96CE-B97092FC9F9E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551296" y="2267857"/>
            <a:ext cx="6952466" cy="3701143"/>
          </a:xfrm>
          <a:custGeom>
            <a:avLst/>
            <a:gdLst>
              <a:gd name="connsiteX0" fmla="*/ 0 w 6952466"/>
              <a:gd name="connsiteY0" fmla="*/ 0 h 3701143"/>
              <a:gd name="connsiteX1" fmla="*/ 6952466 w 6952466"/>
              <a:gd name="connsiteY1" fmla="*/ 0 h 3701143"/>
              <a:gd name="connsiteX2" fmla="*/ 6952466 w 6952466"/>
              <a:gd name="connsiteY2" fmla="*/ 3701143 h 3701143"/>
              <a:gd name="connsiteX3" fmla="*/ 0 w 6952466"/>
              <a:gd name="connsiteY3" fmla="*/ 3701143 h 3701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52466" h="3701143">
                <a:moveTo>
                  <a:pt x="0" y="0"/>
                </a:moveTo>
                <a:lnTo>
                  <a:pt x="6952466" y="0"/>
                </a:lnTo>
                <a:lnTo>
                  <a:pt x="6952466" y="3701143"/>
                </a:lnTo>
                <a:lnTo>
                  <a:pt x="0" y="370114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8491227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60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BC6E629D-BDB1-4BDD-8BCE-065482BE490A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974304" y="3423561"/>
            <a:ext cx="1189714" cy="1189714"/>
          </a:xfrm>
          <a:custGeom>
            <a:avLst/>
            <a:gdLst>
              <a:gd name="connsiteX0" fmla="*/ 594857 w 1189714"/>
              <a:gd name="connsiteY0" fmla="*/ 0 h 1189714"/>
              <a:gd name="connsiteX1" fmla="*/ 1189714 w 1189714"/>
              <a:gd name="connsiteY1" fmla="*/ 594857 h 1189714"/>
              <a:gd name="connsiteX2" fmla="*/ 594857 w 1189714"/>
              <a:gd name="connsiteY2" fmla="*/ 1189714 h 1189714"/>
              <a:gd name="connsiteX3" fmla="*/ 0 w 1189714"/>
              <a:gd name="connsiteY3" fmla="*/ 594857 h 1189714"/>
              <a:gd name="connsiteX4" fmla="*/ 594857 w 1189714"/>
              <a:gd name="connsiteY4" fmla="*/ 0 h 1189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9714" h="1189714">
                <a:moveTo>
                  <a:pt x="594857" y="0"/>
                </a:moveTo>
                <a:cubicBezTo>
                  <a:pt x="923387" y="0"/>
                  <a:pt x="1189714" y="266327"/>
                  <a:pt x="1189714" y="594857"/>
                </a:cubicBezTo>
                <a:cubicBezTo>
                  <a:pt x="1189714" y="923387"/>
                  <a:pt x="923387" y="1189714"/>
                  <a:pt x="594857" y="1189714"/>
                </a:cubicBezTo>
                <a:cubicBezTo>
                  <a:pt x="266327" y="1189714"/>
                  <a:pt x="0" y="923387"/>
                  <a:pt x="0" y="594857"/>
                </a:cubicBezTo>
                <a:cubicBezTo>
                  <a:pt x="0" y="266327"/>
                  <a:pt x="266327" y="0"/>
                  <a:pt x="59485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02EFB150-A111-4BA5-9618-3D1E58DC834B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974304" y="4744361"/>
            <a:ext cx="1189714" cy="1189714"/>
          </a:xfrm>
          <a:custGeom>
            <a:avLst/>
            <a:gdLst>
              <a:gd name="connsiteX0" fmla="*/ 594857 w 1189714"/>
              <a:gd name="connsiteY0" fmla="*/ 0 h 1189714"/>
              <a:gd name="connsiteX1" fmla="*/ 1189714 w 1189714"/>
              <a:gd name="connsiteY1" fmla="*/ 594857 h 1189714"/>
              <a:gd name="connsiteX2" fmla="*/ 594857 w 1189714"/>
              <a:gd name="connsiteY2" fmla="*/ 1189714 h 1189714"/>
              <a:gd name="connsiteX3" fmla="*/ 0 w 1189714"/>
              <a:gd name="connsiteY3" fmla="*/ 594857 h 1189714"/>
              <a:gd name="connsiteX4" fmla="*/ 594857 w 1189714"/>
              <a:gd name="connsiteY4" fmla="*/ 0 h 1189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9714" h="1189714">
                <a:moveTo>
                  <a:pt x="594857" y="0"/>
                </a:moveTo>
                <a:cubicBezTo>
                  <a:pt x="923387" y="0"/>
                  <a:pt x="1189714" y="266327"/>
                  <a:pt x="1189714" y="594857"/>
                </a:cubicBezTo>
                <a:cubicBezTo>
                  <a:pt x="1189714" y="923387"/>
                  <a:pt x="923387" y="1189714"/>
                  <a:pt x="594857" y="1189714"/>
                </a:cubicBezTo>
                <a:cubicBezTo>
                  <a:pt x="266327" y="1189714"/>
                  <a:pt x="0" y="923387"/>
                  <a:pt x="0" y="594857"/>
                </a:cubicBezTo>
                <a:cubicBezTo>
                  <a:pt x="0" y="266327"/>
                  <a:pt x="266327" y="0"/>
                  <a:pt x="59485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BCE1C0CD-63D4-4FE9-A6A0-35AD6D51F20E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8491283" y="3423561"/>
            <a:ext cx="1189714" cy="1189714"/>
          </a:xfrm>
          <a:custGeom>
            <a:avLst/>
            <a:gdLst>
              <a:gd name="connsiteX0" fmla="*/ 594857 w 1189714"/>
              <a:gd name="connsiteY0" fmla="*/ 0 h 1189714"/>
              <a:gd name="connsiteX1" fmla="*/ 1189714 w 1189714"/>
              <a:gd name="connsiteY1" fmla="*/ 594857 h 1189714"/>
              <a:gd name="connsiteX2" fmla="*/ 594857 w 1189714"/>
              <a:gd name="connsiteY2" fmla="*/ 1189714 h 1189714"/>
              <a:gd name="connsiteX3" fmla="*/ 0 w 1189714"/>
              <a:gd name="connsiteY3" fmla="*/ 594857 h 1189714"/>
              <a:gd name="connsiteX4" fmla="*/ 594857 w 1189714"/>
              <a:gd name="connsiteY4" fmla="*/ 0 h 1189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9714" h="1189714">
                <a:moveTo>
                  <a:pt x="594857" y="0"/>
                </a:moveTo>
                <a:cubicBezTo>
                  <a:pt x="923387" y="0"/>
                  <a:pt x="1189714" y="266327"/>
                  <a:pt x="1189714" y="594857"/>
                </a:cubicBezTo>
                <a:cubicBezTo>
                  <a:pt x="1189714" y="923387"/>
                  <a:pt x="923387" y="1189714"/>
                  <a:pt x="594857" y="1189714"/>
                </a:cubicBezTo>
                <a:cubicBezTo>
                  <a:pt x="266327" y="1189714"/>
                  <a:pt x="0" y="923387"/>
                  <a:pt x="0" y="594857"/>
                </a:cubicBezTo>
                <a:cubicBezTo>
                  <a:pt x="0" y="266327"/>
                  <a:pt x="266327" y="0"/>
                  <a:pt x="59485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52F81365-5A43-4344-9269-24D96945CDAD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8491283" y="4744361"/>
            <a:ext cx="1189714" cy="1189714"/>
          </a:xfrm>
          <a:custGeom>
            <a:avLst/>
            <a:gdLst>
              <a:gd name="connsiteX0" fmla="*/ 594857 w 1189714"/>
              <a:gd name="connsiteY0" fmla="*/ 0 h 1189714"/>
              <a:gd name="connsiteX1" fmla="*/ 1189714 w 1189714"/>
              <a:gd name="connsiteY1" fmla="*/ 594857 h 1189714"/>
              <a:gd name="connsiteX2" fmla="*/ 594857 w 1189714"/>
              <a:gd name="connsiteY2" fmla="*/ 1189714 h 1189714"/>
              <a:gd name="connsiteX3" fmla="*/ 0 w 1189714"/>
              <a:gd name="connsiteY3" fmla="*/ 594857 h 1189714"/>
              <a:gd name="connsiteX4" fmla="*/ 594857 w 1189714"/>
              <a:gd name="connsiteY4" fmla="*/ 0 h 1189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9714" h="1189714">
                <a:moveTo>
                  <a:pt x="594857" y="0"/>
                </a:moveTo>
                <a:cubicBezTo>
                  <a:pt x="923387" y="0"/>
                  <a:pt x="1189714" y="266327"/>
                  <a:pt x="1189714" y="594857"/>
                </a:cubicBezTo>
                <a:cubicBezTo>
                  <a:pt x="1189714" y="923387"/>
                  <a:pt x="923387" y="1189714"/>
                  <a:pt x="594857" y="1189714"/>
                </a:cubicBezTo>
                <a:cubicBezTo>
                  <a:pt x="266327" y="1189714"/>
                  <a:pt x="0" y="923387"/>
                  <a:pt x="0" y="594857"/>
                </a:cubicBezTo>
                <a:cubicBezTo>
                  <a:pt x="0" y="266327"/>
                  <a:pt x="266327" y="0"/>
                  <a:pt x="59485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D57A955C-3601-46DD-9709-172D1CC5381A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4732794" y="3423561"/>
            <a:ext cx="1189714" cy="1189714"/>
          </a:xfrm>
          <a:custGeom>
            <a:avLst/>
            <a:gdLst>
              <a:gd name="connsiteX0" fmla="*/ 594857 w 1189714"/>
              <a:gd name="connsiteY0" fmla="*/ 0 h 1189714"/>
              <a:gd name="connsiteX1" fmla="*/ 1189714 w 1189714"/>
              <a:gd name="connsiteY1" fmla="*/ 594857 h 1189714"/>
              <a:gd name="connsiteX2" fmla="*/ 594857 w 1189714"/>
              <a:gd name="connsiteY2" fmla="*/ 1189714 h 1189714"/>
              <a:gd name="connsiteX3" fmla="*/ 0 w 1189714"/>
              <a:gd name="connsiteY3" fmla="*/ 594857 h 1189714"/>
              <a:gd name="connsiteX4" fmla="*/ 594857 w 1189714"/>
              <a:gd name="connsiteY4" fmla="*/ 0 h 1189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9714" h="1189714">
                <a:moveTo>
                  <a:pt x="594857" y="0"/>
                </a:moveTo>
                <a:cubicBezTo>
                  <a:pt x="923387" y="0"/>
                  <a:pt x="1189714" y="266327"/>
                  <a:pt x="1189714" y="594857"/>
                </a:cubicBezTo>
                <a:cubicBezTo>
                  <a:pt x="1189714" y="923387"/>
                  <a:pt x="923387" y="1189714"/>
                  <a:pt x="594857" y="1189714"/>
                </a:cubicBezTo>
                <a:cubicBezTo>
                  <a:pt x="266327" y="1189714"/>
                  <a:pt x="0" y="923387"/>
                  <a:pt x="0" y="594857"/>
                </a:cubicBezTo>
                <a:cubicBezTo>
                  <a:pt x="0" y="266327"/>
                  <a:pt x="266327" y="0"/>
                  <a:pt x="59485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420BE34B-8833-413C-A615-EB43CD8A7A36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4732794" y="4744361"/>
            <a:ext cx="1189714" cy="1189714"/>
          </a:xfrm>
          <a:custGeom>
            <a:avLst/>
            <a:gdLst>
              <a:gd name="connsiteX0" fmla="*/ 594857 w 1189714"/>
              <a:gd name="connsiteY0" fmla="*/ 0 h 1189714"/>
              <a:gd name="connsiteX1" fmla="*/ 1189714 w 1189714"/>
              <a:gd name="connsiteY1" fmla="*/ 594857 h 1189714"/>
              <a:gd name="connsiteX2" fmla="*/ 594857 w 1189714"/>
              <a:gd name="connsiteY2" fmla="*/ 1189714 h 1189714"/>
              <a:gd name="connsiteX3" fmla="*/ 0 w 1189714"/>
              <a:gd name="connsiteY3" fmla="*/ 594857 h 1189714"/>
              <a:gd name="connsiteX4" fmla="*/ 594857 w 1189714"/>
              <a:gd name="connsiteY4" fmla="*/ 0 h 1189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9714" h="1189714">
                <a:moveTo>
                  <a:pt x="594857" y="0"/>
                </a:moveTo>
                <a:cubicBezTo>
                  <a:pt x="923387" y="0"/>
                  <a:pt x="1189714" y="266327"/>
                  <a:pt x="1189714" y="594857"/>
                </a:cubicBezTo>
                <a:cubicBezTo>
                  <a:pt x="1189714" y="923387"/>
                  <a:pt x="923387" y="1189714"/>
                  <a:pt x="594857" y="1189714"/>
                </a:cubicBezTo>
                <a:cubicBezTo>
                  <a:pt x="266327" y="1189714"/>
                  <a:pt x="0" y="923387"/>
                  <a:pt x="0" y="594857"/>
                </a:cubicBezTo>
                <a:cubicBezTo>
                  <a:pt x="0" y="266327"/>
                  <a:pt x="266327" y="0"/>
                  <a:pt x="59485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D8203AE7-F739-49C0-8554-40F82A69E8FE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4732794" y="1769386"/>
            <a:ext cx="1189714" cy="1189714"/>
          </a:xfrm>
          <a:custGeom>
            <a:avLst/>
            <a:gdLst>
              <a:gd name="connsiteX0" fmla="*/ 594857 w 1189714"/>
              <a:gd name="connsiteY0" fmla="*/ 0 h 1189714"/>
              <a:gd name="connsiteX1" fmla="*/ 1189714 w 1189714"/>
              <a:gd name="connsiteY1" fmla="*/ 594857 h 1189714"/>
              <a:gd name="connsiteX2" fmla="*/ 594857 w 1189714"/>
              <a:gd name="connsiteY2" fmla="*/ 1189714 h 1189714"/>
              <a:gd name="connsiteX3" fmla="*/ 0 w 1189714"/>
              <a:gd name="connsiteY3" fmla="*/ 594857 h 1189714"/>
              <a:gd name="connsiteX4" fmla="*/ 594857 w 1189714"/>
              <a:gd name="connsiteY4" fmla="*/ 0 h 1189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9714" h="1189714">
                <a:moveTo>
                  <a:pt x="594857" y="0"/>
                </a:moveTo>
                <a:cubicBezTo>
                  <a:pt x="923387" y="0"/>
                  <a:pt x="1189714" y="266327"/>
                  <a:pt x="1189714" y="594857"/>
                </a:cubicBezTo>
                <a:cubicBezTo>
                  <a:pt x="1189714" y="923387"/>
                  <a:pt x="923387" y="1189714"/>
                  <a:pt x="594857" y="1189714"/>
                </a:cubicBezTo>
                <a:cubicBezTo>
                  <a:pt x="266327" y="1189714"/>
                  <a:pt x="0" y="923387"/>
                  <a:pt x="0" y="594857"/>
                </a:cubicBezTo>
                <a:cubicBezTo>
                  <a:pt x="0" y="266327"/>
                  <a:pt x="266327" y="0"/>
                  <a:pt x="59485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0381177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59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B1D2C874-EBE6-42CC-89F6-353B8350A9CA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685458" y="3039386"/>
            <a:ext cx="1451430" cy="1451430"/>
          </a:xfrm>
          <a:custGeom>
            <a:avLst/>
            <a:gdLst>
              <a:gd name="connsiteX0" fmla="*/ 725715 w 1451430"/>
              <a:gd name="connsiteY0" fmla="*/ 0 h 1451430"/>
              <a:gd name="connsiteX1" fmla="*/ 1451430 w 1451430"/>
              <a:gd name="connsiteY1" fmla="*/ 725715 h 1451430"/>
              <a:gd name="connsiteX2" fmla="*/ 725715 w 1451430"/>
              <a:gd name="connsiteY2" fmla="*/ 1451430 h 1451430"/>
              <a:gd name="connsiteX3" fmla="*/ 0 w 1451430"/>
              <a:gd name="connsiteY3" fmla="*/ 725715 h 1451430"/>
              <a:gd name="connsiteX4" fmla="*/ 725715 w 1451430"/>
              <a:gd name="connsiteY4" fmla="*/ 0 h 1451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51430" h="1451430">
                <a:moveTo>
                  <a:pt x="725715" y="0"/>
                </a:moveTo>
                <a:cubicBezTo>
                  <a:pt x="1126516" y="0"/>
                  <a:pt x="1451430" y="324914"/>
                  <a:pt x="1451430" y="725715"/>
                </a:cubicBezTo>
                <a:cubicBezTo>
                  <a:pt x="1451430" y="1126516"/>
                  <a:pt x="1126516" y="1451430"/>
                  <a:pt x="725715" y="1451430"/>
                </a:cubicBezTo>
                <a:cubicBezTo>
                  <a:pt x="324914" y="1451430"/>
                  <a:pt x="0" y="1126516"/>
                  <a:pt x="0" y="725715"/>
                </a:cubicBezTo>
                <a:cubicBezTo>
                  <a:pt x="0" y="324914"/>
                  <a:pt x="324914" y="0"/>
                  <a:pt x="72571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5E2BEE88-B2FE-40D8-A1E9-0CFF0ED4D622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3429430" y="3039386"/>
            <a:ext cx="1451430" cy="1451430"/>
          </a:xfrm>
          <a:custGeom>
            <a:avLst/>
            <a:gdLst>
              <a:gd name="connsiteX0" fmla="*/ 725715 w 1451430"/>
              <a:gd name="connsiteY0" fmla="*/ 0 h 1451430"/>
              <a:gd name="connsiteX1" fmla="*/ 1451430 w 1451430"/>
              <a:gd name="connsiteY1" fmla="*/ 725715 h 1451430"/>
              <a:gd name="connsiteX2" fmla="*/ 725715 w 1451430"/>
              <a:gd name="connsiteY2" fmla="*/ 1451430 h 1451430"/>
              <a:gd name="connsiteX3" fmla="*/ 0 w 1451430"/>
              <a:gd name="connsiteY3" fmla="*/ 725715 h 1451430"/>
              <a:gd name="connsiteX4" fmla="*/ 725715 w 1451430"/>
              <a:gd name="connsiteY4" fmla="*/ 0 h 1451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51430" h="1451430">
                <a:moveTo>
                  <a:pt x="725715" y="0"/>
                </a:moveTo>
                <a:cubicBezTo>
                  <a:pt x="1126516" y="0"/>
                  <a:pt x="1451430" y="324914"/>
                  <a:pt x="1451430" y="725715"/>
                </a:cubicBezTo>
                <a:cubicBezTo>
                  <a:pt x="1451430" y="1126516"/>
                  <a:pt x="1126516" y="1451430"/>
                  <a:pt x="725715" y="1451430"/>
                </a:cubicBezTo>
                <a:cubicBezTo>
                  <a:pt x="324914" y="1451430"/>
                  <a:pt x="0" y="1126516"/>
                  <a:pt x="0" y="725715"/>
                </a:cubicBezTo>
                <a:cubicBezTo>
                  <a:pt x="0" y="324914"/>
                  <a:pt x="324914" y="0"/>
                  <a:pt x="72571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3ED014AA-7DC2-4A35-8706-CB3F615D0491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6173402" y="3039386"/>
            <a:ext cx="1451430" cy="1451430"/>
          </a:xfrm>
          <a:custGeom>
            <a:avLst/>
            <a:gdLst>
              <a:gd name="connsiteX0" fmla="*/ 725715 w 1451430"/>
              <a:gd name="connsiteY0" fmla="*/ 0 h 1451430"/>
              <a:gd name="connsiteX1" fmla="*/ 1451430 w 1451430"/>
              <a:gd name="connsiteY1" fmla="*/ 725715 h 1451430"/>
              <a:gd name="connsiteX2" fmla="*/ 725715 w 1451430"/>
              <a:gd name="connsiteY2" fmla="*/ 1451430 h 1451430"/>
              <a:gd name="connsiteX3" fmla="*/ 0 w 1451430"/>
              <a:gd name="connsiteY3" fmla="*/ 725715 h 1451430"/>
              <a:gd name="connsiteX4" fmla="*/ 725715 w 1451430"/>
              <a:gd name="connsiteY4" fmla="*/ 0 h 1451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51430" h="1451430">
                <a:moveTo>
                  <a:pt x="725715" y="0"/>
                </a:moveTo>
                <a:cubicBezTo>
                  <a:pt x="1126516" y="0"/>
                  <a:pt x="1451430" y="324914"/>
                  <a:pt x="1451430" y="725715"/>
                </a:cubicBezTo>
                <a:cubicBezTo>
                  <a:pt x="1451430" y="1126516"/>
                  <a:pt x="1126516" y="1451430"/>
                  <a:pt x="725715" y="1451430"/>
                </a:cubicBezTo>
                <a:cubicBezTo>
                  <a:pt x="324914" y="1451430"/>
                  <a:pt x="0" y="1126516"/>
                  <a:pt x="0" y="725715"/>
                </a:cubicBezTo>
                <a:cubicBezTo>
                  <a:pt x="0" y="324914"/>
                  <a:pt x="324914" y="0"/>
                  <a:pt x="72571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37429380-862C-449C-8FF7-940B4E92542A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8917374" y="3039386"/>
            <a:ext cx="1451430" cy="1451430"/>
          </a:xfrm>
          <a:custGeom>
            <a:avLst/>
            <a:gdLst>
              <a:gd name="connsiteX0" fmla="*/ 725715 w 1451430"/>
              <a:gd name="connsiteY0" fmla="*/ 0 h 1451430"/>
              <a:gd name="connsiteX1" fmla="*/ 1451430 w 1451430"/>
              <a:gd name="connsiteY1" fmla="*/ 725715 h 1451430"/>
              <a:gd name="connsiteX2" fmla="*/ 725715 w 1451430"/>
              <a:gd name="connsiteY2" fmla="*/ 1451430 h 1451430"/>
              <a:gd name="connsiteX3" fmla="*/ 0 w 1451430"/>
              <a:gd name="connsiteY3" fmla="*/ 725715 h 1451430"/>
              <a:gd name="connsiteX4" fmla="*/ 725715 w 1451430"/>
              <a:gd name="connsiteY4" fmla="*/ 0 h 1451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51430" h="1451430">
                <a:moveTo>
                  <a:pt x="725715" y="0"/>
                </a:moveTo>
                <a:cubicBezTo>
                  <a:pt x="1126516" y="0"/>
                  <a:pt x="1451430" y="324914"/>
                  <a:pt x="1451430" y="725715"/>
                </a:cubicBezTo>
                <a:cubicBezTo>
                  <a:pt x="1451430" y="1126516"/>
                  <a:pt x="1126516" y="1451430"/>
                  <a:pt x="725715" y="1451430"/>
                </a:cubicBezTo>
                <a:cubicBezTo>
                  <a:pt x="324914" y="1451430"/>
                  <a:pt x="0" y="1126516"/>
                  <a:pt x="0" y="725715"/>
                </a:cubicBezTo>
                <a:cubicBezTo>
                  <a:pt x="0" y="324914"/>
                  <a:pt x="324914" y="0"/>
                  <a:pt x="72571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1629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58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6FF66CA0-03F1-4D28-9266-574546A91444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8114257" y="3873954"/>
            <a:ext cx="1451430" cy="1451430"/>
          </a:xfrm>
          <a:custGeom>
            <a:avLst/>
            <a:gdLst>
              <a:gd name="connsiteX0" fmla="*/ 725715 w 1451430"/>
              <a:gd name="connsiteY0" fmla="*/ 0 h 1451430"/>
              <a:gd name="connsiteX1" fmla="*/ 1451430 w 1451430"/>
              <a:gd name="connsiteY1" fmla="*/ 725715 h 1451430"/>
              <a:gd name="connsiteX2" fmla="*/ 725715 w 1451430"/>
              <a:gd name="connsiteY2" fmla="*/ 1451430 h 1451430"/>
              <a:gd name="connsiteX3" fmla="*/ 0 w 1451430"/>
              <a:gd name="connsiteY3" fmla="*/ 725715 h 1451430"/>
              <a:gd name="connsiteX4" fmla="*/ 725715 w 1451430"/>
              <a:gd name="connsiteY4" fmla="*/ 0 h 1451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51430" h="1451430">
                <a:moveTo>
                  <a:pt x="725715" y="0"/>
                </a:moveTo>
                <a:cubicBezTo>
                  <a:pt x="1126516" y="0"/>
                  <a:pt x="1451430" y="324914"/>
                  <a:pt x="1451430" y="725715"/>
                </a:cubicBezTo>
                <a:cubicBezTo>
                  <a:pt x="1451430" y="1126516"/>
                  <a:pt x="1126516" y="1451430"/>
                  <a:pt x="725715" y="1451430"/>
                </a:cubicBezTo>
                <a:cubicBezTo>
                  <a:pt x="324914" y="1451430"/>
                  <a:pt x="0" y="1126516"/>
                  <a:pt x="0" y="725715"/>
                </a:cubicBezTo>
                <a:cubicBezTo>
                  <a:pt x="0" y="324914"/>
                  <a:pt x="324914" y="0"/>
                  <a:pt x="72571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7DAD99D4-0050-4CF3-A7C9-58CDB05073F3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5370285" y="1956707"/>
            <a:ext cx="1451430" cy="1451430"/>
          </a:xfrm>
          <a:custGeom>
            <a:avLst/>
            <a:gdLst>
              <a:gd name="connsiteX0" fmla="*/ 725715 w 1451430"/>
              <a:gd name="connsiteY0" fmla="*/ 0 h 1451430"/>
              <a:gd name="connsiteX1" fmla="*/ 1451430 w 1451430"/>
              <a:gd name="connsiteY1" fmla="*/ 725715 h 1451430"/>
              <a:gd name="connsiteX2" fmla="*/ 725715 w 1451430"/>
              <a:gd name="connsiteY2" fmla="*/ 1451430 h 1451430"/>
              <a:gd name="connsiteX3" fmla="*/ 0 w 1451430"/>
              <a:gd name="connsiteY3" fmla="*/ 725715 h 1451430"/>
              <a:gd name="connsiteX4" fmla="*/ 725715 w 1451430"/>
              <a:gd name="connsiteY4" fmla="*/ 0 h 1451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51430" h="1451430">
                <a:moveTo>
                  <a:pt x="725715" y="0"/>
                </a:moveTo>
                <a:cubicBezTo>
                  <a:pt x="1126516" y="0"/>
                  <a:pt x="1451430" y="324914"/>
                  <a:pt x="1451430" y="725715"/>
                </a:cubicBezTo>
                <a:cubicBezTo>
                  <a:pt x="1451430" y="1126516"/>
                  <a:pt x="1126516" y="1451430"/>
                  <a:pt x="725715" y="1451430"/>
                </a:cubicBezTo>
                <a:cubicBezTo>
                  <a:pt x="324914" y="1451430"/>
                  <a:pt x="0" y="1126516"/>
                  <a:pt x="0" y="725715"/>
                </a:cubicBezTo>
                <a:cubicBezTo>
                  <a:pt x="0" y="324914"/>
                  <a:pt x="324914" y="0"/>
                  <a:pt x="72571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75B75223-B6C8-4E1C-B313-3959986FCFBD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2626313" y="3873954"/>
            <a:ext cx="1451430" cy="1451430"/>
          </a:xfrm>
          <a:custGeom>
            <a:avLst/>
            <a:gdLst>
              <a:gd name="connsiteX0" fmla="*/ 725715 w 1451430"/>
              <a:gd name="connsiteY0" fmla="*/ 0 h 1451430"/>
              <a:gd name="connsiteX1" fmla="*/ 1451430 w 1451430"/>
              <a:gd name="connsiteY1" fmla="*/ 725715 h 1451430"/>
              <a:gd name="connsiteX2" fmla="*/ 725715 w 1451430"/>
              <a:gd name="connsiteY2" fmla="*/ 1451430 h 1451430"/>
              <a:gd name="connsiteX3" fmla="*/ 0 w 1451430"/>
              <a:gd name="connsiteY3" fmla="*/ 725715 h 1451430"/>
              <a:gd name="connsiteX4" fmla="*/ 725715 w 1451430"/>
              <a:gd name="connsiteY4" fmla="*/ 0 h 1451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51430" h="1451430">
                <a:moveTo>
                  <a:pt x="725715" y="0"/>
                </a:moveTo>
                <a:cubicBezTo>
                  <a:pt x="1126516" y="0"/>
                  <a:pt x="1451430" y="324914"/>
                  <a:pt x="1451430" y="725715"/>
                </a:cubicBezTo>
                <a:cubicBezTo>
                  <a:pt x="1451430" y="1126516"/>
                  <a:pt x="1126516" y="1451430"/>
                  <a:pt x="725715" y="1451430"/>
                </a:cubicBezTo>
                <a:cubicBezTo>
                  <a:pt x="324914" y="1451430"/>
                  <a:pt x="0" y="1126516"/>
                  <a:pt x="0" y="725715"/>
                </a:cubicBezTo>
                <a:cubicBezTo>
                  <a:pt x="0" y="324914"/>
                  <a:pt x="324914" y="0"/>
                  <a:pt x="72571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F79B63F4-E11C-4F1E-A7E0-368CDE77D9C9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5370285" y="3873954"/>
            <a:ext cx="1451430" cy="1451430"/>
          </a:xfrm>
          <a:custGeom>
            <a:avLst/>
            <a:gdLst>
              <a:gd name="connsiteX0" fmla="*/ 725715 w 1451430"/>
              <a:gd name="connsiteY0" fmla="*/ 0 h 1451430"/>
              <a:gd name="connsiteX1" fmla="*/ 1451430 w 1451430"/>
              <a:gd name="connsiteY1" fmla="*/ 725715 h 1451430"/>
              <a:gd name="connsiteX2" fmla="*/ 725715 w 1451430"/>
              <a:gd name="connsiteY2" fmla="*/ 1451430 h 1451430"/>
              <a:gd name="connsiteX3" fmla="*/ 0 w 1451430"/>
              <a:gd name="connsiteY3" fmla="*/ 725715 h 1451430"/>
              <a:gd name="connsiteX4" fmla="*/ 725715 w 1451430"/>
              <a:gd name="connsiteY4" fmla="*/ 0 h 1451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51430" h="1451430">
                <a:moveTo>
                  <a:pt x="725715" y="0"/>
                </a:moveTo>
                <a:cubicBezTo>
                  <a:pt x="1126516" y="0"/>
                  <a:pt x="1451430" y="324914"/>
                  <a:pt x="1451430" y="725715"/>
                </a:cubicBezTo>
                <a:cubicBezTo>
                  <a:pt x="1451430" y="1126516"/>
                  <a:pt x="1126516" y="1451430"/>
                  <a:pt x="725715" y="1451430"/>
                </a:cubicBezTo>
                <a:cubicBezTo>
                  <a:pt x="324914" y="1451430"/>
                  <a:pt x="0" y="1126516"/>
                  <a:pt x="0" y="725715"/>
                </a:cubicBezTo>
                <a:cubicBezTo>
                  <a:pt x="0" y="324914"/>
                  <a:pt x="324914" y="0"/>
                  <a:pt x="72571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1026303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57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C7AC50C8-23CD-49F3-9BDC-6A3366F4CD04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3927616" y="2744292"/>
            <a:ext cx="1564418" cy="1564418"/>
          </a:xfrm>
          <a:custGeom>
            <a:avLst/>
            <a:gdLst>
              <a:gd name="connsiteX0" fmla="*/ 782209 w 1564418"/>
              <a:gd name="connsiteY0" fmla="*/ 0 h 1564418"/>
              <a:gd name="connsiteX1" fmla="*/ 1564418 w 1564418"/>
              <a:gd name="connsiteY1" fmla="*/ 782209 h 1564418"/>
              <a:gd name="connsiteX2" fmla="*/ 782209 w 1564418"/>
              <a:gd name="connsiteY2" fmla="*/ 1564418 h 1564418"/>
              <a:gd name="connsiteX3" fmla="*/ 0 w 1564418"/>
              <a:gd name="connsiteY3" fmla="*/ 782209 h 1564418"/>
              <a:gd name="connsiteX4" fmla="*/ 782209 w 1564418"/>
              <a:gd name="connsiteY4" fmla="*/ 0 h 1564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4418" h="1564418">
                <a:moveTo>
                  <a:pt x="782209" y="0"/>
                </a:moveTo>
                <a:cubicBezTo>
                  <a:pt x="1214211" y="0"/>
                  <a:pt x="1564418" y="350207"/>
                  <a:pt x="1564418" y="782209"/>
                </a:cubicBezTo>
                <a:cubicBezTo>
                  <a:pt x="1564418" y="1214211"/>
                  <a:pt x="1214211" y="1564418"/>
                  <a:pt x="782209" y="1564418"/>
                </a:cubicBezTo>
                <a:cubicBezTo>
                  <a:pt x="350207" y="1564418"/>
                  <a:pt x="0" y="1214211"/>
                  <a:pt x="0" y="782209"/>
                </a:cubicBezTo>
                <a:cubicBezTo>
                  <a:pt x="0" y="350207"/>
                  <a:pt x="350207" y="0"/>
                  <a:pt x="78220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F45DE1C0-5E75-4896-ADE3-2F770540B406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1155262" y="2744292"/>
            <a:ext cx="1564418" cy="1564418"/>
          </a:xfrm>
          <a:custGeom>
            <a:avLst/>
            <a:gdLst>
              <a:gd name="connsiteX0" fmla="*/ 782209 w 1564418"/>
              <a:gd name="connsiteY0" fmla="*/ 0 h 1564418"/>
              <a:gd name="connsiteX1" fmla="*/ 1564418 w 1564418"/>
              <a:gd name="connsiteY1" fmla="*/ 782209 h 1564418"/>
              <a:gd name="connsiteX2" fmla="*/ 782209 w 1564418"/>
              <a:gd name="connsiteY2" fmla="*/ 1564418 h 1564418"/>
              <a:gd name="connsiteX3" fmla="*/ 0 w 1564418"/>
              <a:gd name="connsiteY3" fmla="*/ 782209 h 1564418"/>
              <a:gd name="connsiteX4" fmla="*/ 782209 w 1564418"/>
              <a:gd name="connsiteY4" fmla="*/ 0 h 1564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4418" h="1564418">
                <a:moveTo>
                  <a:pt x="782209" y="0"/>
                </a:moveTo>
                <a:cubicBezTo>
                  <a:pt x="1214211" y="0"/>
                  <a:pt x="1564418" y="350207"/>
                  <a:pt x="1564418" y="782209"/>
                </a:cubicBezTo>
                <a:cubicBezTo>
                  <a:pt x="1564418" y="1214211"/>
                  <a:pt x="1214211" y="1564418"/>
                  <a:pt x="782209" y="1564418"/>
                </a:cubicBezTo>
                <a:cubicBezTo>
                  <a:pt x="350207" y="1564418"/>
                  <a:pt x="0" y="1214211"/>
                  <a:pt x="0" y="782209"/>
                </a:cubicBezTo>
                <a:cubicBezTo>
                  <a:pt x="0" y="350207"/>
                  <a:pt x="350207" y="0"/>
                  <a:pt x="78220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4531029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84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2258A4F3-ED94-43B2-AB97-F75465644603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551296" y="551298"/>
            <a:ext cx="3531369" cy="5385046"/>
          </a:xfrm>
          <a:custGeom>
            <a:avLst/>
            <a:gdLst>
              <a:gd name="connsiteX0" fmla="*/ 0 w 3531369"/>
              <a:gd name="connsiteY0" fmla="*/ 0 h 5385046"/>
              <a:gd name="connsiteX1" fmla="*/ 3531369 w 3531369"/>
              <a:gd name="connsiteY1" fmla="*/ 0 h 5385046"/>
              <a:gd name="connsiteX2" fmla="*/ 3531369 w 3531369"/>
              <a:gd name="connsiteY2" fmla="*/ 5385046 h 5385046"/>
              <a:gd name="connsiteX3" fmla="*/ 0 w 3531369"/>
              <a:gd name="connsiteY3" fmla="*/ 5385046 h 5385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1369" h="5385046">
                <a:moveTo>
                  <a:pt x="0" y="0"/>
                </a:moveTo>
                <a:lnTo>
                  <a:pt x="3531369" y="0"/>
                </a:lnTo>
                <a:lnTo>
                  <a:pt x="3531369" y="5385046"/>
                </a:lnTo>
                <a:lnTo>
                  <a:pt x="0" y="538504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-Regular" panose="00000500000000000000" pitchFamily="2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701D30E9-54F6-4953-A10E-985B73E331FD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4330316" y="551297"/>
            <a:ext cx="3531369" cy="5385046"/>
          </a:xfrm>
          <a:custGeom>
            <a:avLst/>
            <a:gdLst>
              <a:gd name="connsiteX0" fmla="*/ 0 w 3531369"/>
              <a:gd name="connsiteY0" fmla="*/ 0 h 5385046"/>
              <a:gd name="connsiteX1" fmla="*/ 3531369 w 3531369"/>
              <a:gd name="connsiteY1" fmla="*/ 0 h 5385046"/>
              <a:gd name="connsiteX2" fmla="*/ 3531369 w 3531369"/>
              <a:gd name="connsiteY2" fmla="*/ 5385046 h 5385046"/>
              <a:gd name="connsiteX3" fmla="*/ 0 w 3531369"/>
              <a:gd name="connsiteY3" fmla="*/ 5385046 h 5385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1369" h="5385046">
                <a:moveTo>
                  <a:pt x="0" y="0"/>
                </a:moveTo>
                <a:lnTo>
                  <a:pt x="3531369" y="0"/>
                </a:lnTo>
                <a:lnTo>
                  <a:pt x="3531369" y="5385046"/>
                </a:lnTo>
                <a:lnTo>
                  <a:pt x="0" y="538504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-Regular" panose="00000500000000000000" pitchFamily="2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B7C0604B-C728-4FB5-B24A-8CEF49D8901E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8109336" y="551297"/>
            <a:ext cx="3531369" cy="5385046"/>
          </a:xfrm>
          <a:custGeom>
            <a:avLst/>
            <a:gdLst>
              <a:gd name="connsiteX0" fmla="*/ 0 w 3531369"/>
              <a:gd name="connsiteY0" fmla="*/ 0 h 5385046"/>
              <a:gd name="connsiteX1" fmla="*/ 3531369 w 3531369"/>
              <a:gd name="connsiteY1" fmla="*/ 0 h 5385046"/>
              <a:gd name="connsiteX2" fmla="*/ 3531369 w 3531369"/>
              <a:gd name="connsiteY2" fmla="*/ 5385046 h 5385046"/>
              <a:gd name="connsiteX3" fmla="*/ 0 w 3531369"/>
              <a:gd name="connsiteY3" fmla="*/ 5385046 h 5385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1369" h="5385046">
                <a:moveTo>
                  <a:pt x="0" y="0"/>
                </a:moveTo>
                <a:lnTo>
                  <a:pt x="3531369" y="0"/>
                </a:lnTo>
                <a:lnTo>
                  <a:pt x="3531369" y="5385046"/>
                </a:lnTo>
                <a:lnTo>
                  <a:pt x="0" y="538504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-Regular" panose="00000500000000000000" pitchFamily="2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E2EE7007-C5A3-02DA-D962-F3081E275B45}"/>
              </a:ext>
            </a:extLst>
          </p:cNvPr>
          <p:cNvGrpSpPr/>
          <p:nvPr userDrawn="1"/>
        </p:nvGrpSpPr>
        <p:grpSpPr>
          <a:xfrm>
            <a:off x="12293600" y="5848350"/>
            <a:ext cx="1764972" cy="1001526"/>
            <a:chOff x="12293600" y="2611167"/>
            <a:chExt cx="1764972" cy="1236096"/>
          </a:xfrm>
        </p:grpSpPr>
        <p:sp>
          <p:nvSpPr>
            <p:cNvPr id="3" name="Rechteck 2">
              <a:extLst>
                <a:ext uri="{FF2B5EF4-FFF2-40B4-BE49-F238E27FC236}">
                  <a16:creationId xmlns:a16="http://schemas.microsoft.com/office/drawing/2014/main" id="{DEB1044B-9C1A-0F93-4433-2DE7BB891258}"/>
                </a:ext>
              </a:extLst>
            </p:cNvPr>
            <p:cNvSpPr/>
            <p:nvPr/>
          </p:nvSpPr>
          <p:spPr>
            <a:xfrm>
              <a:off x="12293600" y="3429000"/>
              <a:ext cx="294162" cy="41826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" name="Rechteck 3">
              <a:extLst>
                <a:ext uri="{FF2B5EF4-FFF2-40B4-BE49-F238E27FC236}">
                  <a16:creationId xmlns:a16="http://schemas.microsoft.com/office/drawing/2014/main" id="{860F1275-A915-9E51-8284-A3BF95F55B7D}"/>
                </a:ext>
              </a:extLst>
            </p:cNvPr>
            <p:cNvSpPr/>
            <p:nvPr/>
          </p:nvSpPr>
          <p:spPr>
            <a:xfrm>
              <a:off x="12587762" y="3429000"/>
              <a:ext cx="294162" cy="41826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" name="Rechteck 4">
              <a:extLst>
                <a:ext uri="{FF2B5EF4-FFF2-40B4-BE49-F238E27FC236}">
                  <a16:creationId xmlns:a16="http://schemas.microsoft.com/office/drawing/2014/main" id="{301F6F3E-3ED1-1BA5-C0AC-05728E135013}"/>
                </a:ext>
              </a:extLst>
            </p:cNvPr>
            <p:cNvSpPr/>
            <p:nvPr/>
          </p:nvSpPr>
          <p:spPr>
            <a:xfrm>
              <a:off x="12881924" y="3429000"/>
              <a:ext cx="294162" cy="41826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" name="Rechteck 5">
              <a:extLst>
                <a:ext uri="{FF2B5EF4-FFF2-40B4-BE49-F238E27FC236}">
                  <a16:creationId xmlns:a16="http://schemas.microsoft.com/office/drawing/2014/main" id="{B7E040B7-8659-96EA-A98E-5F0E5210BCE5}"/>
                </a:ext>
              </a:extLst>
            </p:cNvPr>
            <p:cNvSpPr/>
            <p:nvPr/>
          </p:nvSpPr>
          <p:spPr>
            <a:xfrm>
              <a:off x="13176086" y="3429000"/>
              <a:ext cx="294162" cy="41826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" name="Rechteck 6">
              <a:extLst>
                <a:ext uri="{FF2B5EF4-FFF2-40B4-BE49-F238E27FC236}">
                  <a16:creationId xmlns:a16="http://schemas.microsoft.com/office/drawing/2014/main" id="{32725CA7-472F-A073-7A62-426D0FB16141}"/>
                </a:ext>
              </a:extLst>
            </p:cNvPr>
            <p:cNvSpPr/>
            <p:nvPr/>
          </p:nvSpPr>
          <p:spPr>
            <a:xfrm>
              <a:off x="13470248" y="3429000"/>
              <a:ext cx="294162" cy="41826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" name="Rechteck 8">
              <a:extLst>
                <a:ext uri="{FF2B5EF4-FFF2-40B4-BE49-F238E27FC236}">
                  <a16:creationId xmlns:a16="http://schemas.microsoft.com/office/drawing/2014/main" id="{731CCE3A-AA60-9E62-F3DD-FB951F01075E}"/>
                </a:ext>
              </a:extLst>
            </p:cNvPr>
            <p:cNvSpPr/>
            <p:nvPr/>
          </p:nvSpPr>
          <p:spPr>
            <a:xfrm>
              <a:off x="13764410" y="3429000"/>
              <a:ext cx="294162" cy="41826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3" name="Rechteck 12">
              <a:extLst>
                <a:ext uri="{FF2B5EF4-FFF2-40B4-BE49-F238E27FC236}">
                  <a16:creationId xmlns:a16="http://schemas.microsoft.com/office/drawing/2014/main" id="{C0995092-14E6-F20B-F24B-0E09E7151D7D}"/>
                </a:ext>
              </a:extLst>
            </p:cNvPr>
            <p:cNvSpPr/>
            <p:nvPr/>
          </p:nvSpPr>
          <p:spPr>
            <a:xfrm>
              <a:off x="12293600" y="2611168"/>
              <a:ext cx="294162" cy="418263"/>
            </a:xfrm>
            <a:prstGeom prst="rect">
              <a:avLst/>
            </a:prstGeom>
            <a:solidFill>
              <a:srgbClr val="FFD0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5" name="Rechteck 14">
              <a:extLst>
                <a:ext uri="{FF2B5EF4-FFF2-40B4-BE49-F238E27FC236}">
                  <a16:creationId xmlns:a16="http://schemas.microsoft.com/office/drawing/2014/main" id="{9766BFF7-F650-AF59-EB92-72023C5281B9}"/>
                </a:ext>
              </a:extLst>
            </p:cNvPr>
            <p:cNvSpPr/>
            <p:nvPr/>
          </p:nvSpPr>
          <p:spPr>
            <a:xfrm>
              <a:off x="12587762" y="2611168"/>
              <a:ext cx="294162" cy="418263"/>
            </a:xfrm>
            <a:prstGeom prst="rect">
              <a:avLst/>
            </a:prstGeom>
            <a:solidFill>
              <a:srgbClr val="CA36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6" name="Rechteck 15">
              <a:extLst>
                <a:ext uri="{FF2B5EF4-FFF2-40B4-BE49-F238E27FC236}">
                  <a16:creationId xmlns:a16="http://schemas.microsoft.com/office/drawing/2014/main" id="{CBBE6AE0-3168-8F45-7886-635BFB87EA43}"/>
                </a:ext>
              </a:extLst>
            </p:cNvPr>
            <p:cNvSpPr/>
            <p:nvPr/>
          </p:nvSpPr>
          <p:spPr>
            <a:xfrm>
              <a:off x="12881924" y="2611167"/>
              <a:ext cx="294162" cy="418263"/>
            </a:xfrm>
            <a:prstGeom prst="rect">
              <a:avLst/>
            </a:prstGeom>
            <a:solidFill>
              <a:srgbClr val="1111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7" name="Rechteck 16">
              <a:extLst>
                <a:ext uri="{FF2B5EF4-FFF2-40B4-BE49-F238E27FC236}">
                  <a16:creationId xmlns:a16="http://schemas.microsoft.com/office/drawing/2014/main" id="{D6DF7162-88AC-21AC-5967-7440578F3B17}"/>
                </a:ext>
              </a:extLst>
            </p:cNvPr>
            <p:cNvSpPr/>
            <p:nvPr/>
          </p:nvSpPr>
          <p:spPr>
            <a:xfrm>
              <a:off x="13176086" y="2611168"/>
              <a:ext cx="294162" cy="4182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18" name="Picture 12" descr="Background pattern&#10;&#10;Description automatically generated">
              <a:extLst>
                <a:ext uri="{FF2B5EF4-FFF2-40B4-BE49-F238E27FC236}">
                  <a16:creationId xmlns:a16="http://schemas.microsoft.com/office/drawing/2014/main" id="{7FE046EF-2E7D-4D93-744B-B73587D4024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293600" y="3029430"/>
              <a:ext cx="1764972" cy="39957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082396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56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878BF65F-99F7-4D2C-AD30-B09802DB1DE8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2500085" y="2267856"/>
            <a:ext cx="3352801" cy="3701143"/>
          </a:xfrm>
          <a:custGeom>
            <a:avLst/>
            <a:gdLst>
              <a:gd name="connsiteX0" fmla="*/ 0 w 3352801"/>
              <a:gd name="connsiteY0" fmla="*/ 0 h 3701143"/>
              <a:gd name="connsiteX1" fmla="*/ 3352801 w 3352801"/>
              <a:gd name="connsiteY1" fmla="*/ 0 h 3701143"/>
              <a:gd name="connsiteX2" fmla="*/ 3352801 w 3352801"/>
              <a:gd name="connsiteY2" fmla="*/ 3701143 h 3701143"/>
              <a:gd name="connsiteX3" fmla="*/ 0 w 3352801"/>
              <a:gd name="connsiteY3" fmla="*/ 3701143 h 3701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52801" h="3701143">
                <a:moveTo>
                  <a:pt x="0" y="0"/>
                </a:moveTo>
                <a:lnTo>
                  <a:pt x="3352801" y="0"/>
                </a:lnTo>
                <a:lnTo>
                  <a:pt x="3352801" y="3701143"/>
                </a:lnTo>
                <a:lnTo>
                  <a:pt x="0" y="370114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5075457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55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E5206C6B-0AE7-4F90-A7F6-4A125908B067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551295" y="2267857"/>
            <a:ext cx="2968428" cy="3701142"/>
          </a:xfrm>
          <a:custGeom>
            <a:avLst/>
            <a:gdLst>
              <a:gd name="connsiteX0" fmla="*/ 0 w 2968428"/>
              <a:gd name="connsiteY0" fmla="*/ 0 h 3701142"/>
              <a:gd name="connsiteX1" fmla="*/ 2968428 w 2968428"/>
              <a:gd name="connsiteY1" fmla="*/ 0 h 3701142"/>
              <a:gd name="connsiteX2" fmla="*/ 2968428 w 2968428"/>
              <a:gd name="connsiteY2" fmla="*/ 3701142 h 3701142"/>
              <a:gd name="connsiteX3" fmla="*/ 0 w 2968428"/>
              <a:gd name="connsiteY3" fmla="*/ 3701142 h 3701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68428" h="3701142">
                <a:moveTo>
                  <a:pt x="0" y="0"/>
                </a:moveTo>
                <a:lnTo>
                  <a:pt x="2968428" y="0"/>
                </a:lnTo>
                <a:lnTo>
                  <a:pt x="2968428" y="3701142"/>
                </a:lnTo>
                <a:lnTo>
                  <a:pt x="0" y="370114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1986787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54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725421DE-301B-41CF-820C-CCCA53AFD8F3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2613355" y="2320745"/>
            <a:ext cx="1814285" cy="1814285"/>
          </a:xfrm>
          <a:custGeom>
            <a:avLst/>
            <a:gdLst>
              <a:gd name="connsiteX0" fmla="*/ 0 w 1814285"/>
              <a:gd name="connsiteY0" fmla="*/ 0 h 1814285"/>
              <a:gd name="connsiteX1" fmla="*/ 1814285 w 1814285"/>
              <a:gd name="connsiteY1" fmla="*/ 0 h 1814285"/>
              <a:gd name="connsiteX2" fmla="*/ 1814285 w 1814285"/>
              <a:gd name="connsiteY2" fmla="*/ 1814285 h 1814285"/>
              <a:gd name="connsiteX3" fmla="*/ 0 w 1814285"/>
              <a:gd name="connsiteY3" fmla="*/ 1814285 h 1814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14285" h="1814285">
                <a:moveTo>
                  <a:pt x="0" y="0"/>
                </a:moveTo>
                <a:lnTo>
                  <a:pt x="1814285" y="0"/>
                </a:lnTo>
                <a:lnTo>
                  <a:pt x="1814285" y="1814285"/>
                </a:lnTo>
                <a:lnTo>
                  <a:pt x="0" y="181428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9DF746D6-E554-4133-92D7-7F7E50E01FBC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4675290" y="2320745"/>
            <a:ext cx="1814285" cy="1814285"/>
          </a:xfrm>
          <a:custGeom>
            <a:avLst/>
            <a:gdLst>
              <a:gd name="connsiteX0" fmla="*/ 0 w 1814285"/>
              <a:gd name="connsiteY0" fmla="*/ 0 h 1814285"/>
              <a:gd name="connsiteX1" fmla="*/ 1814285 w 1814285"/>
              <a:gd name="connsiteY1" fmla="*/ 0 h 1814285"/>
              <a:gd name="connsiteX2" fmla="*/ 1814285 w 1814285"/>
              <a:gd name="connsiteY2" fmla="*/ 1814285 h 1814285"/>
              <a:gd name="connsiteX3" fmla="*/ 0 w 1814285"/>
              <a:gd name="connsiteY3" fmla="*/ 1814285 h 1814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14285" h="1814285">
                <a:moveTo>
                  <a:pt x="0" y="0"/>
                </a:moveTo>
                <a:lnTo>
                  <a:pt x="1814285" y="0"/>
                </a:lnTo>
                <a:lnTo>
                  <a:pt x="1814285" y="1814285"/>
                </a:lnTo>
                <a:lnTo>
                  <a:pt x="0" y="181428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47D820B0-0F42-42D3-8B3C-72EFF85855EA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551421" y="2320745"/>
            <a:ext cx="1814285" cy="1814285"/>
          </a:xfrm>
          <a:custGeom>
            <a:avLst/>
            <a:gdLst>
              <a:gd name="connsiteX0" fmla="*/ 0 w 1814285"/>
              <a:gd name="connsiteY0" fmla="*/ 0 h 1814285"/>
              <a:gd name="connsiteX1" fmla="*/ 1814285 w 1814285"/>
              <a:gd name="connsiteY1" fmla="*/ 0 h 1814285"/>
              <a:gd name="connsiteX2" fmla="*/ 1814285 w 1814285"/>
              <a:gd name="connsiteY2" fmla="*/ 1814285 h 1814285"/>
              <a:gd name="connsiteX3" fmla="*/ 0 w 1814285"/>
              <a:gd name="connsiteY3" fmla="*/ 1814285 h 1814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14285" h="1814285">
                <a:moveTo>
                  <a:pt x="0" y="0"/>
                </a:moveTo>
                <a:lnTo>
                  <a:pt x="1814285" y="0"/>
                </a:lnTo>
                <a:lnTo>
                  <a:pt x="1814285" y="1814285"/>
                </a:lnTo>
                <a:lnTo>
                  <a:pt x="0" y="181428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7153252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53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CEC66BA5-A4DE-41BA-8A9A-481C34F15CE9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9373635" y="2267857"/>
            <a:ext cx="2267070" cy="1999343"/>
          </a:xfrm>
          <a:custGeom>
            <a:avLst/>
            <a:gdLst>
              <a:gd name="connsiteX0" fmla="*/ 0 w 2267070"/>
              <a:gd name="connsiteY0" fmla="*/ 0 h 1999343"/>
              <a:gd name="connsiteX1" fmla="*/ 2267070 w 2267070"/>
              <a:gd name="connsiteY1" fmla="*/ 0 h 1999343"/>
              <a:gd name="connsiteX2" fmla="*/ 2267070 w 2267070"/>
              <a:gd name="connsiteY2" fmla="*/ 1999343 h 1999343"/>
              <a:gd name="connsiteX3" fmla="*/ 0 w 2267070"/>
              <a:gd name="connsiteY3" fmla="*/ 1999343 h 1999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67070" h="1999343">
                <a:moveTo>
                  <a:pt x="0" y="0"/>
                </a:moveTo>
                <a:lnTo>
                  <a:pt x="2267070" y="0"/>
                </a:lnTo>
                <a:lnTo>
                  <a:pt x="2267070" y="1999343"/>
                </a:lnTo>
                <a:lnTo>
                  <a:pt x="0" y="199934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4A7A51E6-F9A0-40AA-ADDC-A7400CAF6FF5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5122236" y="3201658"/>
            <a:ext cx="2267070" cy="1999343"/>
          </a:xfrm>
          <a:custGeom>
            <a:avLst/>
            <a:gdLst>
              <a:gd name="connsiteX0" fmla="*/ 0 w 2267070"/>
              <a:gd name="connsiteY0" fmla="*/ 0 h 1999343"/>
              <a:gd name="connsiteX1" fmla="*/ 2267070 w 2267070"/>
              <a:gd name="connsiteY1" fmla="*/ 0 h 1999343"/>
              <a:gd name="connsiteX2" fmla="*/ 2267070 w 2267070"/>
              <a:gd name="connsiteY2" fmla="*/ 1999343 h 1999343"/>
              <a:gd name="connsiteX3" fmla="*/ 0 w 2267070"/>
              <a:gd name="connsiteY3" fmla="*/ 1999343 h 1999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67070" h="1999343">
                <a:moveTo>
                  <a:pt x="0" y="0"/>
                </a:moveTo>
                <a:lnTo>
                  <a:pt x="2267070" y="0"/>
                </a:lnTo>
                <a:lnTo>
                  <a:pt x="2267070" y="1999343"/>
                </a:lnTo>
                <a:lnTo>
                  <a:pt x="0" y="199934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1FF82645-75A6-4495-8F43-66C8D9713347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896797" y="2267858"/>
            <a:ext cx="2267070" cy="1999343"/>
          </a:xfrm>
          <a:custGeom>
            <a:avLst/>
            <a:gdLst>
              <a:gd name="connsiteX0" fmla="*/ 0 w 2267070"/>
              <a:gd name="connsiteY0" fmla="*/ 0 h 1999343"/>
              <a:gd name="connsiteX1" fmla="*/ 2267070 w 2267070"/>
              <a:gd name="connsiteY1" fmla="*/ 0 h 1999343"/>
              <a:gd name="connsiteX2" fmla="*/ 2267070 w 2267070"/>
              <a:gd name="connsiteY2" fmla="*/ 1999343 h 1999343"/>
              <a:gd name="connsiteX3" fmla="*/ 0 w 2267070"/>
              <a:gd name="connsiteY3" fmla="*/ 1999343 h 1999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67070" h="1999343">
                <a:moveTo>
                  <a:pt x="0" y="0"/>
                </a:moveTo>
                <a:lnTo>
                  <a:pt x="2267070" y="0"/>
                </a:lnTo>
                <a:lnTo>
                  <a:pt x="2267070" y="1999343"/>
                </a:lnTo>
                <a:lnTo>
                  <a:pt x="0" y="199934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1433177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52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EC01FE1B-3451-420C-B770-C23E1F7C6673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3385560" y="2298700"/>
            <a:ext cx="2586614" cy="2400300"/>
          </a:xfrm>
          <a:custGeom>
            <a:avLst/>
            <a:gdLst>
              <a:gd name="connsiteX0" fmla="*/ 0 w 2586614"/>
              <a:gd name="connsiteY0" fmla="*/ 0 h 2400300"/>
              <a:gd name="connsiteX1" fmla="*/ 2586614 w 2586614"/>
              <a:gd name="connsiteY1" fmla="*/ 0 h 2400300"/>
              <a:gd name="connsiteX2" fmla="*/ 2586614 w 2586614"/>
              <a:gd name="connsiteY2" fmla="*/ 2400300 h 2400300"/>
              <a:gd name="connsiteX3" fmla="*/ 0 w 2586614"/>
              <a:gd name="connsiteY3" fmla="*/ 2400300 h 2400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86614" h="2400300">
                <a:moveTo>
                  <a:pt x="0" y="0"/>
                </a:moveTo>
                <a:lnTo>
                  <a:pt x="2586614" y="0"/>
                </a:lnTo>
                <a:lnTo>
                  <a:pt x="2586614" y="2400300"/>
                </a:lnTo>
                <a:lnTo>
                  <a:pt x="0" y="24003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E69C6D93-FE47-41F1-8925-2AB2EA7FE118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6219824" y="2298700"/>
            <a:ext cx="2586614" cy="2400300"/>
          </a:xfrm>
          <a:custGeom>
            <a:avLst/>
            <a:gdLst>
              <a:gd name="connsiteX0" fmla="*/ 0 w 2586614"/>
              <a:gd name="connsiteY0" fmla="*/ 0 h 2400300"/>
              <a:gd name="connsiteX1" fmla="*/ 2586614 w 2586614"/>
              <a:gd name="connsiteY1" fmla="*/ 0 h 2400300"/>
              <a:gd name="connsiteX2" fmla="*/ 2586614 w 2586614"/>
              <a:gd name="connsiteY2" fmla="*/ 2400300 h 2400300"/>
              <a:gd name="connsiteX3" fmla="*/ 0 w 2586614"/>
              <a:gd name="connsiteY3" fmla="*/ 2400300 h 2400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86614" h="2400300">
                <a:moveTo>
                  <a:pt x="0" y="0"/>
                </a:moveTo>
                <a:lnTo>
                  <a:pt x="2586614" y="0"/>
                </a:lnTo>
                <a:lnTo>
                  <a:pt x="2586614" y="2400300"/>
                </a:lnTo>
                <a:lnTo>
                  <a:pt x="0" y="24003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CCF712EE-FBC7-4AAB-8B38-5A2BDF367A1A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9054090" y="2298700"/>
            <a:ext cx="2586614" cy="2400300"/>
          </a:xfrm>
          <a:custGeom>
            <a:avLst/>
            <a:gdLst>
              <a:gd name="connsiteX0" fmla="*/ 0 w 2586614"/>
              <a:gd name="connsiteY0" fmla="*/ 0 h 2400300"/>
              <a:gd name="connsiteX1" fmla="*/ 2586614 w 2586614"/>
              <a:gd name="connsiteY1" fmla="*/ 0 h 2400300"/>
              <a:gd name="connsiteX2" fmla="*/ 2586614 w 2586614"/>
              <a:gd name="connsiteY2" fmla="*/ 2400300 h 2400300"/>
              <a:gd name="connsiteX3" fmla="*/ 0 w 2586614"/>
              <a:gd name="connsiteY3" fmla="*/ 2400300 h 2400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86614" h="2400300">
                <a:moveTo>
                  <a:pt x="0" y="0"/>
                </a:moveTo>
                <a:lnTo>
                  <a:pt x="2586614" y="0"/>
                </a:lnTo>
                <a:lnTo>
                  <a:pt x="2586614" y="2400300"/>
                </a:lnTo>
                <a:lnTo>
                  <a:pt x="0" y="24003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8C258C2C-7CDB-42DA-A985-ADD37DD88C17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551296" y="2298700"/>
            <a:ext cx="2586614" cy="2400300"/>
          </a:xfrm>
          <a:custGeom>
            <a:avLst/>
            <a:gdLst>
              <a:gd name="connsiteX0" fmla="*/ 0 w 2586614"/>
              <a:gd name="connsiteY0" fmla="*/ 0 h 2400300"/>
              <a:gd name="connsiteX1" fmla="*/ 2586614 w 2586614"/>
              <a:gd name="connsiteY1" fmla="*/ 0 h 2400300"/>
              <a:gd name="connsiteX2" fmla="*/ 2586614 w 2586614"/>
              <a:gd name="connsiteY2" fmla="*/ 2400300 h 2400300"/>
              <a:gd name="connsiteX3" fmla="*/ 0 w 2586614"/>
              <a:gd name="connsiteY3" fmla="*/ 2400300 h 2400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86614" h="2400300">
                <a:moveTo>
                  <a:pt x="0" y="0"/>
                </a:moveTo>
                <a:lnTo>
                  <a:pt x="2586614" y="0"/>
                </a:lnTo>
                <a:lnTo>
                  <a:pt x="2586614" y="2400300"/>
                </a:lnTo>
                <a:lnTo>
                  <a:pt x="0" y="24003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4464111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51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5BA42209-D0B5-4686-A4FB-78562097DD93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4849589" y="2447269"/>
            <a:ext cx="1963462" cy="1963462"/>
          </a:xfrm>
          <a:custGeom>
            <a:avLst/>
            <a:gdLst>
              <a:gd name="connsiteX0" fmla="*/ 981731 w 1963462"/>
              <a:gd name="connsiteY0" fmla="*/ 0 h 1963462"/>
              <a:gd name="connsiteX1" fmla="*/ 1963462 w 1963462"/>
              <a:gd name="connsiteY1" fmla="*/ 981731 h 1963462"/>
              <a:gd name="connsiteX2" fmla="*/ 981731 w 1963462"/>
              <a:gd name="connsiteY2" fmla="*/ 1963462 h 1963462"/>
              <a:gd name="connsiteX3" fmla="*/ 0 w 1963462"/>
              <a:gd name="connsiteY3" fmla="*/ 981731 h 1963462"/>
              <a:gd name="connsiteX4" fmla="*/ 981731 w 1963462"/>
              <a:gd name="connsiteY4" fmla="*/ 0 h 1963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63462" h="1963462">
                <a:moveTo>
                  <a:pt x="981731" y="0"/>
                </a:moveTo>
                <a:cubicBezTo>
                  <a:pt x="1523926" y="0"/>
                  <a:pt x="1963462" y="439536"/>
                  <a:pt x="1963462" y="981731"/>
                </a:cubicBezTo>
                <a:cubicBezTo>
                  <a:pt x="1963462" y="1523926"/>
                  <a:pt x="1523926" y="1963462"/>
                  <a:pt x="981731" y="1963462"/>
                </a:cubicBezTo>
                <a:cubicBezTo>
                  <a:pt x="439536" y="1963462"/>
                  <a:pt x="0" y="1523926"/>
                  <a:pt x="0" y="981731"/>
                </a:cubicBezTo>
                <a:cubicBezTo>
                  <a:pt x="0" y="439536"/>
                  <a:pt x="439536" y="0"/>
                  <a:pt x="98173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12F08FDB-26F1-41E7-BC36-E1E5E34FAF83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1424217" y="2447269"/>
            <a:ext cx="1963462" cy="1963462"/>
          </a:xfrm>
          <a:custGeom>
            <a:avLst/>
            <a:gdLst>
              <a:gd name="connsiteX0" fmla="*/ 981731 w 1963462"/>
              <a:gd name="connsiteY0" fmla="*/ 0 h 1963462"/>
              <a:gd name="connsiteX1" fmla="*/ 1963462 w 1963462"/>
              <a:gd name="connsiteY1" fmla="*/ 981731 h 1963462"/>
              <a:gd name="connsiteX2" fmla="*/ 981731 w 1963462"/>
              <a:gd name="connsiteY2" fmla="*/ 1963462 h 1963462"/>
              <a:gd name="connsiteX3" fmla="*/ 0 w 1963462"/>
              <a:gd name="connsiteY3" fmla="*/ 981731 h 1963462"/>
              <a:gd name="connsiteX4" fmla="*/ 981731 w 1963462"/>
              <a:gd name="connsiteY4" fmla="*/ 0 h 1963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63462" h="1963462">
                <a:moveTo>
                  <a:pt x="981731" y="0"/>
                </a:moveTo>
                <a:cubicBezTo>
                  <a:pt x="1523926" y="0"/>
                  <a:pt x="1963462" y="439536"/>
                  <a:pt x="1963462" y="981731"/>
                </a:cubicBezTo>
                <a:cubicBezTo>
                  <a:pt x="1963462" y="1523926"/>
                  <a:pt x="1523926" y="1963462"/>
                  <a:pt x="981731" y="1963462"/>
                </a:cubicBezTo>
                <a:cubicBezTo>
                  <a:pt x="439536" y="1963462"/>
                  <a:pt x="0" y="1523926"/>
                  <a:pt x="0" y="981731"/>
                </a:cubicBezTo>
                <a:cubicBezTo>
                  <a:pt x="0" y="439536"/>
                  <a:pt x="439536" y="0"/>
                  <a:pt x="98173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73ED955A-CD75-4955-865A-E8CA1F36695E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8274961" y="2447269"/>
            <a:ext cx="1963462" cy="1963462"/>
          </a:xfrm>
          <a:custGeom>
            <a:avLst/>
            <a:gdLst>
              <a:gd name="connsiteX0" fmla="*/ 981731 w 1963462"/>
              <a:gd name="connsiteY0" fmla="*/ 0 h 1963462"/>
              <a:gd name="connsiteX1" fmla="*/ 1963462 w 1963462"/>
              <a:gd name="connsiteY1" fmla="*/ 981731 h 1963462"/>
              <a:gd name="connsiteX2" fmla="*/ 981731 w 1963462"/>
              <a:gd name="connsiteY2" fmla="*/ 1963462 h 1963462"/>
              <a:gd name="connsiteX3" fmla="*/ 0 w 1963462"/>
              <a:gd name="connsiteY3" fmla="*/ 981731 h 1963462"/>
              <a:gd name="connsiteX4" fmla="*/ 981731 w 1963462"/>
              <a:gd name="connsiteY4" fmla="*/ 0 h 1963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63462" h="1963462">
                <a:moveTo>
                  <a:pt x="981731" y="0"/>
                </a:moveTo>
                <a:cubicBezTo>
                  <a:pt x="1523926" y="0"/>
                  <a:pt x="1963462" y="439536"/>
                  <a:pt x="1963462" y="981731"/>
                </a:cubicBezTo>
                <a:cubicBezTo>
                  <a:pt x="1963462" y="1523926"/>
                  <a:pt x="1523926" y="1963462"/>
                  <a:pt x="981731" y="1963462"/>
                </a:cubicBezTo>
                <a:cubicBezTo>
                  <a:pt x="439536" y="1963462"/>
                  <a:pt x="0" y="1523926"/>
                  <a:pt x="0" y="981731"/>
                </a:cubicBezTo>
                <a:cubicBezTo>
                  <a:pt x="0" y="439536"/>
                  <a:pt x="439536" y="0"/>
                  <a:pt x="98173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8818722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47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8021DB56-E65F-4BDA-B6DC-75052C471A32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8316810" y="2819400"/>
            <a:ext cx="3323895" cy="3039988"/>
          </a:xfrm>
          <a:custGeom>
            <a:avLst/>
            <a:gdLst>
              <a:gd name="connsiteX0" fmla="*/ 0 w 3323895"/>
              <a:gd name="connsiteY0" fmla="*/ 0 h 3039988"/>
              <a:gd name="connsiteX1" fmla="*/ 3323895 w 3323895"/>
              <a:gd name="connsiteY1" fmla="*/ 0 h 3039988"/>
              <a:gd name="connsiteX2" fmla="*/ 3323895 w 3323895"/>
              <a:gd name="connsiteY2" fmla="*/ 3039988 h 3039988"/>
              <a:gd name="connsiteX3" fmla="*/ 0 w 3323895"/>
              <a:gd name="connsiteY3" fmla="*/ 3039988 h 3039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23895" h="3039988">
                <a:moveTo>
                  <a:pt x="0" y="0"/>
                </a:moveTo>
                <a:lnTo>
                  <a:pt x="3323895" y="0"/>
                </a:lnTo>
                <a:lnTo>
                  <a:pt x="3323895" y="3039988"/>
                </a:lnTo>
                <a:lnTo>
                  <a:pt x="0" y="303998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6455722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46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E492CF32-FD56-45F3-90FD-AA60479275F7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8959393" y="2219147"/>
            <a:ext cx="2681312" cy="3749853"/>
          </a:xfrm>
          <a:custGeom>
            <a:avLst/>
            <a:gdLst>
              <a:gd name="connsiteX0" fmla="*/ 0 w 2681312"/>
              <a:gd name="connsiteY0" fmla="*/ 0 h 3749853"/>
              <a:gd name="connsiteX1" fmla="*/ 2681312 w 2681312"/>
              <a:gd name="connsiteY1" fmla="*/ 0 h 3749853"/>
              <a:gd name="connsiteX2" fmla="*/ 2681312 w 2681312"/>
              <a:gd name="connsiteY2" fmla="*/ 3749853 h 3749853"/>
              <a:gd name="connsiteX3" fmla="*/ 0 w 2681312"/>
              <a:gd name="connsiteY3" fmla="*/ 3749853 h 3749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1312" h="3749853">
                <a:moveTo>
                  <a:pt x="0" y="0"/>
                </a:moveTo>
                <a:lnTo>
                  <a:pt x="2681312" y="0"/>
                </a:lnTo>
                <a:lnTo>
                  <a:pt x="2681312" y="3749853"/>
                </a:lnTo>
                <a:lnTo>
                  <a:pt x="0" y="374985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925C2B41-BBF1-4228-B6F4-3A63AC1660C3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6096000" y="2219147"/>
            <a:ext cx="2681312" cy="3749853"/>
          </a:xfrm>
          <a:custGeom>
            <a:avLst/>
            <a:gdLst>
              <a:gd name="connsiteX0" fmla="*/ 0 w 2681312"/>
              <a:gd name="connsiteY0" fmla="*/ 0 h 3749853"/>
              <a:gd name="connsiteX1" fmla="*/ 2681312 w 2681312"/>
              <a:gd name="connsiteY1" fmla="*/ 0 h 3749853"/>
              <a:gd name="connsiteX2" fmla="*/ 2681312 w 2681312"/>
              <a:gd name="connsiteY2" fmla="*/ 3749853 h 3749853"/>
              <a:gd name="connsiteX3" fmla="*/ 0 w 2681312"/>
              <a:gd name="connsiteY3" fmla="*/ 3749853 h 3749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1312" h="3749853">
                <a:moveTo>
                  <a:pt x="0" y="0"/>
                </a:moveTo>
                <a:lnTo>
                  <a:pt x="2681312" y="0"/>
                </a:lnTo>
                <a:lnTo>
                  <a:pt x="2681312" y="3749853"/>
                </a:lnTo>
                <a:lnTo>
                  <a:pt x="0" y="374985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7297811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45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019DB9A6-C048-4B44-9904-108D9404291C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713222" y="2921000"/>
            <a:ext cx="1803400" cy="1803400"/>
          </a:xfrm>
          <a:custGeom>
            <a:avLst/>
            <a:gdLst>
              <a:gd name="connsiteX0" fmla="*/ 901700 w 1803400"/>
              <a:gd name="connsiteY0" fmla="*/ 0 h 1803400"/>
              <a:gd name="connsiteX1" fmla="*/ 1803400 w 1803400"/>
              <a:gd name="connsiteY1" fmla="*/ 901700 h 1803400"/>
              <a:gd name="connsiteX2" fmla="*/ 901700 w 1803400"/>
              <a:gd name="connsiteY2" fmla="*/ 1803400 h 1803400"/>
              <a:gd name="connsiteX3" fmla="*/ 0 w 1803400"/>
              <a:gd name="connsiteY3" fmla="*/ 901700 h 1803400"/>
              <a:gd name="connsiteX4" fmla="*/ 901700 w 1803400"/>
              <a:gd name="connsiteY4" fmla="*/ 0 h 180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3400" h="1803400">
                <a:moveTo>
                  <a:pt x="901700" y="0"/>
                </a:moveTo>
                <a:cubicBezTo>
                  <a:pt x="1399695" y="0"/>
                  <a:pt x="1803400" y="403705"/>
                  <a:pt x="1803400" y="901700"/>
                </a:cubicBezTo>
                <a:cubicBezTo>
                  <a:pt x="1803400" y="1399695"/>
                  <a:pt x="1399695" y="1803400"/>
                  <a:pt x="901700" y="1803400"/>
                </a:cubicBezTo>
                <a:cubicBezTo>
                  <a:pt x="403705" y="1803400"/>
                  <a:pt x="0" y="1399695"/>
                  <a:pt x="0" y="901700"/>
                </a:cubicBezTo>
                <a:cubicBezTo>
                  <a:pt x="0" y="403705"/>
                  <a:pt x="403705" y="0"/>
                  <a:pt x="9017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EB7C5E37-01A7-439D-8E5A-DD9F36D4523B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3046222" y="2921000"/>
            <a:ext cx="1803400" cy="1803400"/>
          </a:xfrm>
          <a:custGeom>
            <a:avLst/>
            <a:gdLst>
              <a:gd name="connsiteX0" fmla="*/ 901700 w 1803400"/>
              <a:gd name="connsiteY0" fmla="*/ 0 h 1803400"/>
              <a:gd name="connsiteX1" fmla="*/ 1803400 w 1803400"/>
              <a:gd name="connsiteY1" fmla="*/ 901700 h 1803400"/>
              <a:gd name="connsiteX2" fmla="*/ 901700 w 1803400"/>
              <a:gd name="connsiteY2" fmla="*/ 1803400 h 1803400"/>
              <a:gd name="connsiteX3" fmla="*/ 0 w 1803400"/>
              <a:gd name="connsiteY3" fmla="*/ 901700 h 1803400"/>
              <a:gd name="connsiteX4" fmla="*/ 901700 w 1803400"/>
              <a:gd name="connsiteY4" fmla="*/ 0 h 180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3400" h="1803400">
                <a:moveTo>
                  <a:pt x="901700" y="0"/>
                </a:moveTo>
                <a:cubicBezTo>
                  <a:pt x="1399695" y="0"/>
                  <a:pt x="1803400" y="403705"/>
                  <a:pt x="1803400" y="901700"/>
                </a:cubicBezTo>
                <a:cubicBezTo>
                  <a:pt x="1803400" y="1399695"/>
                  <a:pt x="1399695" y="1803400"/>
                  <a:pt x="901700" y="1803400"/>
                </a:cubicBezTo>
                <a:cubicBezTo>
                  <a:pt x="403705" y="1803400"/>
                  <a:pt x="0" y="1399695"/>
                  <a:pt x="0" y="901700"/>
                </a:cubicBezTo>
                <a:cubicBezTo>
                  <a:pt x="0" y="403705"/>
                  <a:pt x="403705" y="0"/>
                  <a:pt x="9017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DD0C8EB5-55E8-4D69-A8AE-8AEFF48D0AC1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5379222" y="2921000"/>
            <a:ext cx="1803400" cy="1803400"/>
          </a:xfrm>
          <a:custGeom>
            <a:avLst/>
            <a:gdLst>
              <a:gd name="connsiteX0" fmla="*/ 901700 w 1803400"/>
              <a:gd name="connsiteY0" fmla="*/ 0 h 1803400"/>
              <a:gd name="connsiteX1" fmla="*/ 1803400 w 1803400"/>
              <a:gd name="connsiteY1" fmla="*/ 901700 h 1803400"/>
              <a:gd name="connsiteX2" fmla="*/ 901700 w 1803400"/>
              <a:gd name="connsiteY2" fmla="*/ 1803400 h 1803400"/>
              <a:gd name="connsiteX3" fmla="*/ 0 w 1803400"/>
              <a:gd name="connsiteY3" fmla="*/ 901700 h 1803400"/>
              <a:gd name="connsiteX4" fmla="*/ 901700 w 1803400"/>
              <a:gd name="connsiteY4" fmla="*/ 0 h 180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3400" h="1803400">
                <a:moveTo>
                  <a:pt x="901700" y="0"/>
                </a:moveTo>
                <a:cubicBezTo>
                  <a:pt x="1399695" y="0"/>
                  <a:pt x="1803400" y="403705"/>
                  <a:pt x="1803400" y="901700"/>
                </a:cubicBezTo>
                <a:cubicBezTo>
                  <a:pt x="1803400" y="1399695"/>
                  <a:pt x="1399695" y="1803400"/>
                  <a:pt x="901700" y="1803400"/>
                </a:cubicBezTo>
                <a:cubicBezTo>
                  <a:pt x="403705" y="1803400"/>
                  <a:pt x="0" y="1399695"/>
                  <a:pt x="0" y="901700"/>
                </a:cubicBezTo>
                <a:cubicBezTo>
                  <a:pt x="0" y="403705"/>
                  <a:pt x="403705" y="0"/>
                  <a:pt x="9017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163929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44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8A305907-FDB1-40ED-B5BD-5633C0304CF6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4368800" y="4203700"/>
            <a:ext cx="1727200" cy="1765299"/>
          </a:xfrm>
          <a:custGeom>
            <a:avLst/>
            <a:gdLst>
              <a:gd name="connsiteX0" fmla="*/ 0 w 1727200"/>
              <a:gd name="connsiteY0" fmla="*/ 0 h 1765299"/>
              <a:gd name="connsiteX1" fmla="*/ 1727200 w 1727200"/>
              <a:gd name="connsiteY1" fmla="*/ 0 h 1765299"/>
              <a:gd name="connsiteX2" fmla="*/ 1727200 w 1727200"/>
              <a:gd name="connsiteY2" fmla="*/ 1765299 h 1765299"/>
              <a:gd name="connsiteX3" fmla="*/ 0 w 1727200"/>
              <a:gd name="connsiteY3" fmla="*/ 1765299 h 1765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27200" h="1765299">
                <a:moveTo>
                  <a:pt x="0" y="0"/>
                </a:moveTo>
                <a:lnTo>
                  <a:pt x="1727200" y="0"/>
                </a:lnTo>
                <a:lnTo>
                  <a:pt x="1727200" y="1765299"/>
                </a:lnTo>
                <a:lnTo>
                  <a:pt x="0" y="176529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4D4D30B4-0605-4AE6-955F-1BA759129DBD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6096000" y="2219146"/>
            <a:ext cx="5544704" cy="3749853"/>
          </a:xfrm>
          <a:custGeom>
            <a:avLst/>
            <a:gdLst>
              <a:gd name="connsiteX0" fmla="*/ 0 w 5544704"/>
              <a:gd name="connsiteY0" fmla="*/ 0 h 3749853"/>
              <a:gd name="connsiteX1" fmla="*/ 5544704 w 5544704"/>
              <a:gd name="connsiteY1" fmla="*/ 0 h 3749853"/>
              <a:gd name="connsiteX2" fmla="*/ 5544704 w 5544704"/>
              <a:gd name="connsiteY2" fmla="*/ 3749853 h 3749853"/>
              <a:gd name="connsiteX3" fmla="*/ 0 w 5544704"/>
              <a:gd name="connsiteY3" fmla="*/ 3749853 h 3749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44704" h="3749853">
                <a:moveTo>
                  <a:pt x="0" y="0"/>
                </a:moveTo>
                <a:lnTo>
                  <a:pt x="5544704" y="0"/>
                </a:lnTo>
                <a:lnTo>
                  <a:pt x="5544704" y="3749853"/>
                </a:lnTo>
                <a:lnTo>
                  <a:pt x="0" y="374985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9561059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85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2258A4F3-ED94-43B2-AB97-F75465644603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551296" y="551298"/>
            <a:ext cx="3531369" cy="2877704"/>
          </a:xfrm>
          <a:custGeom>
            <a:avLst/>
            <a:gdLst>
              <a:gd name="connsiteX0" fmla="*/ 0 w 3531369"/>
              <a:gd name="connsiteY0" fmla="*/ 0 h 5385046"/>
              <a:gd name="connsiteX1" fmla="*/ 3531369 w 3531369"/>
              <a:gd name="connsiteY1" fmla="*/ 0 h 5385046"/>
              <a:gd name="connsiteX2" fmla="*/ 3531369 w 3531369"/>
              <a:gd name="connsiteY2" fmla="*/ 5385046 h 5385046"/>
              <a:gd name="connsiteX3" fmla="*/ 0 w 3531369"/>
              <a:gd name="connsiteY3" fmla="*/ 5385046 h 5385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1369" h="5385046">
                <a:moveTo>
                  <a:pt x="0" y="0"/>
                </a:moveTo>
                <a:lnTo>
                  <a:pt x="3531369" y="0"/>
                </a:lnTo>
                <a:lnTo>
                  <a:pt x="3531369" y="5385046"/>
                </a:lnTo>
                <a:lnTo>
                  <a:pt x="0" y="538504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701D30E9-54F6-4953-A10E-985B73E331FD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4330316" y="551297"/>
            <a:ext cx="3531369" cy="2877704"/>
          </a:xfrm>
          <a:custGeom>
            <a:avLst/>
            <a:gdLst>
              <a:gd name="connsiteX0" fmla="*/ 0 w 3531369"/>
              <a:gd name="connsiteY0" fmla="*/ 0 h 5385046"/>
              <a:gd name="connsiteX1" fmla="*/ 3531369 w 3531369"/>
              <a:gd name="connsiteY1" fmla="*/ 0 h 5385046"/>
              <a:gd name="connsiteX2" fmla="*/ 3531369 w 3531369"/>
              <a:gd name="connsiteY2" fmla="*/ 5385046 h 5385046"/>
              <a:gd name="connsiteX3" fmla="*/ 0 w 3531369"/>
              <a:gd name="connsiteY3" fmla="*/ 5385046 h 5385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1369" h="5385046">
                <a:moveTo>
                  <a:pt x="0" y="0"/>
                </a:moveTo>
                <a:lnTo>
                  <a:pt x="3531369" y="0"/>
                </a:lnTo>
                <a:lnTo>
                  <a:pt x="3531369" y="5385046"/>
                </a:lnTo>
                <a:lnTo>
                  <a:pt x="0" y="538504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B7C0604B-C728-4FB5-B24A-8CEF49D8901E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8109336" y="551297"/>
            <a:ext cx="3531369" cy="2877704"/>
          </a:xfrm>
          <a:custGeom>
            <a:avLst/>
            <a:gdLst>
              <a:gd name="connsiteX0" fmla="*/ 0 w 3531369"/>
              <a:gd name="connsiteY0" fmla="*/ 0 h 5385046"/>
              <a:gd name="connsiteX1" fmla="*/ 3531369 w 3531369"/>
              <a:gd name="connsiteY1" fmla="*/ 0 h 5385046"/>
              <a:gd name="connsiteX2" fmla="*/ 3531369 w 3531369"/>
              <a:gd name="connsiteY2" fmla="*/ 5385046 h 5385046"/>
              <a:gd name="connsiteX3" fmla="*/ 0 w 3531369"/>
              <a:gd name="connsiteY3" fmla="*/ 5385046 h 5385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1369" h="5385046">
                <a:moveTo>
                  <a:pt x="0" y="0"/>
                </a:moveTo>
                <a:lnTo>
                  <a:pt x="3531369" y="0"/>
                </a:lnTo>
                <a:lnTo>
                  <a:pt x="3531369" y="5385046"/>
                </a:lnTo>
                <a:lnTo>
                  <a:pt x="0" y="538504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2380760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43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77B9A0D6-79B9-441A-A773-98A6D39FF32E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6324600" y="2838450"/>
            <a:ext cx="1771650" cy="1771650"/>
          </a:xfrm>
          <a:custGeom>
            <a:avLst/>
            <a:gdLst>
              <a:gd name="connsiteX0" fmla="*/ 0 w 1771650"/>
              <a:gd name="connsiteY0" fmla="*/ 0 h 1771650"/>
              <a:gd name="connsiteX1" fmla="*/ 1771650 w 1771650"/>
              <a:gd name="connsiteY1" fmla="*/ 0 h 1771650"/>
              <a:gd name="connsiteX2" fmla="*/ 1771650 w 1771650"/>
              <a:gd name="connsiteY2" fmla="*/ 1771650 h 1771650"/>
              <a:gd name="connsiteX3" fmla="*/ 0 w 1771650"/>
              <a:gd name="connsiteY3" fmla="*/ 1771650 h 177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1650" h="1771650">
                <a:moveTo>
                  <a:pt x="0" y="0"/>
                </a:moveTo>
                <a:lnTo>
                  <a:pt x="1771650" y="0"/>
                </a:lnTo>
                <a:lnTo>
                  <a:pt x="1771650" y="1771650"/>
                </a:lnTo>
                <a:lnTo>
                  <a:pt x="0" y="177165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F3C75811-76B2-4593-817C-47088AFC97A9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4095750" y="2838450"/>
            <a:ext cx="1771650" cy="1771650"/>
          </a:xfrm>
          <a:custGeom>
            <a:avLst/>
            <a:gdLst>
              <a:gd name="connsiteX0" fmla="*/ 0 w 1771650"/>
              <a:gd name="connsiteY0" fmla="*/ 0 h 1771650"/>
              <a:gd name="connsiteX1" fmla="*/ 1771650 w 1771650"/>
              <a:gd name="connsiteY1" fmla="*/ 0 h 1771650"/>
              <a:gd name="connsiteX2" fmla="*/ 1771650 w 1771650"/>
              <a:gd name="connsiteY2" fmla="*/ 1771650 h 1771650"/>
              <a:gd name="connsiteX3" fmla="*/ 0 w 1771650"/>
              <a:gd name="connsiteY3" fmla="*/ 1771650 h 177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1650" h="1771650">
                <a:moveTo>
                  <a:pt x="0" y="0"/>
                </a:moveTo>
                <a:lnTo>
                  <a:pt x="1771650" y="0"/>
                </a:lnTo>
                <a:lnTo>
                  <a:pt x="1771650" y="1771650"/>
                </a:lnTo>
                <a:lnTo>
                  <a:pt x="0" y="177165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50182F0E-2F48-4B03-B1A6-4F25C44ACA23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1866900" y="2838450"/>
            <a:ext cx="1771650" cy="1771650"/>
          </a:xfrm>
          <a:custGeom>
            <a:avLst/>
            <a:gdLst>
              <a:gd name="connsiteX0" fmla="*/ 0 w 1771650"/>
              <a:gd name="connsiteY0" fmla="*/ 0 h 1771650"/>
              <a:gd name="connsiteX1" fmla="*/ 1771650 w 1771650"/>
              <a:gd name="connsiteY1" fmla="*/ 0 h 1771650"/>
              <a:gd name="connsiteX2" fmla="*/ 1771650 w 1771650"/>
              <a:gd name="connsiteY2" fmla="*/ 1771650 h 1771650"/>
              <a:gd name="connsiteX3" fmla="*/ 0 w 1771650"/>
              <a:gd name="connsiteY3" fmla="*/ 1771650 h 177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1650" h="1771650">
                <a:moveTo>
                  <a:pt x="0" y="0"/>
                </a:moveTo>
                <a:lnTo>
                  <a:pt x="1771650" y="0"/>
                </a:lnTo>
                <a:lnTo>
                  <a:pt x="1771650" y="1771650"/>
                </a:lnTo>
                <a:lnTo>
                  <a:pt x="0" y="177165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402392F2-0AE6-4B25-A80D-3CA69C754C13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8553450" y="2838450"/>
            <a:ext cx="1771650" cy="1771650"/>
          </a:xfrm>
          <a:custGeom>
            <a:avLst/>
            <a:gdLst>
              <a:gd name="connsiteX0" fmla="*/ 0 w 1771650"/>
              <a:gd name="connsiteY0" fmla="*/ 0 h 1771650"/>
              <a:gd name="connsiteX1" fmla="*/ 1771650 w 1771650"/>
              <a:gd name="connsiteY1" fmla="*/ 0 h 1771650"/>
              <a:gd name="connsiteX2" fmla="*/ 1771650 w 1771650"/>
              <a:gd name="connsiteY2" fmla="*/ 1771650 h 1771650"/>
              <a:gd name="connsiteX3" fmla="*/ 0 w 1771650"/>
              <a:gd name="connsiteY3" fmla="*/ 1771650 h 177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1650" h="1771650">
                <a:moveTo>
                  <a:pt x="0" y="0"/>
                </a:moveTo>
                <a:lnTo>
                  <a:pt x="1771650" y="0"/>
                </a:lnTo>
                <a:lnTo>
                  <a:pt x="1771650" y="1771650"/>
                </a:lnTo>
                <a:lnTo>
                  <a:pt x="0" y="177165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4093704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42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637A592C-FD0B-430D-87B8-ED8E5A236E7E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8237859" y="1828801"/>
            <a:ext cx="3367561" cy="3848003"/>
          </a:xfrm>
          <a:custGeom>
            <a:avLst/>
            <a:gdLst>
              <a:gd name="connsiteX0" fmla="*/ 0 w 3367561"/>
              <a:gd name="connsiteY0" fmla="*/ 0 h 3848003"/>
              <a:gd name="connsiteX1" fmla="*/ 3367561 w 3367561"/>
              <a:gd name="connsiteY1" fmla="*/ 0 h 3848003"/>
              <a:gd name="connsiteX2" fmla="*/ 3367561 w 3367561"/>
              <a:gd name="connsiteY2" fmla="*/ 3848003 h 3848003"/>
              <a:gd name="connsiteX3" fmla="*/ 0 w 3367561"/>
              <a:gd name="connsiteY3" fmla="*/ 3848003 h 3848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7561" h="3848003">
                <a:moveTo>
                  <a:pt x="0" y="0"/>
                </a:moveTo>
                <a:lnTo>
                  <a:pt x="3367561" y="0"/>
                </a:lnTo>
                <a:lnTo>
                  <a:pt x="3367561" y="3848003"/>
                </a:lnTo>
                <a:lnTo>
                  <a:pt x="0" y="384800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7298099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50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637A592C-FD0B-430D-87B8-ED8E5A236E7E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8237859" y="551297"/>
            <a:ext cx="3367561" cy="5125508"/>
          </a:xfrm>
          <a:custGeom>
            <a:avLst/>
            <a:gdLst>
              <a:gd name="connsiteX0" fmla="*/ 0 w 3367561"/>
              <a:gd name="connsiteY0" fmla="*/ 0 h 3848003"/>
              <a:gd name="connsiteX1" fmla="*/ 3367561 w 3367561"/>
              <a:gd name="connsiteY1" fmla="*/ 0 h 3848003"/>
              <a:gd name="connsiteX2" fmla="*/ 3367561 w 3367561"/>
              <a:gd name="connsiteY2" fmla="*/ 3848003 h 3848003"/>
              <a:gd name="connsiteX3" fmla="*/ 0 w 3367561"/>
              <a:gd name="connsiteY3" fmla="*/ 3848003 h 3848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7561" h="3848003">
                <a:moveTo>
                  <a:pt x="0" y="0"/>
                </a:moveTo>
                <a:lnTo>
                  <a:pt x="3367561" y="0"/>
                </a:lnTo>
                <a:lnTo>
                  <a:pt x="3367561" y="3848003"/>
                </a:lnTo>
                <a:lnTo>
                  <a:pt x="0" y="384800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2579739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48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637A592C-FD0B-430D-87B8-ED8E5A236E7E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9202057" y="1828801"/>
            <a:ext cx="2403363" cy="3848003"/>
          </a:xfrm>
          <a:custGeom>
            <a:avLst/>
            <a:gdLst>
              <a:gd name="connsiteX0" fmla="*/ 0 w 3367561"/>
              <a:gd name="connsiteY0" fmla="*/ 0 h 3848003"/>
              <a:gd name="connsiteX1" fmla="*/ 3367561 w 3367561"/>
              <a:gd name="connsiteY1" fmla="*/ 0 h 3848003"/>
              <a:gd name="connsiteX2" fmla="*/ 3367561 w 3367561"/>
              <a:gd name="connsiteY2" fmla="*/ 3848003 h 3848003"/>
              <a:gd name="connsiteX3" fmla="*/ 0 w 3367561"/>
              <a:gd name="connsiteY3" fmla="*/ 3848003 h 3848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7561" h="3848003">
                <a:moveTo>
                  <a:pt x="0" y="0"/>
                </a:moveTo>
                <a:lnTo>
                  <a:pt x="3367561" y="0"/>
                </a:lnTo>
                <a:lnTo>
                  <a:pt x="3367561" y="3848003"/>
                </a:lnTo>
                <a:lnTo>
                  <a:pt x="0" y="384800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18042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41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EC9DCC5-14A3-4C20-975E-83F25A484E82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168078" y="2219147"/>
            <a:ext cx="2165131" cy="3640241"/>
          </a:xfrm>
          <a:custGeom>
            <a:avLst/>
            <a:gdLst>
              <a:gd name="connsiteX0" fmla="*/ 0 w 2165131"/>
              <a:gd name="connsiteY0" fmla="*/ 0 h 3640241"/>
              <a:gd name="connsiteX1" fmla="*/ 2165131 w 2165131"/>
              <a:gd name="connsiteY1" fmla="*/ 0 h 3640241"/>
              <a:gd name="connsiteX2" fmla="*/ 2165131 w 2165131"/>
              <a:gd name="connsiteY2" fmla="*/ 3640241 h 3640241"/>
              <a:gd name="connsiteX3" fmla="*/ 0 w 2165131"/>
              <a:gd name="connsiteY3" fmla="*/ 3640241 h 3640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65131" h="3640241">
                <a:moveTo>
                  <a:pt x="0" y="0"/>
                </a:moveTo>
                <a:lnTo>
                  <a:pt x="2165131" y="0"/>
                </a:lnTo>
                <a:lnTo>
                  <a:pt x="2165131" y="3640241"/>
                </a:lnTo>
                <a:lnTo>
                  <a:pt x="0" y="364024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6520141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38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20725"/>
            <a:ext cx="10515600" cy="787400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3185159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5762172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76A7A39A-6A3C-4F32-A8A4-688A8E8D33B4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8273144" y="2219147"/>
            <a:ext cx="3367561" cy="3749853"/>
          </a:xfrm>
          <a:custGeom>
            <a:avLst/>
            <a:gdLst>
              <a:gd name="connsiteX0" fmla="*/ 0 w 3367561"/>
              <a:gd name="connsiteY0" fmla="*/ 0 h 3749853"/>
              <a:gd name="connsiteX1" fmla="*/ 3367561 w 3367561"/>
              <a:gd name="connsiteY1" fmla="*/ 0 h 3749853"/>
              <a:gd name="connsiteX2" fmla="*/ 3367561 w 3367561"/>
              <a:gd name="connsiteY2" fmla="*/ 3749853 h 3749853"/>
              <a:gd name="connsiteX3" fmla="*/ 0 w 3367561"/>
              <a:gd name="connsiteY3" fmla="*/ 3749853 h 3749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7561" h="3749853">
                <a:moveTo>
                  <a:pt x="0" y="0"/>
                </a:moveTo>
                <a:lnTo>
                  <a:pt x="3367561" y="0"/>
                </a:lnTo>
                <a:lnTo>
                  <a:pt x="3367561" y="3749853"/>
                </a:lnTo>
                <a:lnTo>
                  <a:pt x="0" y="374985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9256258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36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20725"/>
            <a:ext cx="10515600" cy="787400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3185159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5762172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42987892-1AA8-4659-9F93-0C177365D9DE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415065" y="2219147"/>
            <a:ext cx="3361870" cy="3749852"/>
          </a:xfrm>
          <a:custGeom>
            <a:avLst/>
            <a:gdLst>
              <a:gd name="connsiteX0" fmla="*/ 0 w 3361870"/>
              <a:gd name="connsiteY0" fmla="*/ 0 h 3749852"/>
              <a:gd name="connsiteX1" fmla="*/ 3361870 w 3361870"/>
              <a:gd name="connsiteY1" fmla="*/ 0 h 3749852"/>
              <a:gd name="connsiteX2" fmla="*/ 3361870 w 3361870"/>
              <a:gd name="connsiteY2" fmla="*/ 3749852 h 3749852"/>
              <a:gd name="connsiteX3" fmla="*/ 0 w 3361870"/>
              <a:gd name="connsiteY3" fmla="*/ 3749852 h 3749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1870" h="3749852">
                <a:moveTo>
                  <a:pt x="0" y="0"/>
                </a:moveTo>
                <a:lnTo>
                  <a:pt x="3361870" y="0"/>
                </a:lnTo>
                <a:lnTo>
                  <a:pt x="3361870" y="3749852"/>
                </a:lnTo>
                <a:lnTo>
                  <a:pt x="0" y="374985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6424032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35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20725"/>
            <a:ext cx="10515600" cy="787400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3185159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5762172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2810791-604D-4B8B-BBAF-C8340735E776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551296" y="2219146"/>
            <a:ext cx="3367561" cy="3749853"/>
          </a:xfrm>
          <a:custGeom>
            <a:avLst/>
            <a:gdLst>
              <a:gd name="connsiteX0" fmla="*/ 0 w 3367561"/>
              <a:gd name="connsiteY0" fmla="*/ 0 h 3749853"/>
              <a:gd name="connsiteX1" fmla="*/ 3367561 w 3367561"/>
              <a:gd name="connsiteY1" fmla="*/ 0 h 3749853"/>
              <a:gd name="connsiteX2" fmla="*/ 3367561 w 3367561"/>
              <a:gd name="connsiteY2" fmla="*/ 3749853 h 3749853"/>
              <a:gd name="connsiteX3" fmla="*/ 0 w 3367561"/>
              <a:gd name="connsiteY3" fmla="*/ 3749853 h 3749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7561" h="3749853">
                <a:moveTo>
                  <a:pt x="0" y="0"/>
                </a:moveTo>
                <a:lnTo>
                  <a:pt x="3367561" y="0"/>
                </a:lnTo>
                <a:lnTo>
                  <a:pt x="3367561" y="3749853"/>
                </a:lnTo>
                <a:lnTo>
                  <a:pt x="0" y="374985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603760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39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20725"/>
            <a:ext cx="10515600" cy="787400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3185159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5762172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2810791-604D-4B8B-BBAF-C8340735E776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551296" y="2876496"/>
            <a:ext cx="3367561" cy="3092503"/>
          </a:xfrm>
          <a:custGeom>
            <a:avLst/>
            <a:gdLst>
              <a:gd name="connsiteX0" fmla="*/ 0 w 3367561"/>
              <a:gd name="connsiteY0" fmla="*/ 0 h 3749853"/>
              <a:gd name="connsiteX1" fmla="*/ 3367561 w 3367561"/>
              <a:gd name="connsiteY1" fmla="*/ 0 h 3749853"/>
              <a:gd name="connsiteX2" fmla="*/ 3367561 w 3367561"/>
              <a:gd name="connsiteY2" fmla="*/ 3749853 h 3749853"/>
              <a:gd name="connsiteX3" fmla="*/ 0 w 3367561"/>
              <a:gd name="connsiteY3" fmla="*/ 3749853 h 3749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7561" h="3749853">
                <a:moveTo>
                  <a:pt x="0" y="0"/>
                </a:moveTo>
                <a:lnTo>
                  <a:pt x="3367561" y="0"/>
                </a:lnTo>
                <a:lnTo>
                  <a:pt x="3367561" y="3749853"/>
                </a:lnTo>
                <a:lnTo>
                  <a:pt x="0" y="374985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8243240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34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6F6F2B73-7DAD-4B12-A51B-2133C3ED0EC2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7884514" y="551296"/>
            <a:ext cx="3756192" cy="2416773"/>
          </a:xfrm>
          <a:custGeom>
            <a:avLst/>
            <a:gdLst>
              <a:gd name="connsiteX0" fmla="*/ 0 w 3756192"/>
              <a:gd name="connsiteY0" fmla="*/ 0 h 2416773"/>
              <a:gd name="connsiteX1" fmla="*/ 3756192 w 3756192"/>
              <a:gd name="connsiteY1" fmla="*/ 0 h 2416773"/>
              <a:gd name="connsiteX2" fmla="*/ 3756192 w 3756192"/>
              <a:gd name="connsiteY2" fmla="*/ 2416773 h 2416773"/>
              <a:gd name="connsiteX3" fmla="*/ 0 w 3756192"/>
              <a:gd name="connsiteY3" fmla="*/ 2416773 h 2416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56192" h="2416773">
                <a:moveTo>
                  <a:pt x="0" y="0"/>
                </a:moveTo>
                <a:lnTo>
                  <a:pt x="3756192" y="0"/>
                </a:lnTo>
                <a:lnTo>
                  <a:pt x="3756192" y="2416773"/>
                </a:lnTo>
                <a:lnTo>
                  <a:pt x="0" y="241677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2255190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83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F832F6AA-1C6B-4FE3-B6AE-6D5E5CF8ECE6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551296" y="551297"/>
            <a:ext cx="4811281" cy="2753879"/>
          </a:xfrm>
          <a:custGeom>
            <a:avLst/>
            <a:gdLst>
              <a:gd name="connsiteX0" fmla="*/ 0 w 4811281"/>
              <a:gd name="connsiteY0" fmla="*/ 0 h 2753879"/>
              <a:gd name="connsiteX1" fmla="*/ 4811281 w 4811281"/>
              <a:gd name="connsiteY1" fmla="*/ 0 h 2753879"/>
              <a:gd name="connsiteX2" fmla="*/ 4811281 w 4811281"/>
              <a:gd name="connsiteY2" fmla="*/ 2753879 h 2753879"/>
              <a:gd name="connsiteX3" fmla="*/ 0 w 4811281"/>
              <a:gd name="connsiteY3" fmla="*/ 2753879 h 2753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11281" h="2753879">
                <a:moveTo>
                  <a:pt x="0" y="0"/>
                </a:moveTo>
                <a:lnTo>
                  <a:pt x="4811281" y="0"/>
                </a:lnTo>
                <a:lnTo>
                  <a:pt x="4811281" y="2753879"/>
                </a:lnTo>
                <a:lnTo>
                  <a:pt x="0" y="275387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DBCCDB61-843E-4FF1-B10C-42AF8DE2E1A1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5610226" y="551296"/>
            <a:ext cx="3016249" cy="5385047"/>
          </a:xfrm>
          <a:custGeom>
            <a:avLst/>
            <a:gdLst>
              <a:gd name="connsiteX0" fmla="*/ 0 w 3016249"/>
              <a:gd name="connsiteY0" fmla="*/ 0 h 5385047"/>
              <a:gd name="connsiteX1" fmla="*/ 3016249 w 3016249"/>
              <a:gd name="connsiteY1" fmla="*/ 0 h 5385047"/>
              <a:gd name="connsiteX2" fmla="*/ 3016249 w 3016249"/>
              <a:gd name="connsiteY2" fmla="*/ 5385047 h 5385047"/>
              <a:gd name="connsiteX3" fmla="*/ 0 w 3016249"/>
              <a:gd name="connsiteY3" fmla="*/ 5385047 h 5385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16249" h="5385047">
                <a:moveTo>
                  <a:pt x="0" y="0"/>
                </a:moveTo>
                <a:lnTo>
                  <a:pt x="3016249" y="0"/>
                </a:lnTo>
                <a:lnTo>
                  <a:pt x="3016249" y="5385047"/>
                </a:lnTo>
                <a:lnTo>
                  <a:pt x="0" y="5385047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8B7AF06E-F9C5-4D9E-965D-E77CCCF8B147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8874124" y="551296"/>
            <a:ext cx="2766580" cy="2568699"/>
          </a:xfrm>
          <a:custGeom>
            <a:avLst/>
            <a:gdLst>
              <a:gd name="connsiteX0" fmla="*/ 0 w 2766580"/>
              <a:gd name="connsiteY0" fmla="*/ 0 h 2568699"/>
              <a:gd name="connsiteX1" fmla="*/ 2766580 w 2766580"/>
              <a:gd name="connsiteY1" fmla="*/ 0 h 2568699"/>
              <a:gd name="connsiteX2" fmla="*/ 2766580 w 2766580"/>
              <a:gd name="connsiteY2" fmla="*/ 2568699 h 2568699"/>
              <a:gd name="connsiteX3" fmla="*/ 0 w 2766580"/>
              <a:gd name="connsiteY3" fmla="*/ 2568699 h 2568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66580" h="2568699">
                <a:moveTo>
                  <a:pt x="0" y="0"/>
                </a:moveTo>
                <a:lnTo>
                  <a:pt x="2766580" y="0"/>
                </a:lnTo>
                <a:lnTo>
                  <a:pt x="2766580" y="2568699"/>
                </a:lnTo>
                <a:lnTo>
                  <a:pt x="0" y="256869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D3AE81B7-A08D-4909-9E1B-12F8C8F25044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8874123" y="3367645"/>
            <a:ext cx="2766580" cy="2568699"/>
          </a:xfrm>
          <a:custGeom>
            <a:avLst/>
            <a:gdLst>
              <a:gd name="connsiteX0" fmla="*/ 0 w 2766580"/>
              <a:gd name="connsiteY0" fmla="*/ 0 h 2568699"/>
              <a:gd name="connsiteX1" fmla="*/ 2766580 w 2766580"/>
              <a:gd name="connsiteY1" fmla="*/ 0 h 2568699"/>
              <a:gd name="connsiteX2" fmla="*/ 2766580 w 2766580"/>
              <a:gd name="connsiteY2" fmla="*/ 2568699 h 2568699"/>
              <a:gd name="connsiteX3" fmla="*/ 0 w 2766580"/>
              <a:gd name="connsiteY3" fmla="*/ 2568699 h 2568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66580" h="2568699">
                <a:moveTo>
                  <a:pt x="0" y="0"/>
                </a:moveTo>
                <a:lnTo>
                  <a:pt x="2766580" y="0"/>
                </a:lnTo>
                <a:lnTo>
                  <a:pt x="2766580" y="2568699"/>
                </a:lnTo>
                <a:lnTo>
                  <a:pt x="0" y="256869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4997540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33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EBA87D3A-415C-4A85-BB7F-346D9099115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410075" y="551296"/>
            <a:ext cx="3209925" cy="5417703"/>
          </a:xfrm>
          <a:custGeom>
            <a:avLst/>
            <a:gdLst>
              <a:gd name="connsiteX0" fmla="*/ 0 w 3209925"/>
              <a:gd name="connsiteY0" fmla="*/ 0 h 5417703"/>
              <a:gd name="connsiteX1" fmla="*/ 3209925 w 3209925"/>
              <a:gd name="connsiteY1" fmla="*/ 0 h 5417703"/>
              <a:gd name="connsiteX2" fmla="*/ 3209925 w 3209925"/>
              <a:gd name="connsiteY2" fmla="*/ 5417703 h 5417703"/>
              <a:gd name="connsiteX3" fmla="*/ 0 w 3209925"/>
              <a:gd name="connsiteY3" fmla="*/ 5417703 h 5417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5417703">
                <a:moveTo>
                  <a:pt x="0" y="0"/>
                </a:moveTo>
                <a:lnTo>
                  <a:pt x="3209925" y="0"/>
                </a:lnTo>
                <a:lnTo>
                  <a:pt x="3209925" y="5417703"/>
                </a:lnTo>
                <a:lnTo>
                  <a:pt x="0" y="541770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2531176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49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EBA87D3A-415C-4A85-BB7F-346D9099115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410075" y="2190348"/>
            <a:ext cx="3209925" cy="3778651"/>
          </a:xfrm>
          <a:custGeom>
            <a:avLst/>
            <a:gdLst>
              <a:gd name="connsiteX0" fmla="*/ 0 w 3209925"/>
              <a:gd name="connsiteY0" fmla="*/ 0 h 5417703"/>
              <a:gd name="connsiteX1" fmla="*/ 3209925 w 3209925"/>
              <a:gd name="connsiteY1" fmla="*/ 0 h 5417703"/>
              <a:gd name="connsiteX2" fmla="*/ 3209925 w 3209925"/>
              <a:gd name="connsiteY2" fmla="*/ 5417703 h 5417703"/>
              <a:gd name="connsiteX3" fmla="*/ 0 w 3209925"/>
              <a:gd name="connsiteY3" fmla="*/ 5417703 h 5417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925" h="5417703">
                <a:moveTo>
                  <a:pt x="0" y="0"/>
                </a:moveTo>
                <a:lnTo>
                  <a:pt x="3209925" y="0"/>
                </a:lnTo>
                <a:lnTo>
                  <a:pt x="3209925" y="5417703"/>
                </a:lnTo>
                <a:lnTo>
                  <a:pt x="0" y="541770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5847573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32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20725"/>
            <a:ext cx="10515600" cy="787400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3185159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5762172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654DFEAB-9F4C-49A5-98E6-B98344565343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096000" y="2320745"/>
            <a:ext cx="5544704" cy="3648255"/>
          </a:xfrm>
          <a:custGeom>
            <a:avLst/>
            <a:gdLst>
              <a:gd name="connsiteX0" fmla="*/ 0 w 5544704"/>
              <a:gd name="connsiteY0" fmla="*/ 0 h 3648255"/>
              <a:gd name="connsiteX1" fmla="*/ 5544704 w 5544704"/>
              <a:gd name="connsiteY1" fmla="*/ 0 h 3648255"/>
              <a:gd name="connsiteX2" fmla="*/ 5544704 w 5544704"/>
              <a:gd name="connsiteY2" fmla="*/ 3648255 h 3648255"/>
              <a:gd name="connsiteX3" fmla="*/ 0 w 5544704"/>
              <a:gd name="connsiteY3" fmla="*/ 3648255 h 3648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44704" h="3648255">
                <a:moveTo>
                  <a:pt x="0" y="0"/>
                </a:moveTo>
                <a:lnTo>
                  <a:pt x="5544704" y="0"/>
                </a:lnTo>
                <a:lnTo>
                  <a:pt x="5544704" y="3648255"/>
                </a:lnTo>
                <a:lnTo>
                  <a:pt x="0" y="364825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9996459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26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20725"/>
            <a:ext cx="10515600" cy="787400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3185159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5762172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8BBADDB7-D352-4BE9-A5EF-D780D85DAB01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1879599" y="2411432"/>
            <a:ext cx="1640115" cy="1640115"/>
          </a:xfrm>
          <a:custGeom>
            <a:avLst/>
            <a:gdLst>
              <a:gd name="connsiteX0" fmla="*/ 0 w 1640115"/>
              <a:gd name="connsiteY0" fmla="*/ 0 h 1640115"/>
              <a:gd name="connsiteX1" fmla="*/ 1640115 w 1640115"/>
              <a:gd name="connsiteY1" fmla="*/ 0 h 1640115"/>
              <a:gd name="connsiteX2" fmla="*/ 1640115 w 1640115"/>
              <a:gd name="connsiteY2" fmla="*/ 1640115 h 1640115"/>
              <a:gd name="connsiteX3" fmla="*/ 0 w 1640115"/>
              <a:gd name="connsiteY3" fmla="*/ 1640115 h 1640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40115" h="1640115">
                <a:moveTo>
                  <a:pt x="0" y="0"/>
                </a:moveTo>
                <a:lnTo>
                  <a:pt x="1640115" y="0"/>
                </a:lnTo>
                <a:lnTo>
                  <a:pt x="1640115" y="1640115"/>
                </a:lnTo>
                <a:lnTo>
                  <a:pt x="0" y="164011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5985542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31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610674A8-2E98-43E5-852A-8D750C9336DC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432301" y="2219147"/>
            <a:ext cx="4483099" cy="3749852"/>
          </a:xfrm>
          <a:custGeom>
            <a:avLst/>
            <a:gdLst>
              <a:gd name="connsiteX0" fmla="*/ 0 w 4483099"/>
              <a:gd name="connsiteY0" fmla="*/ 0 h 3749852"/>
              <a:gd name="connsiteX1" fmla="*/ 4483099 w 4483099"/>
              <a:gd name="connsiteY1" fmla="*/ 0 h 3749852"/>
              <a:gd name="connsiteX2" fmla="*/ 4483099 w 4483099"/>
              <a:gd name="connsiteY2" fmla="*/ 3749852 h 3749852"/>
              <a:gd name="connsiteX3" fmla="*/ 0 w 4483099"/>
              <a:gd name="connsiteY3" fmla="*/ 3749852 h 3749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83099" h="3749852">
                <a:moveTo>
                  <a:pt x="0" y="0"/>
                </a:moveTo>
                <a:lnTo>
                  <a:pt x="4483099" y="0"/>
                </a:lnTo>
                <a:lnTo>
                  <a:pt x="4483099" y="3749852"/>
                </a:lnTo>
                <a:lnTo>
                  <a:pt x="0" y="374985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0B855C7B-677D-465F-BA42-D1599ADA07D9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915400" y="551296"/>
            <a:ext cx="2725304" cy="1667850"/>
          </a:xfrm>
          <a:custGeom>
            <a:avLst/>
            <a:gdLst>
              <a:gd name="connsiteX0" fmla="*/ 0 w 2725304"/>
              <a:gd name="connsiteY0" fmla="*/ 0 h 1667850"/>
              <a:gd name="connsiteX1" fmla="*/ 2725304 w 2725304"/>
              <a:gd name="connsiteY1" fmla="*/ 0 h 1667850"/>
              <a:gd name="connsiteX2" fmla="*/ 2725304 w 2725304"/>
              <a:gd name="connsiteY2" fmla="*/ 1667850 h 1667850"/>
              <a:gd name="connsiteX3" fmla="*/ 0 w 2725304"/>
              <a:gd name="connsiteY3" fmla="*/ 1667850 h 1667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25304" h="1667850">
                <a:moveTo>
                  <a:pt x="0" y="0"/>
                </a:moveTo>
                <a:lnTo>
                  <a:pt x="2725304" y="0"/>
                </a:lnTo>
                <a:lnTo>
                  <a:pt x="2725304" y="1667850"/>
                </a:lnTo>
                <a:lnTo>
                  <a:pt x="0" y="166785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926933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30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88E9E60D-C34A-47EA-877B-F34C41AB7B0A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D09E12C-BCE1-414D-9FCE-72EEE1666701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1500203" y="2523946"/>
            <a:ext cx="2411397" cy="2843988"/>
          </a:xfrm>
          <a:custGeom>
            <a:avLst/>
            <a:gdLst>
              <a:gd name="connsiteX0" fmla="*/ 0 w 2411397"/>
              <a:gd name="connsiteY0" fmla="*/ 0 h 2843988"/>
              <a:gd name="connsiteX1" fmla="*/ 2411397 w 2411397"/>
              <a:gd name="connsiteY1" fmla="*/ 0 h 2843988"/>
              <a:gd name="connsiteX2" fmla="*/ 2411397 w 2411397"/>
              <a:gd name="connsiteY2" fmla="*/ 2843988 h 2843988"/>
              <a:gd name="connsiteX3" fmla="*/ 0 w 2411397"/>
              <a:gd name="connsiteY3" fmla="*/ 2843988 h 2843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11397" h="2843988">
                <a:moveTo>
                  <a:pt x="0" y="0"/>
                </a:moveTo>
                <a:lnTo>
                  <a:pt x="2411397" y="0"/>
                </a:lnTo>
                <a:lnTo>
                  <a:pt x="2411397" y="2843988"/>
                </a:lnTo>
                <a:lnTo>
                  <a:pt x="0" y="284398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3075373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29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73D2E460-6C1B-44AC-9177-9273A315E1A1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3352800" y="551296"/>
            <a:ext cx="8287904" cy="5417703"/>
          </a:xfrm>
          <a:custGeom>
            <a:avLst/>
            <a:gdLst>
              <a:gd name="connsiteX0" fmla="*/ 0 w 8287904"/>
              <a:gd name="connsiteY0" fmla="*/ 0 h 5417703"/>
              <a:gd name="connsiteX1" fmla="*/ 8287904 w 8287904"/>
              <a:gd name="connsiteY1" fmla="*/ 0 h 5417703"/>
              <a:gd name="connsiteX2" fmla="*/ 8287904 w 8287904"/>
              <a:gd name="connsiteY2" fmla="*/ 5417703 h 5417703"/>
              <a:gd name="connsiteX3" fmla="*/ 0 w 8287904"/>
              <a:gd name="connsiteY3" fmla="*/ 5417703 h 5417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87904" h="5417703">
                <a:moveTo>
                  <a:pt x="0" y="0"/>
                </a:moveTo>
                <a:lnTo>
                  <a:pt x="8287904" y="0"/>
                </a:lnTo>
                <a:lnTo>
                  <a:pt x="8287904" y="5417703"/>
                </a:lnTo>
                <a:lnTo>
                  <a:pt x="0" y="541770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149167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28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 dirty="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9636A29-FDA9-47DA-9062-49F5BF5AA7C9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096001" y="551297"/>
            <a:ext cx="2914650" cy="4984309"/>
          </a:xfrm>
          <a:custGeom>
            <a:avLst/>
            <a:gdLst>
              <a:gd name="connsiteX0" fmla="*/ 0 w 2914650"/>
              <a:gd name="connsiteY0" fmla="*/ 0 h 4984309"/>
              <a:gd name="connsiteX1" fmla="*/ 2914650 w 2914650"/>
              <a:gd name="connsiteY1" fmla="*/ 0 h 4984309"/>
              <a:gd name="connsiteX2" fmla="*/ 2914650 w 2914650"/>
              <a:gd name="connsiteY2" fmla="*/ 4984309 h 4984309"/>
              <a:gd name="connsiteX3" fmla="*/ 0 w 2914650"/>
              <a:gd name="connsiteY3" fmla="*/ 4984309 h 4984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14650" h="4984309">
                <a:moveTo>
                  <a:pt x="0" y="0"/>
                </a:moveTo>
                <a:lnTo>
                  <a:pt x="2914650" y="0"/>
                </a:lnTo>
                <a:lnTo>
                  <a:pt x="2914650" y="4984309"/>
                </a:lnTo>
                <a:lnTo>
                  <a:pt x="0" y="498430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231369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9C8DD67-C084-41A2-B286-EF35F6222A0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cs typeface="Poppins" panose="00000500000000000000" pitchFamily="2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6411597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72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920" y="413614"/>
            <a:ext cx="10515600" cy="787400"/>
          </a:xfrm>
        </p:spPr>
        <p:txBody>
          <a:bodyPr/>
          <a:lstStyle>
            <a:lvl1pPr algn="l">
              <a:defRPr>
                <a:latin typeface="Gilroy Bold" panose="00000800000000000000" pitchFamily="50" charset="0"/>
              </a:defRPr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576696" y="14310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FE88754-24A5-455A-B627-993C93503C04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6695201" y="2266949"/>
            <a:ext cx="4945505" cy="3571876"/>
          </a:xfrm>
          <a:custGeom>
            <a:avLst/>
            <a:gdLst>
              <a:gd name="connsiteX0" fmla="*/ 0 w 4945505"/>
              <a:gd name="connsiteY0" fmla="*/ 0 h 3571876"/>
              <a:gd name="connsiteX1" fmla="*/ 4945505 w 4945505"/>
              <a:gd name="connsiteY1" fmla="*/ 0 h 3571876"/>
              <a:gd name="connsiteX2" fmla="*/ 4945505 w 4945505"/>
              <a:gd name="connsiteY2" fmla="*/ 3571876 h 3571876"/>
              <a:gd name="connsiteX3" fmla="*/ 0 w 4945505"/>
              <a:gd name="connsiteY3" fmla="*/ 3571876 h 3571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45505" h="3571876">
                <a:moveTo>
                  <a:pt x="0" y="0"/>
                </a:moveTo>
                <a:lnTo>
                  <a:pt x="4945505" y="0"/>
                </a:lnTo>
                <a:lnTo>
                  <a:pt x="4945505" y="3571876"/>
                </a:lnTo>
                <a:lnTo>
                  <a:pt x="0" y="357187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9FA04A43-D6B5-B782-F357-C41E47CDBB26}"/>
              </a:ext>
            </a:extLst>
          </p:cNvPr>
          <p:cNvGrpSpPr/>
          <p:nvPr userDrawn="1"/>
        </p:nvGrpSpPr>
        <p:grpSpPr>
          <a:xfrm>
            <a:off x="12293600" y="5848350"/>
            <a:ext cx="1764972" cy="1001526"/>
            <a:chOff x="12293600" y="2611167"/>
            <a:chExt cx="1764972" cy="1236096"/>
          </a:xfrm>
        </p:grpSpPr>
        <p:sp>
          <p:nvSpPr>
            <p:cNvPr id="3" name="Rechteck 2">
              <a:extLst>
                <a:ext uri="{FF2B5EF4-FFF2-40B4-BE49-F238E27FC236}">
                  <a16:creationId xmlns:a16="http://schemas.microsoft.com/office/drawing/2014/main" id="{33689CCA-6DD5-3E1F-A9C2-2D190E012DE6}"/>
                </a:ext>
              </a:extLst>
            </p:cNvPr>
            <p:cNvSpPr/>
            <p:nvPr/>
          </p:nvSpPr>
          <p:spPr>
            <a:xfrm>
              <a:off x="12293600" y="3429000"/>
              <a:ext cx="294162" cy="41826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" name="Rechteck 3">
              <a:extLst>
                <a:ext uri="{FF2B5EF4-FFF2-40B4-BE49-F238E27FC236}">
                  <a16:creationId xmlns:a16="http://schemas.microsoft.com/office/drawing/2014/main" id="{7D5A0B98-82B2-8902-0151-6F11586B7DE2}"/>
                </a:ext>
              </a:extLst>
            </p:cNvPr>
            <p:cNvSpPr/>
            <p:nvPr/>
          </p:nvSpPr>
          <p:spPr>
            <a:xfrm>
              <a:off x="12587762" y="3429000"/>
              <a:ext cx="294162" cy="41826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" name="Rechteck 4">
              <a:extLst>
                <a:ext uri="{FF2B5EF4-FFF2-40B4-BE49-F238E27FC236}">
                  <a16:creationId xmlns:a16="http://schemas.microsoft.com/office/drawing/2014/main" id="{BEC60734-AC65-EF64-D700-90543832F584}"/>
                </a:ext>
              </a:extLst>
            </p:cNvPr>
            <p:cNvSpPr/>
            <p:nvPr/>
          </p:nvSpPr>
          <p:spPr>
            <a:xfrm>
              <a:off x="12881924" y="3429000"/>
              <a:ext cx="294162" cy="41826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" name="Rechteck 5">
              <a:extLst>
                <a:ext uri="{FF2B5EF4-FFF2-40B4-BE49-F238E27FC236}">
                  <a16:creationId xmlns:a16="http://schemas.microsoft.com/office/drawing/2014/main" id="{AF829E27-01EB-816E-A093-3652AF01BCA7}"/>
                </a:ext>
              </a:extLst>
            </p:cNvPr>
            <p:cNvSpPr/>
            <p:nvPr/>
          </p:nvSpPr>
          <p:spPr>
            <a:xfrm>
              <a:off x="13176086" y="3429000"/>
              <a:ext cx="294162" cy="41826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" name="Rechteck 6">
              <a:extLst>
                <a:ext uri="{FF2B5EF4-FFF2-40B4-BE49-F238E27FC236}">
                  <a16:creationId xmlns:a16="http://schemas.microsoft.com/office/drawing/2014/main" id="{F23B9504-53FE-3A88-151C-262A90C195E2}"/>
                </a:ext>
              </a:extLst>
            </p:cNvPr>
            <p:cNvSpPr/>
            <p:nvPr/>
          </p:nvSpPr>
          <p:spPr>
            <a:xfrm>
              <a:off x="13470248" y="3429000"/>
              <a:ext cx="294162" cy="41826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" name="Rechteck 7">
              <a:extLst>
                <a:ext uri="{FF2B5EF4-FFF2-40B4-BE49-F238E27FC236}">
                  <a16:creationId xmlns:a16="http://schemas.microsoft.com/office/drawing/2014/main" id="{385E2D6A-0892-AC6F-533A-B91872079859}"/>
                </a:ext>
              </a:extLst>
            </p:cNvPr>
            <p:cNvSpPr/>
            <p:nvPr/>
          </p:nvSpPr>
          <p:spPr>
            <a:xfrm>
              <a:off x="13764410" y="3429000"/>
              <a:ext cx="294162" cy="41826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0" name="Rechteck 9">
              <a:extLst>
                <a:ext uri="{FF2B5EF4-FFF2-40B4-BE49-F238E27FC236}">
                  <a16:creationId xmlns:a16="http://schemas.microsoft.com/office/drawing/2014/main" id="{061F67D8-A148-295C-C98E-1DDF4E2025FD}"/>
                </a:ext>
              </a:extLst>
            </p:cNvPr>
            <p:cNvSpPr/>
            <p:nvPr/>
          </p:nvSpPr>
          <p:spPr>
            <a:xfrm>
              <a:off x="12293600" y="2611168"/>
              <a:ext cx="294162" cy="418263"/>
            </a:xfrm>
            <a:prstGeom prst="rect">
              <a:avLst/>
            </a:prstGeom>
            <a:solidFill>
              <a:srgbClr val="FFD0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" name="Rechteck 10">
              <a:extLst>
                <a:ext uri="{FF2B5EF4-FFF2-40B4-BE49-F238E27FC236}">
                  <a16:creationId xmlns:a16="http://schemas.microsoft.com/office/drawing/2014/main" id="{65DB63B1-05AA-38A2-534B-B8C6F459F932}"/>
                </a:ext>
              </a:extLst>
            </p:cNvPr>
            <p:cNvSpPr/>
            <p:nvPr/>
          </p:nvSpPr>
          <p:spPr>
            <a:xfrm>
              <a:off x="12587762" y="2611168"/>
              <a:ext cx="294162" cy="418263"/>
            </a:xfrm>
            <a:prstGeom prst="rect">
              <a:avLst/>
            </a:prstGeom>
            <a:solidFill>
              <a:srgbClr val="CA36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3" name="Rechteck 12">
              <a:extLst>
                <a:ext uri="{FF2B5EF4-FFF2-40B4-BE49-F238E27FC236}">
                  <a16:creationId xmlns:a16="http://schemas.microsoft.com/office/drawing/2014/main" id="{D27FA679-40AC-C8C4-4855-3B727B517F44}"/>
                </a:ext>
              </a:extLst>
            </p:cNvPr>
            <p:cNvSpPr/>
            <p:nvPr/>
          </p:nvSpPr>
          <p:spPr>
            <a:xfrm>
              <a:off x="12881924" y="2611167"/>
              <a:ext cx="294162" cy="418263"/>
            </a:xfrm>
            <a:prstGeom prst="rect">
              <a:avLst/>
            </a:prstGeom>
            <a:solidFill>
              <a:srgbClr val="1111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5" name="Rechteck 14">
              <a:extLst>
                <a:ext uri="{FF2B5EF4-FFF2-40B4-BE49-F238E27FC236}">
                  <a16:creationId xmlns:a16="http://schemas.microsoft.com/office/drawing/2014/main" id="{BFE6D090-1F70-3829-7860-229372863516}"/>
                </a:ext>
              </a:extLst>
            </p:cNvPr>
            <p:cNvSpPr/>
            <p:nvPr/>
          </p:nvSpPr>
          <p:spPr>
            <a:xfrm>
              <a:off x="13176086" y="2611168"/>
              <a:ext cx="294162" cy="4182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16" name="Picture 12" descr="Background pattern&#10;&#10;Description automatically generated">
              <a:extLst>
                <a:ext uri="{FF2B5EF4-FFF2-40B4-BE49-F238E27FC236}">
                  <a16:creationId xmlns:a16="http://schemas.microsoft.com/office/drawing/2014/main" id="{60D7E9C1-AA37-B035-829F-8E2212315D4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293600" y="3029430"/>
              <a:ext cx="1764972" cy="399570"/>
            </a:xfrm>
            <a:prstGeom prst="rect">
              <a:avLst/>
            </a:prstGeom>
          </p:spPr>
        </p:pic>
      </p:grpSp>
      <p:sp>
        <p:nvSpPr>
          <p:cNvPr id="17" name="Rechteck 16">
            <a:extLst>
              <a:ext uri="{FF2B5EF4-FFF2-40B4-BE49-F238E27FC236}">
                <a16:creationId xmlns:a16="http://schemas.microsoft.com/office/drawing/2014/main" id="{4269B91A-EB69-2102-2A2F-854D9F1DF3BA}"/>
              </a:ext>
            </a:extLst>
          </p:cNvPr>
          <p:cNvSpPr/>
          <p:nvPr userDrawn="1"/>
        </p:nvSpPr>
        <p:spPr>
          <a:xfrm>
            <a:off x="10429875" y="555647"/>
            <a:ext cx="1762125" cy="473053"/>
          </a:xfrm>
          <a:prstGeom prst="rect">
            <a:avLst/>
          </a:prstGeom>
          <a:gradFill>
            <a:gsLst>
              <a:gs pos="0">
                <a:srgbClr val="7ED878"/>
              </a:gs>
              <a:gs pos="56600">
                <a:srgbClr val="34CA8C"/>
              </a:gs>
              <a:gs pos="100000">
                <a:srgbClr val="42D0C6"/>
              </a:gs>
            </a:gsLst>
            <a:lin ang="42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800" b="1">
                <a:solidFill>
                  <a:schemeClr val="bg1"/>
                </a:solidFill>
                <a:latin typeface="Gilroy Bold" panose="00000800000000000000" pitchFamily="50" charset="0"/>
                <a:cs typeface="Poppins" panose="00000500000000000000" pitchFamily="2" charset="0"/>
              </a:rPr>
              <a:t>cloud ahead</a:t>
            </a:r>
          </a:p>
        </p:txBody>
      </p:sp>
    </p:spTree>
    <p:extLst>
      <p:ext uri="{BB962C8B-B14F-4D97-AF65-F5344CB8AC3E}">
        <p14:creationId xmlns:p14="http://schemas.microsoft.com/office/powerpoint/2010/main" val="31135954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81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EC5997B-818A-43BF-94C0-BE4C350AA03D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0" y="3429002"/>
            <a:ext cx="3976007" cy="2507341"/>
          </a:xfrm>
          <a:custGeom>
            <a:avLst/>
            <a:gdLst>
              <a:gd name="connsiteX0" fmla="*/ 0 w 3976007"/>
              <a:gd name="connsiteY0" fmla="*/ 0 h 2507341"/>
              <a:gd name="connsiteX1" fmla="*/ 3976007 w 3976007"/>
              <a:gd name="connsiteY1" fmla="*/ 0 h 2507341"/>
              <a:gd name="connsiteX2" fmla="*/ 3976007 w 3976007"/>
              <a:gd name="connsiteY2" fmla="*/ 2507341 h 2507341"/>
              <a:gd name="connsiteX3" fmla="*/ 0 w 3976007"/>
              <a:gd name="connsiteY3" fmla="*/ 2507341 h 2507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76007" h="2507341">
                <a:moveTo>
                  <a:pt x="0" y="0"/>
                </a:moveTo>
                <a:lnTo>
                  <a:pt x="3976007" y="0"/>
                </a:lnTo>
                <a:lnTo>
                  <a:pt x="3976007" y="2507341"/>
                </a:lnTo>
                <a:lnTo>
                  <a:pt x="0" y="250734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0CEE3686-3FB0-4AD0-93D3-4AFD73363C8A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2032000" y="1596571"/>
            <a:ext cx="1944007" cy="1584778"/>
          </a:xfrm>
          <a:custGeom>
            <a:avLst/>
            <a:gdLst>
              <a:gd name="connsiteX0" fmla="*/ 0 w 1944007"/>
              <a:gd name="connsiteY0" fmla="*/ 0 h 1584778"/>
              <a:gd name="connsiteX1" fmla="*/ 1944007 w 1944007"/>
              <a:gd name="connsiteY1" fmla="*/ 0 h 1584778"/>
              <a:gd name="connsiteX2" fmla="*/ 1944007 w 1944007"/>
              <a:gd name="connsiteY2" fmla="*/ 1584778 h 1584778"/>
              <a:gd name="connsiteX3" fmla="*/ 0 w 1944007"/>
              <a:gd name="connsiteY3" fmla="*/ 1584778 h 1584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44007" h="1584778">
                <a:moveTo>
                  <a:pt x="0" y="0"/>
                </a:moveTo>
                <a:lnTo>
                  <a:pt x="1944007" y="0"/>
                </a:lnTo>
                <a:lnTo>
                  <a:pt x="1944007" y="1584778"/>
                </a:lnTo>
                <a:lnTo>
                  <a:pt x="0" y="158477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C4BCF1E5-9AA4-446F-9742-BA09387E37EA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223657" y="1"/>
            <a:ext cx="4219282" cy="3181348"/>
          </a:xfrm>
          <a:custGeom>
            <a:avLst/>
            <a:gdLst>
              <a:gd name="connsiteX0" fmla="*/ 0 w 4219282"/>
              <a:gd name="connsiteY0" fmla="*/ 0 h 3181348"/>
              <a:gd name="connsiteX1" fmla="*/ 4219282 w 4219282"/>
              <a:gd name="connsiteY1" fmla="*/ 0 h 3181348"/>
              <a:gd name="connsiteX2" fmla="*/ 4219282 w 4219282"/>
              <a:gd name="connsiteY2" fmla="*/ 3181348 h 3181348"/>
              <a:gd name="connsiteX3" fmla="*/ 0 w 4219282"/>
              <a:gd name="connsiteY3" fmla="*/ 3181348 h 3181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19282" h="3181348">
                <a:moveTo>
                  <a:pt x="0" y="0"/>
                </a:moveTo>
                <a:lnTo>
                  <a:pt x="4219282" y="0"/>
                </a:lnTo>
                <a:lnTo>
                  <a:pt x="4219282" y="3181348"/>
                </a:lnTo>
                <a:lnTo>
                  <a:pt x="0" y="318134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35ACB9E4-D467-4677-8BD6-FB45C5B78C72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8690590" y="1596571"/>
            <a:ext cx="2950115" cy="4339770"/>
          </a:xfrm>
          <a:custGeom>
            <a:avLst/>
            <a:gdLst>
              <a:gd name="connsiteX0" fmla="*/ 0 w 2950115"/>
              <a:gd name="connsiteY0" fmla="*/ 0 h 4339770"/>
              <a:gd name="connsiteX1" fmla="*/ 2950115 w 2950115"/>
              <a:gd name="connsiteY1" fmla="*/ 0 h 4339770"/>
              <a:gd name="connsiteX2" fmla="*/ 2950115 w 2950115"/>
              <a:gd name="connsiteY2" fmla="*/ 4339770 h 4339770"/>
              <a:gd name="connsiteX3" fmla="*/ 0 w 2950115"/>
              <a:gd name="connsiteY3" fmla="*/ 4339770 h 4339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50115" h="4339770">
                <a:moveTo>
                  <a:pt x="0" y="0"/>
                </a:moveTo>
                <a:lnTo>
                  <a:pt x="2950115" y="0"/>
                </a:lnTo>
                <a:lnTo>
                  <a:pt x="2950115" y="4339770"/>
                </a:lnTo>
                <a:lnTo>
                  <a:pt x="0" y="433977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3157808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2">
            <a:extLst>
              <a:ext uri="{FF2B5EF4-FFF2-40B4-BE49-F238E27FC236}">
                <a16:creationId xmlns:a16="http://schemas.microsoft.com/office/drawing/2014/main" id="{7B24E859-C13E-EEF3-AE28-79193D0A0E8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-129113" y="1"/>
            <a:ext cx="12450226" cy="6857998"/>
          </a:xfrm>
          <a:prstGeom prst="rect">
            <a:avLst/>
          </a:prstGeom>
        </p:spPr>
      </p:pic>
      <p:sp>
        <p:nvSpPr>
          <p:cNvPr id="4" name="Title 11">
            <a:extLst>
              <a:ext uri="{FF2B5EF4-FFF2-40B4-BE49-F238E27FC236}">
                <a16:creationId xmlns:a16="http://schemas.microsoft.com/office/drawing/2014/main" id="{72D36832-A7D7-9976-4054-3E4696B04E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5055" y="3128916"/>
            <a:ext cx="5961888" cy="600164"/>
          </a:xfrm>
          <a:noFill/>
        </p:spPr>
        <p:txBody>
          <a:bodyPr vert="horz" wrap="none" lIns="91440" tIns="45720" rIns="91440" bIns="45720" rtlCol="0" anchor="ctr">
            <a:spAutoFit/>
          </a:bodyPr>
          <a:lstStyle>
            <a:lvl1pPr>
              <a:defRPr lang="en-US" dirty="0">
                <a:gradFill flip="none" rotWithShape="1">
                  <a:gsLst>
                    <a:gs pos="0">
                      <a:srgbClr val="7ED878"/>
                    </a:gs>
                    <a:gs pos="100000">
                      <a:srgbClr val="42D0C6"/>
                    </a:gs>
                  </a:gsLst>
                  <a:lin ang="2700000" scaled="1"/>
                  <a:tileRect/>
                </a:gradFill>
                <a:latin typeface="Gilroy Bold" panose="00000800000000000000" pitchFamily="50" charset="0"/>
              </a:defRPr>
            </a:lvl1pPr>
          </a:lstStyle>
          <a:p>
            <a:pPr marL="0" lvl="0"/>
            <a:r>
              <a:rPr lang="de-DE"/>
              <a:t>Mastertitelformat bearbeiten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1555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27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en-US" smtClean="0"/>
            </a:lvl1pPr>
          </a:lstStyle>
          <a:p>
            <a:endParaRPr lang="de-DE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2" name="Rectangle 6">
            <a:extLst>
              <a:ext uri="{FF2B5EF4-FFF2-40B4-BE49-F238E27FC236}">
                <a16:creationId xmlns:a16="http://schemas.microsoft.com/office/drawing/2014/main" id="{88F602D3-1589-16E3-EFCC-26F1EE0B7D6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6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4">
            <a:extLst>
              <a:ext uri="{FF2B5EF4-FFF2-40B4-BE49-F238E27FC236}">
                <a16:creationId xmlns:a16="http://schemas.microsoft.com/office/drawing/2014/main" id="{039D752F-E523-492C-E46E-A916AD60AE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-129113" y="0"/>
            <a:ext cx="12450225" cy="6857999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E51E082-D5E4-FEF7-16DD-E52B28985AB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25000"/>
                </a:schemeClr>
              </a:gs>
              <a:gs pos="100000">
                <a:schemeClr val="accent6">
                  <a:alpha val="7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1">
            <a:extLst>
              <a:ext uri="{FF2B5EF4-FFF2-40B4-BE49-F238E27FC236}">
                <a16:creationId xmlns:a16="http://schemas.microsoft.com/office/drawing/2014/main" id="{6666B46E-1A8F-99D1-B8E2-654992A342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75031" y="3105833"/>
            <a:ext cx="6841937" cy="646331"/>
          </a:xfrm>
          <a:noFill/>
        </p:spPr>
        <p:txBody>
          <a:bodyPr wrap="none" rtlCol="0" anchor="ctr">
            <a:spAutoFit/>
          </a:bodyPr>
          <a:lstStyle>
            <a:lvl1pPr>
              <a:defRPr lang="en-US" sz="3600" spc="100" baseline="0" dirty="0">
                <a:solidFill>
                  <a:schemeClr val="bg1"/>
                </a:solidFill>
                <a:latin typeface="Gilroy Bold" panose="00000800000000000000" pitchFamily="50" charset="0"/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1000"/>
              </a:spcBef>
              <a:buFontTx/>
            </a:pPr>
            <a:r>
              <a:rPr lang="de-DE"/>
              <a:t>Mastertitelformat bearbeiten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5060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84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2258A4F3-ED94-43B2-AB97-F75465644603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551296" y="551298"/>
            <a:ext cx="3531369" cy="5385046"/>
          </a:xfrm>
          <a:custGeom>
            <a:avLst/>
            <a:gdLst>
              <a:gd name="connsiteX0" fmla="*/ 0 w 3531369"/>
              <a:gd name="connsiteY0" fmla="*/ 0 h 5385046"/>
              <a:gd name="connsiteX1" fmla="*/ 3531369 w 3531369"/>
              <a:gd name="connsiteY1" fmla="*/ 0 h 5385046"/>
              <a:gd name="connsiteX2" fmla="*/ 3531369 w 3531369"/>
              <a:gd name="connsiteY2" fmla="*/ 5385046 h 5385046"/>
              <a:gd name="connsiteX3" fmla="*/ 0 w 3531369"/>
              <a:gd name="connsiteY3" fmla="*/ 5385046 h 5385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1369" h="5385046">
                <a:moveTo>
                  <a:pt x="0" y="0"/>
                </a:moveTo>
                <a:lnTo>
                  <a:pt x="3531369" y="0"/>
                </a:lnTo>
                <a:lnTo>
                  <a:pt x="3531369" y="5385046"/>
                </a:lnTo>
                <a:lnTo>
                  <a:pt x="0" y="538504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-Regular" panose="00000500000000000000" pitchFamily="2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701D30E9-54F6-4953-A10E-985B73E331FD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4330316" y="551297"/>
            <a:ext cx="3531369" cy="5385046"/>
          </a:xfrm>
          <a:custGeom>
            <a:avLst/>
            <a:gdLst>
              <a:gd name="connsiteX0" fmla="*/ 0 w 3531369"/>
              <a:gd name="connsiteY0" fmla="*/ 0 h 5385046"/>
              <a:gd name="connsiteX1" fmla="*/ 3531369 w 3531369"/>
              <a:gd name="connsiteY1" fmla="*/ 0 h 5385046"/>
              <a:gd name="connsiteX2" fmla="*/ 3531369 w 3531369"/>
              <a:gd name="connsiteY2" fmla="*/ 5385046 h 5385046"/>
              <a:gd name="connsiteX3" fmla="*/ 0 w 3531369"/>
              <a:gd name="connsiteY3" fmla="*/ 5385046 h 5385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1369" h="5385046">
                <a:moveTo>
                  <a:pt x="0" y="0"/>
                </a:moveTo>
                <a:lnTo>
                  <a:pt x="3531369" y="0"/>
                </a:lnTo>
                <a:lnTo>
                  <a:pt x="3531369" y="5385046"/>
                </a:lnTo>
                <a:lnTo>
                  <a:pt x="0" y="538504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-Regular" panose="00000500000000000000" pitchFamily="2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B7C0604B-C728-4FB5-B24A-8CEF49D8901E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8109336" y="551297"/>
            <a:ext cx="3531369" cy="5385046"/>
          </a:xfrm>
          <a:custGeom>
            <a:avLst/>
            <a:gdLst>
              <a:gd name="connsiteX0" fmla="*/ 0 w 3531369"/>
              <a:gd name="connsiteY0" fmla="*/ 0 h 5385046"/>
              <a:gd name="connsiteX1" fmla="*/ 3531369 w 3531369"/>
              <a:gd name="connsiteY1" fmla="*/ 0 h 5385046"/>
              <a:gd name="connsiteX2" fmla="*/ 3531369 w 3531369"/>
              <a:gd name="connsiteY2" fmla="*/ 5385046 h 5385046"/>
              <a:gd name="connsiteX3" fmla="*/ 0 w 3531369"/>
              <a:gd name="connsiteY3" fmla="*/ 5385046 h 5385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1369" h="5385046">
                <a:moveTo>
                  <a:pt x="0" y="0"/>
                </a:moveTo>
                <a:lnTo>
                  <a:pt x="3531369" y="0"/>
                </a:lnTo>
                <a:lnTo>
                  <a:pt x="3531369" y="5385046"/>
                </a:lnTo>
                <a:lnTo>
                  <a:pt x="0" y="538504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-Regular" panose="00000500000000000000" pitchFamily="2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5442496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85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2258A4F3-ED94-43B2-AB97-F75465644603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551296" y="551298"/>
            <a:ext cx="3531369" cy="2877704"/>
          </a:xfrm>
          <a:custGeom>
            <a:avLst/>
            <a:gdLst>
              <a:gd name="connsiteX0" fmla="*/ 0 w 3531369"/>
              <a:gd name="connsiteY0" fmla="*/ 0 h 5385046"/>
              <a:gd name="connsiteX1" fmla="*/ 3531369 w 3531369"/>
              <a:gd name="connsiteY1" fmla="*/ 0 h 5385046"/>
              <a:gd name="connsiteX2" fmla="*/ 3531369 w 3531369"/>
              <a:gd name="connsiteY2" fmla="*/ 5385046 h 5385046"/>
              <a:gd name="connsiteX3" fmla="*/ 0 w 3531369"/>
              <a:gd name="connsiteY3" fmla="*/ 5385046 h 5385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1369" h="5385046">
                <a:moveTo>
                  <a:pt x="0" y="0"/>
                </a:moveTo>
                <a:lnTo>
                  <a:pt x="3531369" y="0"/>
                </a:lnTo>
                <a:lnTo>
                  <a:pt x="3531369" y="5385046"/>
                </a:lnTo>
                <a:lnTo>
                  <a:pt x="0" y="538504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701D30E9-54F6-4953-A10E-985B73E331FD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4330316" y="551297"/>
            <a:ext cx="3531369" cy="2877704"/>
          </a:xfrm>
          <a:custGeom>
            <a:avLst/>
            <a:gdLst>
              <a:gd name="connsiteX0" fmla="*/ 0 w 3531369"/>
              <a:gd name="connsiteY0" fmla="*/ 0 h 5385046"/>
              <a:gd name="connsiteX1" fmla="*/ 3531369 w 3531369"/>
              <a:gd name="connsiteY1" fmla="*/ 0 h 5385046"/>
              <a:gd name="connsiteX2" fmla="*/ 3531369 w 3531369"/>
              <a:gd name="connsiteY2" fmla="*/ 5385046 h 5385046"/>
              <a:gd name="connsiteX3" fmla="*/ 0 w 3531369"/>
              <a:gd name="connsiteY3" fmla="*/ 5385046 h 5385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1369" h="5385046">
                <a:moveTo>
                  <a:pt x="0" y="0"/>
                </a:moveTo>
                <a:lnTo>
                  <a:pt x="3531369" y="0"/>
                </a:lnTo>
                <a:lnTo>
                  <a:pt x="3531369" y="5385046"/>
                </a:lnTo>
                <a:lnTo>
                  <a:pt x="0" y="538504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B7C0604B-C728-4FB5-B24A-8CEF49D8901E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8109336" y="551297"/>
            <a:ext cx="3531369" cy="2877704"/>
          </a:xfrm>
          <a:custGeom>
            <a:avLst/>
            <a:gdLst>
              <a:gd name="connsiteX0" fmla="*/ 0 w 3531369"/>
              <a:gd name="connsiteY0" fmla="*/ 0 h 5385046"/>
              <a:gd name="connsiteX1" fmla="*/ 3531369 w 3531369"/>
              <a:gd name="connsiteY1" fmla="*/ 0 h 5385046"/>
              <a:gd name="connsiteX2" fmla="*/ 3531369 w 3531369"/>
              <a:gd name="connsiteY2" fmla="*/ 5385046 h 5385046"/>
              <a:gd name="connsiteX3" fmla="*/ 0 w 3531369"/>
              <a:gd name="connsiteY3" fmla="*/ 5385046 h 5385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1369" h="5385046">
                <a:moveTo>
                  <a:pt x="0" y="0"/>
                </a:moveTo>
                <a:lnTo>
                  <a:pt x="3531369" y="0"/>
                </a:lnTo>
                <a:lnTo>
                  <a:pt x="3531369" y="5385046"/>
                </a:lnTo>
                <a:lnTo>
                  <a:pt x="0" y="538504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3064227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83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F832F6AA-1C6B-4FE3-B6AE-6D5E5CF8ECE6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551296" y="551297"/>
            <a:ext cx="4811281" cy="2753879"/>
          </a:xfrm>
          <a:custGeom>
            <a:avLst/>
            <a:gdLst>
              <a:gd name="connsiteX0" fmla="*/ 0 w 4811281"/>
              <a:gd name="connsiteY0" fmla="*/ 0 h 2753879"/>
              <a:gd name="connsiteX1" fmla="*/ 4811281 w 4811281"/>
              <a:gd name="connsiteY1" fmla="*/ 0 h 2753879"/>
              <a:gd name="connsiteX2" fmla="*/ 4811281 w 4811281"/>
              <a:gd name="connsiteY2" fmla="*/ 2753879 h 2753879"/>
              <a:gd name="connsiteX3" fmla="*/ 0 w 4811281"/>
              <a:gd name="connsiteY3" fmla="*/ 2753879 h 2753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11281" h="2753879">
                <a:moveTo>
                  <a:pt x="0" y="0"/>
                </a:moveTo>
                <a:lnTo>
                  <a:pt x="4811281" y="0"/>
                </a:lnTo>
                <a:lnTo>
                  <a:pt x="4811281" y="2753879"/>
                </a:lnTo>
                <a:lnTo>
                  <a:pt x="0" y="275387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DBCCDB61-843E-4FF1-B10C-42AF8DE2E1A1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5610226" y="551296"/>
            <a:ext cx="3016249" cy="5385047"/>
          </a:xfrm>
          <a:custGeom>
            <a:avLst/>
            <a:gdLst>
              <a:gd name="connsiteX0" fmla="*/ 0 w 3016249"/>
              <a:gd name="connsiteY0" fmla="*/ 0 h 5385047"/>
              <a:gd name="connsiteX1" fmla="*/ 3016249 w 3016249"/>
              <a:gd name="connsiteY1" fmla="*/ 0 h 5385047"/>
              <a:gd name="connsiteX2" fmla="*/ 3016249 w 3016249"/>
              <a:gd name="connsiteY2" fmla="*/ 5385047 h 5385047"/>
              <a:gd name="connsiteX3" fmla="*/ 0 w 3016249"/>
              <a:gd name="connsiteY3" fmla="*/ 5385047 h 5385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16249" h="5385047">
                <a:moveTo>
                  <a:pt x="0" y="0"/>
                </a:moveTo>
                <a:lnTo>
                  <a:pt x="3016249" y="0"/>
                </a:lnTo>
                <a:lnTo>
                  <a:pt x="3016249" y="5385047"/>
                </a:lnTo>
                <a:lnTo>
                  <a:pt x="0" y="5385047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8B7AF06E-F9C5-4D9E-965D-E77CCCF8B147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8874124" y="551296"/>
            <a:ext cx="2766580" cy="2568699"/>
          </a:xfrm>
          <a:custGeom>
            <a:avLst/>
            <a:gdLst>
              <a:gd name="connsiteX0" fmla="*/ 0 w 2766580"/>
              <a:gd name="connsiteY0" fmla="*/ 0 h 2568699"/>
              <a:gd name="connsiteX1" fmla="*/ 2766580 w 2766580"/>
              <a:gd name="connsiteY1" fmla="*/ 0 h 2568699"/>
              <a:gd name="connsiteX2" fmla="*/ 2766580 w 2766580"/>
              <a:gd name="connsiteY2" fmla="*/ 2568699 h 2568699"/>
              <a:gd name="connsiteX3" fmla="*/ 0 w 2766580"/>
              <a:gd name="connsiteY3" fmla="*/ 2568699 h 2568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66580" h="2568699">
                <a:moveTo>
                  <a:pt x="0" y="0"/>
                </a:moveTo>
                <a:lnTo>
                  <a:pt x="2766580" y="0"/>
                </a:lnTo>
                <a:lnTo>
                  <a:pt x="2766580" y="2568699"/>
                </a:lnTo>
                <a:lnTo>
                  <a:pt x="0" y="256869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D3AE81B7-A08D-4909-9E1B-12F8C8F25044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8874123" y="3367645"/>
            <a:ext cx="2766580" cy="2568699"/>
          </a:xfrm>
          <a:custGeom>
            <a:avLst/>
            <a:gdLst>
              <a:gd name="connsiteX0" fmla="*/ 0 w 2766580"/>
              <a:gd name="connsiteY0" fmla="*/ 0 h 2568699"/>
              <a:gd name="connsiteX1" fmla="*/ 2766580 w 2766580"/>
              <a:gd name="connsiteY1" fmla="*/ 0 h 2568699"/>
              <a:gd name="connsiteX2" fmla="*/ 2766580 w 2766580"/>
              <a:gd name="connsiteY2" fmla="*/ 2568699 h 2568699"/>
              <a:gd name="connsiteX3" fmla="*/ 0 w 2766580"/>
              <a:gd name="connsiteY3" fmla="*/ 2568699 h 2568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66580" h="2568699">
                <a:moveTo>
                  <a:pt x="0" y="0"/>
                </a:moveTo>
                <a:lnTo>
                  <a:pt x="2766580" y="0"/>
                </a:lnTo>
                <a:lnTo>
                  <a:pt x="2766580" y="2568699"/>
                </a:lnTo>
                <a:lnTo>
                  <a:pt x="0" y="256869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3127782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81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EC5997B-818A-43BF-94C0-BE4C350AA03D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0" y="3429002"/>
            <a:ext cx="3976007" cy="2507341"/>
          </a:xfrm>
          <a:custGeom>
            <a:avLst/>
            <a:gdLst>
              <a:gd name="connsiteX0" fmla="*/ 0 w 3976007"/>
              <a:gd name="connsiteY0" fmla="*/ 0 h 2507341"/>
              <a:gd name="connsiteX1" fmla="*/ 3976007 w 3976007"/>
              <a:gd name="connsiteY1" fmla="*/ 0 h 2507341"/>
              <a:gd name="connsiteX2" fmla="*/ 3976007 w 3976007"/>
              <a:gd name="connsiteY2" fmla="*/ 2507341 h 2507341"/>
              <a:gd name="connsiteX3" fmla="*/ 0 w 3976007"/>
              <a:gd name="connsiteY3" fmla="*/ 2507341 h 2507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76007" h="2507341">
                <a:moveTo>
                  <a:pt x="0" y="0"/>
                </a:moveTo>
                <a:lnTo>
                  <a:pt x="3976007" y="0"/>
                </a:lnTo>
                <a:lnTo>
                  <a:pt x="3976007" y="2507341"/>
                </a:lnTo>
                <a:lnTo>
                  <a:pt x="0" y="250734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0CEE3686-3FB0-4AD0-93D3-4AFD73363C8A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2032000" y="1596571"/>
            <a:ext cx="1944007" cy="1584778"/>
          </a:xfrm>
          <a:custGeom>
            <a:avLst/>
            <a:gdLst>
              <a:gd name="connsiteX0" fmla="*/ 0 w 1944007"/>
              <a:gd name="connsiteY0" fmla="*/ 0 h 1584778"/>
              <a:gd name="connsiteX1" fmla="*/ 1944007 w 1944007"/>
              <a:gd name="connsiteY1" fmla="*/ 0 h 1584778"/>
              <a:gd name="connsiteX2" fmla="*/ 1944007 w 1944007"/>
              <a:gd name="connsiteY2" fmla="*/ 1584778 h 1584778"/>
              <a:gd name="connsiteX3" fmla="*/ 0 w 1944007"/>
              <a:gd name="connsiteY3" fmla="*/ 1584778 h 1584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44007" h="1584778">
                <a:moveTo>
                  <a:pt x="0" y="0"/>
                </a:moveTo>
                <a:lnTo>
                  <a:pt x="1944007" y="0"/>
                </a:lnTo>
                <a:lnTo>
                  <a:pt x="1944007" y="1584778"/>
                </a:lnTo>
                <a:lnTo>
                  <a:pt x="0" y="158477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C4BCF1E5-9AA4-446F-9742-BA09387E37EA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223657" y="1"/>
            <a:ext cx="4219282" cy="3181348"/>
          </a:xfrm>
          <a:custGeom>
            <a:avLst/>
            <a:gdLst>
              <a:gd name="connsiteX0" fmla="*/ 0 w 4219282"/>
              <a:gd name="connsiteY0" fmla="*/ 0 h 3181348"/>
              <a:gd name="connsiteX1" fmla="*/ 4219282 w 4219282"/>
              <a:gd name="connsiteY1" fmla="*/ 0 h 3181348"/>
              <a:gd name="connsiteX2" fmla="*/ 4219282 w 4219282"/>
              <a:gd name="connsiteY2" fmla="*/ 3181348 h 3181348"/>
              <a:gd name="connsiteX3" fmla="*/ 0 w 4219282"/>
              <a:gd name="connsiteY3" fmla="*/ 3181348 h 3181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19282" h="3181348">
                <a:moveTo>
                  <a:pt x="0" y="0"/>
                </a:moveTo>
                <a:lnTo>
                  <a:pt x="4219282" y="0"/>
                </a:lnTo>
                <a:lnTo>
                  <a:pt x="4219282" y="3181348"/>
                </a:lnTo>
                <a:lnTo>
                  <a:pt x="0" y="318134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35ACB9E4-D467-4677-8BD6-FB45C5B78C72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8690590" y="1596571"/>
            <a:ext cx="2950115" cy="4339770"/>
          </a:xfrm>
          <a:custGeom>
            <a:avLst/>
            <a:gdLst>
              <a:gd name="connsiteX0" fmla="*/ 0 w 2950115"/>
              <a:gd name="connsiteY0" fmla="*/ 0 h 4339770"/>
              <a:gd name="connsiteX1" fmla="*/ 2950115 w 2950115"/>
              <a:gd name="connsiteY1" fmla="*/ 0 h 4339770"/>
              <a:gd name="connsiteX2" fmla="*/ 2950115 w 2950115"/>
              <a:gd name="connsiteY2" fmla="*/ 4339770 h 4339770"/>
              <a:gd name="connsiteX3" fmla="*/ 0 w 2950115"/>
              <a:gd name="connsiteY3" fmla="*/ 4339770 h 4339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50115" h="4339770">
                <a:moveTo>
                  <a:pt x="0" y="0"/>
                </a:moveTo>
                <a:lnTo>
                  <a:pt x="2950115" y="0"/>
                </a:lnTo>
                <a:lnTo>
                  <a:pt x="2950115" y="4339770"/>
                </a:lnTo>
                <a:lnTo>
                  <a:pt x="0" y="433977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3096032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82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4C5D700B-CABB-4794-8849-799EA8C77987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2032001" y="3429003"/>
            <a:ext cx="1944007" cy="2507341"/>
          </a:xfrm>
          <a:custGeom>
            <a:avLst/>
            <a:gdLst>
              <a:gd name="connsiteX0" fmla="*/ 0 w 1944007"/>
              <a:gd name="connsiteY0" fmla="*/ 0 h 2507341"/>
              <a:gd name="connsiteX1" fmla="*/ 1944007 w 1944007"/>
              <a:gd name="connsiteY1" fmla="*/ 0 h 2507341"/>
              <a:gd name="connsiteX2" fmla="*/ 1944007 w 1944007"/>
              <a:gd name="connsiteY2" fmla="*/ 2507341 h 2507341"/>
              <a:gd name="connsiteX3" fmla="*/ 0 w 1944007"/>
              <a:gd name="connsiteY3" fmla="*/ 2507341 h 2507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44007" h="2507341">
                <a:moveTo>
                  <a:pt x="0" y="0"/>
                </a:moveTo>
                <a:lnTo>
                  <a:pt x="1944007" y="0"/>
                </a:lnTo>
                <a:lnTo>
                  <a:pt x="1944007" y="2507341"/>
                </a:lnTo>
                <a:lnTo>
                  <a:pt x="0" y="250734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D4C632F6-6C3F-4B4B-A49D-FAD0AD9AC0F0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2032001" y="1596571"/>
            <a:ext cx="1944007" cy="1584778"/>
          </a:xfrm>
          <a:custGeom>
            <a:avLst/>
            <a:gdLst>
              <a:gd name="connsiteX0" fmla="*/ 0 w 1944007"/>
              <a:gd name="connsiteY0" fmla="*/ 0 h 1584778"/>
              <a:gd name="connsiteX1" fmla="*/ 1944007 w 1944007"/>
              <a:gd name="connsiteY1" fmla="*/ 0 h 1584778"/>
              <a:gd name="connsiteX2" fmla="*/ 1944007 w 1944007"/>
              <a:gd name="connsiteY2" fmla="*/ 1584778 h 1584778"/>
              <a:gd name="connsiteX3" fmla="*/ 0 w 1944007"/>
              <a:gd name="connsiteY3" fmla="*/ 1584778 h 1584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44007" h="1584778">
                <a:moveTo>
                  <a:pt x="0" y="0"/>
                </a:moveTo>
                <a:lnTo>
                  <a:pt x="1944007" y="0"/>
                </a:lnTo>
                <a:lnTo>
                  <a:pt x="1944007" y="1584778"/>
                </a:lnTo>
                <a:lnTo>
                  <a:pt x="0" y="158477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558CD2AA-C03D-4153-ACF9-8CAD25570891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223658" y="1596572"/>
            <a:ext cx="4219282" cy="4339771"/>
          </a:xfrm>
          <a:custGeom>
            <a:avLst/>
            <a:gdLst>
              <a:gd name="connsiteX0" fmla="*/ 0 w 4219282"/>
              <a:gd name="connsiteY0" fmla="*/ 0 h 4339771"/>
              <a:gd name="connsiteX1" fmla="*/ 4219282 w 4219282"/>
              <a:gd name="connsiteY1" fmla="*/ 0 h 4339771"/>
              <a:gd name="connsiteX2" fmla="*/ 4219282 w 4219282"/>
              <a:gd name="connsiteY2" fmla="*/ 4339771 h 4339771"/>
              <a:gd name="connsiteX3" fmla="*/ 0 w 4219282"/>
              <a:gd name="connsiteY3" fmla="*/ 4339771 h 4339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19282" h="4339771">
                <a:moveTo>
                  <a:pt x="0" y="0"/>
                </a:moveTo>
                <a:lnTo>
                  <a:pt x="4219282" y="0"/>
                </a:lnTo>
                <a:lnTo>
                  <a:pt x="4219282" y="4339771"/>
                </a:lnTo>
                <a:lnTo>
                  <a:pt x="0" y="433977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EEA43BE6-7A55-43B1-A40F-9AFEAFA6741F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8690591" y="1596571"/>
            <a:ext cx="2773894" cy="4339770"/>
          </a:xfrm>
          <a:custGeom>
            <a:avLst/>
            <a:gdLst>
              <a:gd name="connsiteX0" fmla="*/ 0 w 2773894"/>
              <a:gd name="connsiteY0" fmla="*/ 0 h 4339770"/>
              <a:gd name="connsiteX1" fmla="*/ 2773894 w 2773894"/>
              <a:gd name="connsiteY1" fmla="*/ 0 h 4339770"/>
              <a:gd name="connsiteX2" fmla="*/ 2773894 w 2773894"/>
              <a:gd name="connsiteY2" fmla="*/ 4339770 h 4339770"/>
              <a:gd name="connsiteX3" fmla="*/ 0 w 2773894"/>
              <a:gd name="connsiteY3" fmla="*/ 4339770 h 4339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73894" h="4339770">
                <a:moveTo>
                  <a:pt x="0" y="0"/>
                </a:moveTo>
                <a:lnTo>
                  <a:pt x="2773894" y="0"/>
                </a:lnTo>
                <a:lnTo>
                  <a:pt x="2773894" y="4339770"/>
                </a:lnTo>
                <a:lnTo>
                  <a:pt x="0" y="433977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1798147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80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7063384-8602-4749-960E-E42A0B02961E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0" y="-1"/>
            <a:ext cx="7837715" cy="5936344"/>
          </a:xfrm>
          <a:custGeom>
            <a:avLst/>
            <a:gdLst>
              <a:gd name="connsiteX0" fmla="*/ 0 w 7837715"/>
              <a:gd name="connsiteY0" fmla="*/ 0 h 5936344"/>
              <a:gd name="connsiteX1" fmla="*/ 7837715 w 7837715"/>
              <a:gd name="connsiteY1" fmla="*/ 0 h 5936344"/>
              <a:gd name="connsiteX2" fmla="*/ 7837715 w 7837715"/>
              <a:gd name="connsiteY2" fmla="*/ 5936344 h 5936344"/>
              <a:gd name="connsiteX3" fmla="*/ 0 w 7837715"/>
              <a:gd name="connsiteY3" fmla="*/ 5936344 h 5936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37715" h="5936344">
                <a:moveTo>
                  <a:pt x="0" y="0"/>
                </a:moveTo>
                <a:lnTo>
                  <a:pt x="7837715" y="0"/>
                </a:lnTo>
                <a:lnTo>
                  <a:pt x="7837715" y="5936344"/>
                </a:lnTo>
                <a:lnTo>
                  <a:pt x="0" y="593634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0323285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79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DB37AFC-1ACE-4070-8CA4-C8BED4B95C60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0" y="2070100"/>
            <a:ext cx="12192000" cy="2908300"/>
          </a:xfrm>
          <a:custGeom>
            <a:avLst/>
            <a:gdLst>
              <a:gd name="connsiteX0" fmla="*/ 0 w 12192000"/>
              <a:gd name="connsiteY0" fmla="*/ 0 h 2908300"/>
              <a:gd name="connsiteX1" fmla="*/ 12192000 w 12192000"/>
              <a:gd name="connsiteY1" fmla="*/ 0 h 2908300"/>
              <a:gd name="connsiteX2" fmla="*/ 12192000 w 12192000"/>
              <a:gd name="connsiteY2" fmla="*/ 2908300 h 2908300"/>
              <a:gd name="connsiteX3" fmla="*/ 0 w 12192000"/>
              <a:gd name="connsiteY3" fmla="*/ 2908300 h 290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908300">
                <a:moveTo>
                  <a:pt x="0" y="0"/>
                </a:moveTo>
                <a:lnTo>
                  <a:pt x="12192000" y="0"/>
                </a:lnTo>
                <a:lnTo>
                  <a:pt x="12192000" y="2908300"/>
                </a:lnTo>
                <a:lnTo>
                  <a:pt x="0" y="29083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8211230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77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C005C4D-CEDE-4A7E-95F6-5275C080B29A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4992915" y="551295"/>
            <a:ext cx="6647790" cy="2600716"/>
          </a:xfrm>
          <a:custGeom>
            <a:avLst/>
            <a:gdLst>
              <a:gd name="connsiteX0" fmla="*/ 0 w 6647790"/>
              <a:gd name="connsiteY0" fmla="*/ 0 h 2600716"/>
              <a:gd name="connsiteX1" fmla="*/ 6647790 w 6647790"/>
              <a:gd name="connsiteY1" fmla="*/ 0 h 2600716"/>
              <a:gd name="connsiteX2" fmla="*/ 6647790 w 6647790"/>
              <a:gd name="connsiteY2" fmla="*/ 2600716 h 2600716"/>
              <a:gd name="connsiteX3" fmla="*/ 0 w 6647790"/>
              <a:gd name="connsiteY3" fmla="*/ 2600716 h 2600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47790" h="2600716">
                <a:moveTo>
                  <a:pt x="0" y="0"/>
                </a:moveTo>
                <a:lnTo>
                  <a:pt x="6647790" y="0"/>
                </a:lnTo>
                <a:lnTo>
                  <a:pt x="6647790" y="2600716"/>
                </a:lnTo>
                <a:lnTo>
                  <a:pt x="0" y="260071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D652CAC4-2A63-4103-AB43-D364F26B9047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4992915" y="3399661"/>
            <a:ext cx="3200070" cy="2600716"/>
          </a:xfrm>
          <a:custGeom>
            <a:avLst/>
            <a:gdLst>
              <a:gd name="connsiteX0" fmla="*/ 0 w 3200070"/>
              <a:gd name="connsiteY0" fmla="*/ 0 h 2600716"/>
              <a:gd name="connsiteX1" fmla="*/ 3200070 w 3200070"/>
              <a:gd name="connsiteY1" fmla="*/ 0 h 2600716"/>
              <a:gd name="connsiteX2" fmla="*/ 3200070 w 3200070"/>
              <a:gd name="connsiteY2" fmla="*/ 2600716 h 2600716"/>
              <a:gd name="connsiteX3" fmla="*/ 0 w 3200070"/>
              <a:gd name="connsiteY3" fmla="*/ 2600716 h 2600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0070" h="2600716">
                <a:moveTo>
                  <a:pt x="0" y="0"/>
                </a:moveTo>
                <a:lnTo>
                  <a:pt x="3200070" y="0"/>
                </a:lnTo>
                <a:lnTo>
                  <a:pt x="3200070" y="2600716"/>
                </a:lnTo>
                <a:lnTo>
                  <a:pt x="0" y="260071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13F0594A-77B0-483A-96F0-B745B751D8E4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8440635" y="3399661"/>
            <a:ext cx="3200070" cy="2600716"/>
          </a:xfrm>
          <a:custGeom>
            <a:avLst/>
            <a:gdLst>
              <a:gd name="connsiteX0" fmla="*/ 0 w 3200070"/>
              <a:gd name="connsiteY0" fmla="*/ 0 h 2600716"/>
              <a:gd name="connsiteX1" fmla="*/ 3200070 w 3200070"/>
              <a:gd name="connsiteY1" fmla="*/ 0 h 2600716"/>
              <a:gd name="connsiteX2" fmla="*/ 3200070 w 3200070"/>
              <a:gd name="connsiteY2" fmla="*/ 2600716 h 2600716"/>
              <a:gd name="connsiteX3" fmla="*/ 0 w 3200070"/>
              <a:gd name="connsiteY3" fmla="*/ 2600716 h 2600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0070" h="2600716">
                <a:moveTo>
                  <a:pt x="0" y="0"/>
                </a:moveTo>
                <a:lnTo>
                  <a:pt x="3200070" y="0"/>
                </a:lnTo>
                <a:lnTo>
                  <a:pt x="3200070" y="2600716"/>
                </a:lnTo>
                <a:lnTo>
                  <a:pt x="0" y="260071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7394118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82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4C5D700B-CABB-4794-8849-799EA8C77987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2032001" y="3429003"/>
            <a:ext cx="1944007" cy="2507341"/>
          </a:xfrm>
          <a:custGeom>
            <a:avLst/>
            <a:gdLst>
              <a:gd name="connsiteX0" fmla="*/ 0 w 1944007"/>
              <a:gd name="connsiteY0" fmla="*/ 0 h 2507341"/>
              <a:gd name="connsiteX1" fmla="*/ 1944007 w 1944007"/>
              <a:gd name="connsiteY1" fmla="*/ 0 h 2507341"/>
              <a:gd name="connsiteX2" fmla="*/ 1944007 w 1944007"/>
              <a:gd name="connsiteY2" fmla="*/ 2507341 h 2507341"/>
              <a:gd name="connsiteX3" fmla="*/ 0 w 1944007"/>
              <a:gd name="connsiteY3" fmla="*/ 2507341 h 2507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44007" h="2507341">
                <a:moveTo>
                  <a:pt x="0" y="0"/>
                </a:moveTo>
                <a:lnTo>
                  <a:pt x="1944007" y="0"/>
                </a:lnTo>
                <a:lnTo>
                  <a:pt x="1944007" y="2507341"/>
                </a:lnTo>
                <a:lnTo>
                  <a:pt x="0" y="250734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D4C632F6-6C3F-4B4B-A49D-FAD0AD9AC0F0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2032001" y="1596571"/>
            <a:ext cx="1944007" cy="1584778"/>
          </a:xfrm>
          <a:custGeom>
            <a:avLst/>
            <a:gdLst>
              <a:gd name="connsiteX0" fmla="*/ 0 w 1944007"/>
              <a:gd name="connsiteY0" fmla="*/ 0 h 1584778"/>
              <a:gd name="connsiteX1" fmla="*/ 1944007 w 1944007"/>
              <a:gd name="connsiteY1" fmla="*/ 0 h 1584778"/>
              <a:gd name="connsiteX2" fmla="*/ 1944007 w 1944007"/>
              <a:gd name="connsiteY2" fmla="*/ 1584778 h 1584778"/>
              <a:gd name="connsiteX3" fmla="*/ 0 w 1944007"/>
              <a:gd name="connsiteY3" fmla="*/ 1584778 h 1584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44007" h="1584778">
                <a:moveTo>
                  <a:pt x="0" y="0"/>
                </a:moveTo>
                <a:lnTo>
                  <a:pt x="1944007" y="0"/>
                </a:lnTo>
                <a:lnTo>
                  <a:pt x="1944007" y="1584778"/>
                </a:lnTo>
                <a:lnTo>
                  <a:pt x="0" y="158477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558CD2AA-C03D-4153-ACF9-8CAD25570891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223658" y="1596572"/>
            <a:ext cx="4219282" cy="4339771"/>
          </a:xfrm>
          <a:custGeom>
            <a:avLst/>
            <a:gdLst>
              <a:gd name="connsiteX0" fmla="*/ 0 w 4219282"/>
              <a:gd name="connsiteY0" fmla="*/ 0 h 4339771"/>
              <a:gd name="connsiteX1" fmla="*/ 4219282 w 4219282"/>
              <a:gd name="connsiteY1" fmla="*/ 0 h 4339771"/>
              <a:gd name="connsiteX2" fmla="*/ 4219282 w 4219282"/>
              <a:gd name="connsiteY2" fmla="*/ 4339771 h 4339771"/>
              <a:gd name="connsiteX3" fmla="*/ 0 w 4219282"/>
              <a:gd name="connsiteY3" fmla="*/ 4339771 h 4339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19282" h="4339771">
                <a:moveTo>
                  <a:pt x="0" y="0"/>
                </a:moveTo>
                <a:lnTo>
                  <a:pt x="4219282" y="0"/>
                </a:lnTo>
                <a:lnTo>
                  <a:pt x="4219282" y="4339771"/>
                </a:lnTo>
                <a:lnTo>
                  <a:pt x="0" y="433977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EEA43BE6-7A55-43B1-A40F-9AFEAFA6741F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8690591" y="1596571"/>
            <a:ext cx="2773894" cy="4339770"/>
          </a:xfrm>
          <a:custGeom>
            <a:avLst/>
            <a:gdLst>
              <a:gd name="connsiteX0" fmla="*/ 0 w 2773894"/>
              <a:gd name="connsiteY0" fmla="*/ 0 h 4339770"/>
              <a:gd name="connsiteX1" fmla="*/ 2773894 w 2773894"/>
              <a:gd name="connsiteY1" fmla="*/ 0 h 4339770"/>
              <a:gd name="connsiteX2" fmla="*/ 2773894 w 2773894"/>
              <a:gd name="connsiteY2" fmla="*/ 4339770 h 4339770"/>
              <a:gd name="connsiteX3" fmla="*/ 0 w 2773894"/>
              <a:gd name="connsiteY3" fmla="*/ 4339770 h 4339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73894" h="4339770">
                <a:moveTo>
                  <a:pt x="0" y="0"/>
                </a:moveTo>
                <a:lnTo>
                  <a:pt x="2773894" y="0"/>
                </a:lnTo>
                <a:lnTo>
                  <a:pt x="2773894" y="4339770"/>
                </a:lnTo>
                <a:lnTo>
                  <a:pt x="0" y="433977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4658647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75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45A999C-C221-43C5-A019-1CF201662E76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551296" y="551296"/>
            <a:ext cx="11089408" cy="5430404"/>
          </a:xfrm>
          <a:custGeom>
            <a:avLst/>
            <a:gdLst>
              <a:gd name="connsiteX0" fmla="*/ 0 w 11089408"/>
              <a:gd name="connsiteY0" fmla="*/ 0 h 5430404"/>
              <a:gd name="connsiteX1" fmla="*/ 11089408 w 11089408"/>
              <a:gd name="connsiteY1" fmla="*/ 0 h 5430404"/>
              <a:gd name="connsiteX2" fmla="*/ 11089408 w 11089408"/>
              <a:gd name="connsiteY2" fmla="*/ 5430404 h 5430404"/>
              <a:gd name="connsiteX3" fmla="*/ 0 w 11089408"/>
              <a:gd name="connsiteY3" fmla="*/ 5430404 h 5430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089408" h="5430404">
                <a:moveTo>
                  <a:pt x="0" y="0"/>
                </a:moveTo>
                <a:lnTo>
                  <a:pt x="11089408" y="0"/>
                </a:lnTo>
                <a:lnTo>
                  <a:pt x="11089408" y="5430404"/>
                </a:lnTo>
                <a:lnTo>
                  <a:pt x="0" y="543040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9854660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76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45A999C-C221-43C5-A019-1CF201662E76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3860800" y="551296"/>
            <a:ext cx="7779904" cy="5430404"/>
          </a:xfrm>
          <a:custGeom>
            <a:avLst/>
            <a:gdLst>
              <a:gd name="connsiteX0" fmla="*/ 0 w 11089408"/>
              <a:gd name="connsiteY0" fmla="*/ 0 h 5430404"/>
              <a:gd name="connsiteX1" fmla="*/ 11089408 w 11089408"/>
              <a:gd name="connsiteY1" fmla="*/ 0 h 5430404"/>
              <a:gd name="connsiteX2" fmla="*/ 11089408 w 11089408"/>
              <a:gd name="connsiteY2" fmla="*/ 5430404 h 5430404"/>
              <a:gd name="connsiteX3" fmla="*/ 0 w 11089408"/>
              <a:gd name="connsiteY3" fmla="*/ 5430404 h 5430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089408" h="5430404">
                <a:moveTo>
                  <a:pt x="0" y="0"/>
                </a:moveTo>
                <a:lnTo>
                  <a:pt x="11089408" y="0"/>
                </a:lnTo>
                <a:lnTo>
                  <a:pt x="11089408" y="5430404"/>
                </a:lnTo>
                <a:lnTo>
                  <a:pt x="0" y="543040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1883236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24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20725"/>
            <a:ext cx="10515600" cy="787400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3185159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spc="10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5762172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96764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40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20725"/>
            <a:ext cx="10515600" cy="787400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3185159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spc="10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5762172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7047AE84-3721-44FB-9C9A-088624DF00AF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330495" y="2219149"/>
            <a:ext cx="3531280" cy="3749852"/>
          </a:xfrm>
          <a:custGeom>
            <a:avLst/>
            <a:gdLst>
              <a:gd name="connsiteX0" fmla="*/ 0 w 3531280"/>
              <a:gd name="connsiteY0" fmla="*/ 0 h 3749852"/>
              <a:gd name="connsiteX1" fmla="*/ 3531280 w 3531280"/>
              <a:gd name="connsiteY1" fmla="*/ 0 h 3749852"/>
              <a:gd name="connsiteX2" fmla="*/ 3531280 w 3531280"/>
              <a:gd name="connsiteY2" fmla="*/ 3749852 h 3749852"/>
              <a:gd name="connsiteX3" fmla="*/ 0 w 3531280"/>
              <a:gd name="connsiteY3" fmla="*/ 3749852 h 3749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1280" h="3749852">
                <a:moveTo>
                  <a:pt x="0" y="0"/>
                </a:moveTo>
                <a:lnTo>
                  <a:pt x="3531280" y="0"/>
                </a:lnTo>
                <a:lnTo>
                  <a:pt x="3531280" y="3749852"/>
                </a:lnTo>
                <a:lnTo>
                  <a:pt x="0" y="374985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0363074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25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91488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89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A584749-310A-4148-9B72-72A81527669B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154539" y="1939936"/>
            <a:ext cx="5179540" cy="3779957"/>
          </a:xfrm>
          <a:custGeom>
            <a:avLst/>
            <a:gdLst>
              <a:gd name="connsiteX0" fmla="*/ 93688 w 5179540"/>
              <a:gd name="connsiteY0" fmla="*/ 0 h 3779957"/>
              <a:gd name="connsiteX1" fmla="*/ 5084181 w 5179540"/>
              <a:gd name="connsiteY1" fmla="*/ 0 h 3779957"/>
              <a:gd name="connsiteX2" fmla="*/ 5179540 w 5179540"/>
              <a:gd name="connsiteY2" fmla="*/ 95504 h 3779957"/>
              <a:gd name="connsiteX3" fmla="*/ 5179540 w 5179540"/>
              <a:gd name="connsiteY3" fmla="*/ 3684453 h 3779957"/>
              <a:gd name="connsiteX4" fmla="*/ 5084181 w 5179540"/>
              <a:gd name="connsiteY4" fmla="*/ 3779957 h 3779957"/>
              <a:gd name="connsiteX5" fmla="*/ 93688 w 5179540"/>
              <a:gd name="connsiteY5" fmla="*/ 3779957 h 3779957"/>
              <a:gd name="connsiteX6" fmla="*/ 0 w 5179540"/>
              <a:gd name="connsiteY6" fmla="*/ 3684453 h 3779957"/>
              <a:gd name="connsiteX7" fmla="*/ 0 w 5179540"/>
              <a:gd name="connsiteY7" fmla="*/ 95504 h 3779957"/>
              <a:gd name="connsiteX8" fmla="*/ 93688 w 5179540"/>
              <a:gd name="connsiteY8" fmla="*/ 0 h 37799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79540" h="3779957">
                <a:moveTo>
                  <a:pt x="93688" y="0"/>
                </a:moveTo>
                <a:cubicBezTo>
                  <a:pt x="93688" y="0"/>
                  <a:pt x="93688" y="0"/>
                  <a:pt x="5084181" y="0"/>
                </a:cubicBezTo>
                <a:cubicBezTo>
                  <a:pt x="5136043" y="0"/>
                  <a:pt x="5179540" y="43563"/>
                  <a:pt x="5179540" y="95504"/>
                </a:cubicBezTo>
                <a:cubicBezTo>
                  <a:pt x="5179540" y="95504"/>
                  <a:pt x="5179540" y="95504"/>
                  <a:pt x="5179540" y="3684453"/>
                </a:cubicBezTo>
                <a:cubicBezTo>
                  <a:pt x="5179540" y="3738069"/>
                  <a:pt x="5136043" y="3779957"/>
                  <a:pt x="5084181" y="3779957"/>
                </a:cubicBezTo>
                <a:cubicBezTo>
                  <a:pt x="5084181" y="3779957"/>
                  <a:pt x="5084181" y="3779957"/>
                  <a:pt x="93688" y="3779957"/>
                </a:cubicBezTo>
                <a:cubicBezTo>
                  <a:pt x="41825" y="3779957"/>
                  <a:pt x="0" y="3738069"/>
                  <a:pt x="0" y="3684453"/>
                </a:cubicBezTo>
                <a:lnTo>
                  <a:pt x="0" y="95504"/>
                </a:lnTo>
                <a:cubicBezTo>
                  <a:pt x="0" y="43563"/>
                  <a:pt x="41825" y="0"/>
                  <a:pt x="9368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0575576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88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F879BA11-903E-4D37-A851-D764B7CEE97C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5807438" y="2422633"/>
            <a:ext cx="4670466" cy="3059133"/>
          </a:xfrm>
          <a:custGeom>
            <a:avLst/>
            <a:gdLst>
              <a:gd name="connsiteX0" fmla="*/ 119057 w 4670466"/>
              <a:gd name="connsiteY0" fmla="*/ 0 h 3059133"/>
              <a:gd name="connsiteX1" fmla="*/ 4552844 w 4670466"/>
              <a:gd name="connsiteY1" fmla="*/ 0 h 3059133"/>
              <a:gd name="connsiteX2" fmla="*/ 4670466 w 4670466"/>
              <a:gd name="connsiteY2" fmla="*/ 119094 h 3059133"/>
              <a:gd name="connsiteX3" fmla="*/ 4670466 w 4670466"/>
              <a:gd name="connsiteY3" fmla="*/ 3059133 h 3059133"/>
              <a:gd name="connsiteX4" fmla="*/ 0 w 4670466"/>
              <a:gd name="connsiteY4" fmla="*/ 3059133 h 3059133"/>
              <a:gd name="connsiteX5" fmla="*/ 0 w 4670466"/>
              <a:gd name="connsiteY5" fmla="*/ 119094 h 3059133"/>
              <a:gd name="connsiteX6" fmla="*/ 119057 w 4670466"/>
              <a:gd name="connsiteY6" fmla="*/ 0 h 3059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670466" h="3059133">
                <a:moveTo>
                  <a:pt x="119057" y="0"/>
                </a:moveTo>
                <a:cubicBezTo>
                  <a:pt x="119057" y="0"/>
                  <a:pt x="119057" y="0"/>
                  <a:pt x="4552844" y="0"/>
                </a:cubicBezTo>
                <a:cubicBezTo>
                  <a:pt x="4617392" y="0"/>
                  <a:pt x="4670466" y="53808"/>
                  <a:pt x="4670466" y="119094"/>
                </a:cubicBezTo>
                <a:cubicBezTo>
                  <a:pt x="4670466" y="119094"/>
                  <a:pt x="4670466" y="119094"/>
                  <a:pt x="4670466" y="3059133"/>
                </a:cubicBezTo>
                <a:cubicBezTo>
                  <a:pt x="4670466" y="3059133"/>
                  <a:pt x="4670466" y="3059133"/>
                  <a:pt x="0" y="3059133"/>
                </a:cubicBezTo>
                <a:cubicBezTo>
                  <a:pt x="0" y="3059133"/>
                  <a:pt x="0" y="3059133"/>
                  <a:pt x="0" y="119094"/>
                </a:cubicBezTo>
                <a:cubicBezTo>
                  <a:pt x="0" y="53808"/>
                  <a:pt x="54509" y="0"/>
                  <a:pt x="11905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4368839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90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F879BA11-903E-4D37-A851-D764B7CEE97C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1119317" y="2422633"/>
            <a:ext cx="4670466" cy="3059133"/>
          </a:xfrm>
          <a:custGeom>
            <a:avLst/>
            <a:gdLst>
              <a:gd name="connsiteX0" fmla="*/ 119057 w 4670466"/>
              <a:gd name="connsiteY0" fmla="*/ 0 h 3059133"/>
              <a:gd name="connsiteX1" fmla="*/ 4552844 w 4670466"/>
              <a:gd name="connsiteY1" fmla="*/ 0 h 3059133"/>
              <a:gd name="connsiteX2" fmla="*/ 4670466 w 4670466"/>
              <a:gd name="connsiteY2" fmla="*/ 119094 h 3059133"/>
              <a:gd name="connsiteX3" fmla="*/ 4670466 w 4670466"/>
              <a:gd name="connsiteY3" fmla="*/ 3059133 h 3059133"/>
              <a:gd name="connsiteX4" fmla="*/ 0 w 4670466"/>
              <a:gd name="connsiteY4" fmla="*/ 3059133 h 3059133"/>
              <a:gd name="connsiteX5" fmla="*/ 0 w 4670466"/>
              <a:gd name="connsiteY5" fmla="*/ 119094 h 3059133"/>
              <a:gd name="connsiteX6" fmla="*/ 119057 w 4670466"/>
              <a:gd name="connsiteY6" fmla="*/ 0 h 3059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670466" h="3059133">
                <a:moveTo>
                  <a:pt x="119057" y="0"/>
                </a:moveTo>
                <a:cubicBezTo>
                  <a:pt x="119057" y="0"/>
                  <a:pt x="119057" y="0"/>
                  <a:pt x="4552844" y="0"/>
                </a:cubicBezTo>
                <a:cubicBezTo>
                  <a:pt x="4617392" y="0"/>
                  <a:pt x="4670466" y="53808"/>
                  <a:pt x="4670466" y="119094"/>
                </a:cubicBezTo>
                <a:cubicBezTo>
                  <a:pt x="4670466" y="119094"/>
                  <a:pt x="4670466" y="119094"/>
                  <a:pt x="4670466" y="3059133"/>
                </a:cubicBezTo>
                <a:cubicBezTo>
                  <a:pt x="4670466" y="3059133"/>
                  <a:pt x="4670466" y="3059133"/>
                  <a:pt x="0" y="3059133"/>
                </a:cubicBezTo>
                <a:cubicBezTo>
                  <a:pt x="0" y="3059133"/>
                  <a:pt x="0" y="3059133"/>
                  <a:pt x="0" y="119094"/>
                </a:cubicBezTo>
                <a:cubicBezTo>
                  <a:pt x="0" y="53808"/>
                  <a:pt x="54509" y="0"/>
                  <a:pt x="11905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5014307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87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A9C2ED03-881F-4FEF-BC8B-3F367AF9C4CE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880800" y="812308"/>
            <a:ext cx="2429170" cy="5233382"/>
          </a:xfrm>
          <a:custGeom>
            <a:avLst/>
            <a:gdLst>
              <a:gd name="connsiteX0" fmla="*/ 320356 w 2429170"/>
              <a:gd name="connsiteY0" fmla="*/ 0 h 5233382"/>
              <a:gd name="connsiteX1" fmla="*/ 2108815 w 2429170"/>
              <a:gd name="connsiteY1" fmla="*/ 0 h 5233382"/>
              <a:gd name="connsiteX2" fmla="*/ 2429170 w 2429170"/>
              <a:gd name="connsiteY2" fmla="*/ 319895 h 5233382"/>
              <a:gd name="connsiteX3" fmla="*/ 2429170 w 2429170"/>
              <a:gd name="connsiteY3" fmla="*/ 4913488 h 5233382"/>
              <a:gd name="connsiteX4" fmla="*/ 2108815 w 2429170"/>
              <a:gd name="connsiteY4" fmla="*/ 5233382 h 5233382"/>
              <a:gd name="connsiteX5" fmla="*/ 320356 w 2429170"/>
              <a:gd name="connsiteY5" fmla="*/ 5233382 h 5233382"/>
              <a:gd name="connsiteX6" fmla="*/ 0 w 2429170"/>
              <a:gd name="connsiteY6" fmla="*/ 4913488 h 5233382"/>
              <a:gd name="connsiteX7" fmla="*/ 0 w 2429170"/>
              <a:gd name="connsiteY7" fmla="*/ 319895 h 5233382"/>
              <a:gd name="connsiteX8" fmla="*/ 320356 w 2429170"/>
              <a:gd name="connsiteY8" fmla="*/ 0 h 5233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29170" h="5233382">
                <a:moveTo>
                  <a:pt x="320356" y="0"/>
                </a:moveTo>
                <a:lnTo>
                  <a:pt x="2108815" y="0"/>
                </a:lnTo>
                <a:cubicBezTo>
                  <a:pt x="2286278" y="0"/>
                  <a:pt x="2429170" y="142687"/>
                  <a:pt x="2429170" y="319895"/>
                </a:cubicBezTo>
                <a:cubicBezTo>
                  <a:pt x="2429170" y="319895"/>
                  <a:pt x="2429170" y="319895"/>
                  <a:pt x="2429170" y="4913488"/>
                </a:cubicBezTo>
                <a:cubicBezTo>
                  <a:pt x="2429170" y="5090695"/>
                  <a:pt x="2286278" y="5233382"/>
                  <a:pt x="2108815" y="5233382"/>
                </a:cubicBezTo>
                <a:cubicBezTo>
                  <a:pt x="2108815" y="5233382"/>
                  <a:pt x="2108815" y="5233382"/>
                  <a:pt x="320356" y="5233382"/>
                </a:cubicBezTo>
                <a:cubicBezTo>
                  <a:pt x="142893" y="5233382"/>
                  <a:pt x="0" y="5090695"/>
                  <a:pt x="0" y="4913488"/>
                </a:cubicBezTo>
                <a:cubicBezTo>
                  <a:pt x="0" y="4913488"/>
                  <a:pt x="0" y="4913488"/>
                  <a:pt x="0" y="319895"/>
                </a:cubicBezTo>
                <a:cubicBezTo>
                  <a:pt x="0" y="142687"/>
                  <a:pt x="142893" y="0"/>
                  <a:pt x="32035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578996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86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2428E60A-EBA8-4853-B85F-A0A6FE6E8BFF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330495" y="2219149"/>
            <a:ext cx="2298700" cy="3749852"/>
          </a:xfrm>
          <a:custGeom>
            <a:avLst/>
            <a:gdLst>
              <a:gd name="connsiteX0" fmla="*/ 0 w 2298700"/>
              <a:gd name="connsiteY0" fmla="*/ 0 h 3749852"/>
              <a:gd name="connsiteX1" fmla="*/ 2298700 w 2298700"/>
              <a:gd name="connsiteY1" fmla="*/ 0 h 3749852"/>
              <a:gd name="connsiteX2" fmla="*/ 2298700 w 2298700"/>
              <a:gd name="connsiteY2" fmla="*/ 3749852 h 3749852"/>
              <a:gd name="connsiteX3" fmla="*/ 0 w 2298700"/>
              <a:gd name="connsiteY3" fmla="*/ 3749852 h 3749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8700" h="3749852">
                <a:moveTo>
                  <a:pt x="0" y="0"/>
                </a:moveTo>
                <a:lnTo>
                  <a:pt x="2298700" y="0"/>
                </a:lnTo>
                <a:lnTo>
                  <a:pt x="2298700" y="3749852"/>
                </a:lnTo>
                <a:lnTo>
                  <a:pt x="0" y="374985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5349313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80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7063384-8602-4749-960E-E42A0B02961E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0" y="-1"/>
            <a:ext cx="7837715" cy="5936344"/>
          </a:xfrm>
          <a:custGeom>
            <a:avLst/>
            <a:gdLst>
              <a:gd name="connsiteX0" fmla="*/ 0 w 7837715"/>
              <a:gd name="connsiteY0" fmla="*/ 0 h 5936344"/>
              <a:gd name="connsiteX1" fmla="*/ 7837715 w 7837715"/>
              <a:gd name="connsiteY1" fmla="*/ 0 h 5936344"/>
              <a:gd name="connsiteX2" fmla="*/ 7837715 w 7837715"/>
              <a:gd name="connsiteY2" fmla="*/ 5936344 h 5936344"/>
              <a:gd name="connsiteX3" fmla="*/ 0 w 7837715"/>
              <a:gd name="connsiteY3" fmla="*/ 5936344 h 5936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37715" h="5936344">
                <a:moveTo>
                  <a:pt x="0" y="0"/>
                </a:moveTo>
                <a:lnTo>
                  <a:pt x="7837715" y="0"/>
                </a:lnTo>
                <a:lnTo>
                  <a:pt x="7837715" y="5936344"/>
                </a:lnTo>
                <a:lnTo>
                  <a:pt x="0" y="593634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967624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78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6A184126-711A-4345-BB13-133FC5E0D164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551297" y="2046515"/>
            <a:ext cx="3512187" cy="3889828"/>
          </a:xfrm>
          <a:custGeom>
            <a:avLst/>
            <a:gdLst>
              <a:gd name="connsiteX0" fmla="*/ 0 w 3512187"/>
              <a:gd name="connsiteY0" fmla="*/ 0 h 3889828"/>
              <a:gd name="connsiteX1" fmla="*/ 3512187 w 3512187"/>
              <a:gd name="connsiteY1" fmla="*/ 0 h 3889828"/>
              <a:gd name="connsiteX2" fmla="*/ 3512187 w 3512187"/>
              <a:gd name="connsiteY2" fmla="*/ 3889828 h 3889828"/>
              <a:gd name="connsiteX3" fmla="*/ 0 w 3512187"/>
              <a:gd name="connsiteY3" fmla="*/ 3889828 h 3889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12187" h="3889828">
                <a:moveTo>
                  <a:pt x="0" y="0"/>
                </a:moveTo>
                <a:lnTo>
                  <a:pt x="3512187" y="0"/>
                </a:lnTo>
                <a:lnTo>
                  <a:pt x="3512187" y="3889828"/>
                </a:lnTo>
                <a:lnTo>
                  <a:pt x="0" y="388982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43EF2E37-1122-4411-B035-84084E105ED2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4311135" y="2046515"/>
            <a:ext cx="3569730" cy="3889828"/>
          </a:xfrm>
          <a:custGeom>
            <a:avLst/>
            <a:gdLst>
              <a:gd name="connsiteX0" fmla="*/ 0 w 3569730"/>
              <a:gd name="connsiteY0" fmla="*/ 0 h 3889828"/>
              <a:gd name="connsiteX1" fmla="*/ 3569730 w 3569730"/>
              <a:gd name="connsiteY1" fmla="*/ 0 h 3889828"/>
              <a:gd name="connsiteX2" fmla="*/ 3569730 w 3569730"/>
              <a:gd name="connsiteY2" fmla="*/ 3889828 h 3889828"/>
              <a:gd name="connsiteX3" fmla="*/ 0 w 3569730"/>
              <a:gd name="connsiteY3" fmla="*/ 3889828 h 3889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9730" h="3889828">
                <a:moveTo>
                  <a:pt x="0" y="0"/>
                </a:moveTo>
                <a:lnTo>
                  <a:pt x="3569730" y="0"/>
                </a:lnTo>
                <a:lnTo>
                  <a:pt x="3569730" y="3889828"/>
                </a:lnTo>
                <a:lnTo>
                  <a:pt x="0" y="388982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ECAB097F-865E-44D0-BF1D-1349D908961E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8128517" y="2046515"/>
            <a:ext cx="3512187" cy="3889828"/>
          </a:xfrm>
          <a:custGeom>
            <a:avLst/>
            <a:gdLst>
              <a:gd name="connsiteX0" fmla="*/ 0 w 3512187"/>
              <a:gd name="connsiteY0" fmla="*/ 0 h 3889828"/>
              <a:gd name="connsiteX1" fmla="*/ 3512187 w 3512187"/>
              <a:gd name="connsiteY1" fmla="*/ 0 h 3889828"/>
              <a:gd name="connsiteX2" fmla="*/ 3512187 w 3512187"/>
              <a:gd name="connsiteY2" fmla="*/ 3889828 h 3889828"/>
              <a:gd name="connsiteX3" fmla="*/ 0 w 3512187"/>
              <a:gd name="connsiteY3" fmla="*/ 3889828 h 3889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12187" h="3889828">
                <a:moveTo>
                  <a:pt x="0" y="0"/>
                </a:moveTo>
                <a:lnTo>
                  <a:pt x="3512187" y="0"/>
                </a:lnTo>
                <a:lnTo>
                  <a:pt x="3512187" y="3889828"/>
                </a:lnTo>
                <a:lnTo>
                  <a:pt x="0" y="388982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5586949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74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50E2E523-B885-4A95-A09A-C7A5E50D3F1C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7926131" y="2322286"/>
            <a:ext cx="3718352" cy="3521835"/>
          </a:xfrm>
          <a:custGeom>
            <a:avLst/>
            <a:gdLst>
              <a:gd name="connsiteX0" fmla="*/ 0 w 3718352"/>
              <a:gd name="connsiteY0" fmla="*/ 0 h 3521835"/>
              <a:gd name="connsiteX1" fmla="*/ 3718352 w 3718352"/>
              <a:gd name="connsiteY1" fmla="*/ 0 h 3521835"/>
              <a:gd name="connsiteX2" fmla="*/ 3718352 w 3718352"/>
              <a:gd name="connsiteY2" fmla="*/ 3521835 h 3521835"/>
              <a:gd name="connsiteX3" fmla="*/ 0 w 3718352"/>
              <a:gd name="connsiteY3" fmla="*/ 3521835 h 3521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18352" h="3521835">
                <a:moveTo>
                  <a:pt x="0" y="0"/>
                </a:moveTo>
                <a:lnTo>
                  <a:pt x="3718352" y="0"/>
                </a:lnTo>
                <a:lnTo>
                  <a:pt x="3718352" y="3521835"/>
                </a:lnTo>
                <a:lnTo>
                  <a:pt x="0" y="352183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60078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71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E021B62C-BD60-4BC0-A130-CBF80D65A964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4218209" y="2216248"/>
            <a:ext cx="1277062" cy="1277062"/>
          </a:xfrm>
          <a:custGeom>
            <a:avLst/>
            <a:gdLst>
              <a:gd name="connsiteX0" fmla="*/ 638531 w 1277062"/>
              <a:gd name="connsiteY0" fmla="*/ 0 h 1277062"/>
              <a:gd name="connsiteX1" fmla="*/ 1277062 w 1277062"/>
              <a:gd name="connsiteY1" fmla="*/ 638531 h 1277062"/>
              <a:gd name="connsiteX2" fmla="*/ 638531 w 1277062"/>
              <a:gd name="connsiteY2" fmla="*/ 1277062 h 1277062"/>
              <a:gd name="connsiteX3" fmla="*/ 0 w 1277062"/>
              <a:gd name="connsiteY3" fmla="*/ 638531 h 1277062"/>
              <a:gd name="connsiteX4" fmla="*/ 638531 w 1277062"/>
              <a:gd name="connsiteY4" fmla="*/ 0 h 1277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7062" h="1277062">
                <a:moveTo>
                  <a:pt x="638531" y="0"/>
                </a:moveTo>
                <a:cubicBezTo>
                  <a:pt x="991182" y="0"/>
                  <a:pt x="1277062" y="285880"/>
                  <a:pt x="1277062" y="638531"/>
                </a:cubicBezTo>
                <a:cubicBezTo>
                  <a:pt x="1277062" y="991182"/>
                  <a:pt x="991182" y="1277062"/>
                  <a:pt x="638531" y="1277062"/>
                </a:cubicBezTo>
                <a:cubicBezTo>
                  <a:pt x="285880" y="1277062"/>
                  <a:pt x="0" y="991182"/>
                  <a:pt x="0" y="638531"/>
                </a:cubicBezTo>
                <a:cubicBezTo>
                  <a:pt x="0" y="285880"/>
                  <a:pt x="285880" y="0"/>
                  <a:pt x="63853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601A6492-BD42-4656-A15B-9720D8754A8E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6696729" y="2216248"/>
            <a:ext cx="1277062" cy="1277062"/>
          </a:xfrm>
          <a:custGeom>
            <a:avLst/>
            <a:gdLst>
              <a:gd name="connsiteX0" fmla="*/ 638531 w 1277062"/>
              <a:gd name="connsiteY0" fmla="*/ 0 h 1277062"/>
              <a:gd name="connsiteX1" fmla="*/ 1277062 w 1277062"/>
              <a:gd name="connsiteY1" fmla="*/ 638531 h 1277062"/>
              <a:gd name="connsiteX2" fmla="*/ 638531 w 1277062"/>
              <a:gd name="connsiteY2" fmla="*/ 1277062 h 1277062"/>
              <a:gd name="connsiteX3" fmla="*/ 0 w 1277062"/>
              <a:gd name="connsiteY3" fmla="*/ 638531 h 1277062"/>
              <a:gd name="connsiteX4" fmla="*/ 638531 w 1277062"/>
              <a:gd name="connsiteY4" fmla="*/ 0 h 1277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7062" h="1277062">
                <a:moveTo>
                  <a:pt x="638531" y="0"/>
                </a:moveTo>
                <a:cubicBezTo>
                  <a:pt x="991182" y="0"/>
                  <a:pt x="1277062" y="285880"/>
                  <a:pt x="1277062" y="638531"/>
                </a:cubicBezTo>
                <a:cubicBezTo>
                  <a:pt x="1277062" y="991182"/>
                  <a:pt x="991182" y="1277062"/>
                  <a:pt x="638531" y="1277062"/>
                </a:cubicBezTo>
                <a:cubicBezTo>
                  <a:pt x="285880" y="1277062"/>
                  <a:pt x="0" y="991182"/>
                  <a:pt x="0" y="638531"/>
                </a:cubicBezTo>
                <a:cubicBezTo>
                  <a:pt x="0" y="285880"/>
                  <a:pt x="285880" y="0"/>
                  <a:pt x="63853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0EFB202D-C7CA-4CE2-AA3B-F70DF81A677B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9175249" y="2216248"/>
            <a:ext cx="1277062" cy="1277062"/>
          </a:xfrm>
          <a:custGeom>
            <a:avLst/>
            <a:gdLst>
              <a:gd name="connsiteX0" fmla="*/ 638531 w 1277062"/>
              <a:gd name="connsiteY0" fmla="*/ 0 h 1277062"/>
              <a:gd name="connsiteX1" fmla="*/ 1277062 w 1277062"/>
              <a:gd name="connsiteY1" fmla="*/ 638531 h 1277062"/>
              <a:gd name="connsiteX2" fmla="*/ 638531 w 1277062"/>
              <a:gd name="connsiteY2" fmla="*/ 1277062 h 1277062"/>
              <a:gd name="connsiteX3" fmla="*/ 0 w 1277062"/>
              <a:gd name="connsiteY3" fmla="*/ 638531 h 1277062"/>
              <a:gd name="connsiteX4" fmla="*/ 638531 w 1277062"/>
              <a:gd name="connsiteY4" fmla="*/ 0 h 1277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7062" h="1277062">
                <a:moveTo>
                  <a:pt x="638531" y="0"/>
                </a:moveTo>
                <a:cubicBezTo>
                  <a:pt x="991182" y="0"/>
                  <a:pt x="1277062" y="285880"/>
                  <a:pt x="1277062" y="638531"/>
                </a:cubicBezTo>
                <a:cubicBezTo>
                  <a:pt x="1277062" y="991182"/>
                  <a:pt x="991182" y="1277062"/>
                  <a:pt x="638531" y="1277062"/>
                </a:cubicBezTo>
                <a:cubicBezTo>
                  <a:pt x="285880" y="1277062"/>
                  <a:pt x="0" y="991182"/>
                  <a:pt x="0" y="638531"/>
                </a:cubicBezTo>
                <a:cubicBezTo>
                  <a:pt x="0" y="285880"/>
                  <a:pt x="285880" y="0"/>
                  <a:pt x="63853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7E522B5E-DDD2-43E0-8917-07DE6A5200C0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1739689" y="2216248"/>
            <a:ext cx="1277062" cy="1277062"/>
          </a:xfrm>
          <a:custGeom>
            <a:avLst/>
            <a:gdLst>
              <a:gd name="connsiteX0" fmla="*/ 638531 w 1277062"/>
              <a:gd name="connsiteY0" fmla="*/ 0 h 1277062"/>
              <a:gd name="connsiteX1" fmla="*/ 1277062 w 1277062"/>
              <a:gd name="connsiteY1" fmla="*/ 638531 h 1277062"/>
              <a:gd name="connsiteX2" fmla="*/ 638531 w 1277062"/>
              <a:gd name="connsiteY2" fmla="*/ 1277062 h 1277062"/>
              <a:gd name="connsiteX3" fmla="*/ 0 w 1277062"/>
              <a:gd name="connsiteY3" fmla="*/ 638531 h 1277062"/>
              <a:gd name="connsiteX4" fmla="*/ 638531 w 1277062"/>
              <a:gd name="connsiteY4" fmla="*/ 0 h 1277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7062" h="1277062">
                <a:moveTo>
                  <a:pt x="638531" y="0"/>
                </a:moveTo>
                <a:cubicBezTo>
                  <a:pt x="991182" y="0"/>
                  <a:pt x="1277062" y="285880"/>
                  <a:pt x="1277062" y="638531"/>
                </a:cubicBezTo>
                <a:cubicBezTo>
                  <a:pt x="1277062" y="991182"/>
                  <a:pt x="991182" y="1277062"/>
                  <a:pt x="638531" y="1277062"/>
                </a:cubicBezTo>
                <a:cubicBezTo>
                  <a:pt x="285880" y="1277062"/>
                  <a:pt x="0" y="991182"/>
                  <a:pt x="0" y="638531"/>
                </a:cubicBezTo>
                <a:cubicBezTo>
                  <a:pt x="0" y="285880"/>
                  <a:pt x="285880" y="0"/>
                  <a:pt x="63853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1614647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69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5B93FE6-3787-48AD-B65E-E05D7187D6AE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551296" y="2267856"/>
            <a:ext cx="4987704" cy="3408947"/>
          </a:xfrm>
          <a:custGeom>
            <a:avLst/>
            <a:gdLst>
              <a:gd name="connsiteX0" fmla="*/ 0 w 4987704"/>
              <a:gd name="connsiteY0" fmla="*/ 0 h 3408947"/>
              <a:gd name="connsiteX1" fmla="*/ 4987704 w 4987704"/>
              <a:gd name="connsiteY1" fmla="*/ 0 h 3408947"/>
              <a:gd name="connsiteX2" fmla="*/ 4987704 w 4987704"/>
              <a:gd name="connsiteY2" fmla="*/ 3408947 h 3408947"/>
              <a:gd name="connsiteX3" fmla="*/ 0 w 4987704"/>
              <a:gd name="connsiteY3" fmla="*/ 3408947 h 3408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87704" h="3408947">
                <a:moveTo>
                  <a:pt x="0" y="0"/>
                </a:moveTo>
                <a:lnTo>
                  <a:pt x="4987704" y="0"/>
                </a:lnTo>
                <a:lnTo>
                  <a:pt x="4987704" y="3408947"/>
                </a:lnTo>
                <a:lnTo>
                  <a:pt x="0" y="3408947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7194445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73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3C733B14-B070-449A-B614-A0E01F151FC6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551297" y="2159000"/>
            <a:ext cx="4927483" cy="3733800"/>
          </a:xfrm>
          <a:custGeom>
            <a:avLst/>
            <a:gdLst>
              <a:gd name="connsiteX0" fmla="*/ 0 w 4927483"/>
              <a:gd name="connsiteY0" fmla="*/ 0 h 3733800"/>
              <a:gd name="connsiteX1" fmla="*/ 4927483 w 4927483"/>
              <a:gd name="connsiteY1" fmla="*/ 0 h 3733800"/>
              <a:gd name="connsiteX2" fmla="*/ 4927483 w 4927483"/>
              <a:gd name="connsiteY2" fmla="*/ 3733800 h 3733800"/>
              <a:gd name="connsiteX3" fmla="*/ 0 w 4927483"/>
              <a:gd name="connsiteY3" fmla="*/ 3733800 h 3733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27483" h="3733800">
                <a:moveTo>
                  <a:pt x="0" y="0"/>
                </a:moveTo>
                <a:lnTo>
                  <a:pt x="4927483" y="0"/>
                </a:lnTo>
                <a:lnTo>
                  <a:pt x="4927483" y="3733800"/>
                </a:lnTo>
                <a:lnTo>
                  <a:pt x="0" y="37338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3990407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68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E22223B1-3377-4BBD-88D3-A6D76D81D9AB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3230931" y="1889969"/>
            <a:ext cx="4124553" cy="3963828"/>
          </a:xfrm>
          <a:custGeom>
            <a:avLst/>
            <a:gdLst/>
            <a:ahLst/>
            <a:cxnLst/>
            <a:rect l="l" t="t" r="r" b="b"/>
            <a:pathLst>
              <a:path w="4124553" h="3963828">
                <a:moveTo>
                  <a:pt x="2397845" y="0"/>
                </a:moveTo>
                <a:lnTo>
                  <a:pt x="3824823" y="0"/>
                </a:lnTo>
                <a:lnTo>
                  <a:pt x="3881294" y="0"/>
                </a:lnTo>
                <a:lnTo>
                  <a:pt x="4033331" y="34751"/>
                </a:lnTo>
                <a:cubicBezTo>
                  <a:pt x="4094146" y="68055"/>
                  <a:pt x="4124553" y="127421"/>
                  <a:pt x="4124553" y="212852"/>
                </a:cubicBezTo>
                <a:cubicBezTo>
                  <a:pt x="4124553" y="308418"/>
                  <a:pt x="4089078" y="383351"/>
                  <a:pt x="4018127" y="437650"/>
                </a:cubicBezTo>
                <a:cubicBezTo>
                  <a:pt x="3947176" y="491949"/>
                  <a:pt x="3848714" y="519098"/>
                  <a:pt x="3722741" y="519098"/>
                </a:cubicBezTo>
                <a:lnTo>
                  <a:pt x="3327444" y="519098"/>
                </a:lnTo>
                <a:lnTo>
                  <a:pt x="2575946" y="2371780"/>
                </a:lnTo>
                <a:cubicBezTo>
                  <a:pt x="2393501" y="2820652"/>
                  <a:pt x="2254496" y="3125813"/>
                  <a:pt x="2158930" y="3287262"/>
                </a:cubicBezTo>
                <a:cubicBezTo>
                  <a:pt x="2063363" y="3448711"/>
                  <a:pt x="1940286" y="3588802"/>
                  <a:pt x="1789696" y="3707536"/>
                </a:cubicBezTo>
                <a:cubicBezTo>
                  <a:pt x="1568156" y="3878397"/>
                  <a:pt x="1314761" y="3963828"/>
                  <a:pt x="1029510" y="3963828"/>
                </a:cubicBezTo>
                <a:cubicBezTo>
                  <a:pt x="723987" y="3963828"/>
                  <a:pt x="476022" y="3867899"/>
                  <a:pt x="285613" y="3676043"/>
                </a:cubicBezTo>
                <a:cubicBezTo>
                  <a:pt x="95205" y="3484186"/>
                  <a:pt x="0" y="3234049"/>
                  <a:pt x="0" y="2925630"/>
                </a:cubicBezTo>
                <a:cubicBezTo>
                  <a:pt x="0" y="2518750"/>
                  <a:pt x="149866" y="2162548"/>
                  <a:pt x="449597" y="1857026"/>
                </a:cubicBezTo>
                <a:cubicBezTo>
                  <a:pt x="610322" y="1693405"/>
                  <a:pt x="811590" y="1561639"/>
                  <a:pt x="1053401" y="1461729"/>
                </a:cubicBezTo>
                <a:cubicBezTo>
                  <a:pt x="1295213" y="1361819"/>
                  <a:pt x="1534129" y="1311864"/>
                  <a:pt x="1770149" y="1311864"/>
                </a:cubicBezTo>
                <a:cubicBezTo>
                  <a:pt x="1883090" y="1311864"/>
                  <a:pt x="1974675" y="1337565"/>
                  <a:pt x="2044902" y="1388969"/>
                </a:cubicBezTo>
                <a:cubicBezTo>
                  <a:pt x="2115128" y="1440372"/>
                  <a:pt x="2150242" y="1507340"/>
                  <a:pt x="2150242" y="1589875"/>
                </a:cubicBezTo>
                <a:cubicBezTo>
                  <a:pt x="2150242" y="1679649"/>
                  <a:pt x="2112595" y="1751324"/>
                  <a:pt x="2037300" y="1804899"/>
                </a:cubicBezTo>
                <a:cubicBezTo>
                  <a:pt x="1995308" y="1835306"/>
                  <a:pt x="1911325" y="1857026"/>
                  <a:pt x="1785352" y="1870058"/>
                </a:cubicBezTo>
                <a:cubicBezTo>
                  <a:pt x="1495758" y="1896121"/>
                  <a:pt x="1263358" y="1962004"/>
                  <a:pt x="1088153" y="2067706"/>
                </a:cubicBezTo>
                <a:cubicBezTo>
                  <a:pt x="940459" y="2157480"/>
                  <a:pt x="823897" y="2273318"/>
                  <a:pt x="738467" y="2415220"/>
                </a:cubicBezTo>
                <a:cubicBezTo>
                  <a:pt x="653036" y="2557121"/>
                  <a:pt x="610322" y="2706986"/>
                  <a:pt x="610322" y="2864815"/>
                </a:cubicBezTo>
                <a:cubicBezTo>
                  <a:pt x="610322" y="3026988"/>
                  <a:pt x="653036" y="3155134"/>
                  <a:pt x="738467" y="3249252"/>
                </a:cubicBezTo>
                <a:cubicBezTo>
                  <a:pt x="823897" y="3343371"/>
                  <a:pt x="939735" y="3390430"/>
                  <a:pt x="1085981" y="3390430"/>
                </a:cubicBezTo>
                <a:cubicBezTo>
                  <a:pt x="1259737" y="3390430"/>
                  <a:pt x="1411775" y="3315135"/>
                  <a:pt x="1542093" y="3164546"/>
                </a:cubicBezTo>
                <a:cubicBezTo>
                  <a:pt x="1672410" y="3013957"/>
                  <a:pt x="1814312" y="2749702"/>
                  <a:pt x="1967797" y="2371780"/>
                </a:cubicBezTo>
                <a:lnTo>
                  <a:pt x="2719295" y="519098"/>
                </a:lnTo>
                <a:lnTo>
                  <a:pt x="2295762" y="519098"/>
                </a:lnTo>
                <a:cubicBezTo>
                  <a:pt x="2095943" y="519098"/>
                  <a:pt x="1996032" y="448148"/>
                  <a:pt x="1996032" y="306246"/>
                </a:cubicBezTo>
                <a:cubicBezTo>
                  <a:pt x="1996032" y="210680"/>
                  <a:pt x="2031508" y="135747"/>
                  <a:pt x="2102459" y="81448"/>
                </a:cubicBezTo>
                <a:cubicBezTo>
                  <a:pt x="2173409" y="27149"/>
                  <a:pt x="2271871" y="0"/>
                  <a:pt x="239784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7238635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67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C41A992D-FB2A-4BC6-8B49-3349083F7AA5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3714614" y="2037030"/>
            <a:ext cx="2893051" cy="3618487"/>
          </a:xfrm>
          <a:custGeom>
            <a:avLst/>
            <a:gdLst/>
            <a:ahLst/>
            <a:cxnLst/>
            <a:rect l="l" t="t" r="r" b="b"/>
            <a:pathLst>
              <a:path w="2893051" h="3618487">
                <a:moveTo>
                  <a:pt x="2069878" y="510411"/>
                </a:moveTo>
                <a:cubicBezTo>
                  <a:pt x="1958384" y="510411"/>
                  <a:pt x="1838926" y="554575"/>
                  <a:pt x="1711505" y="642901"/>
                </a:cubicBezTo>
                <a:cubicBezTo>
                  <a:pt x="1584083" y="731227"/>
                  <a:pt x="1466073" y="852133"/>
                  <a:pt x="1357476" y="1005618"/>
                </a:cubicBezTo>
                <a:lnTo>
                  <a:pt x="1781007" y="1005618"/>
                </a:lnTo>
                <a:cubicBezTo>
                  <a:pt x="2140105" y="1005618"/>
                  <a:pt x="2319654" y="907880"/>
                  <a:pt x="2319654" y="712403"/>
                </a:cubicBezTo>
                <a:cubicBezTo>
                  <a:pt x="2319654" y="654485"/>
                  <a:pt x="2296124" y="606339"/>
                  <a:pt x="2249065" y="567968"/>
                </a:cubicBezTo>
                <a:cubicBezTo>
                  <a:pt x="2202006" y="529597"/>
                  <a:pt x="2142277" y="510411"/>
                  <a:pt x="2069878" y="510411"/>
                </a:cubicBezTo>
                <a:close/>
                <a:moveTo>
                  <a:pt x="2124177" y="0"/>
                </a:moveTo>
                <a:cubicBezTo>
                  <a:pt x="2350061" y="0"/>
                  <a:pt x="2534678" y="65159"/>
                  <a:pt x="2678027" y="195477"/>
                </a:cubicBezTo>
                <a:cubicBezTo>
                  <a:pt x="2821377" y="325795"/>
                  <a:pt x="2893051" y="493760"/>
                  <a:pt x="2893051" y="699372"/>
                </a:cubicBezTo>
                <a:cubicBezTo>
                  <a:pt x="2893051" y="988967"/>
                  <a:pt x="2756942" y="1211955"/>
                  <a:pt x="2484723" y="1368336"/>
                </a:cubicBezTo>
                <a:cubicBezTo>
                  <a:pt x="2303726" y="1472590"/>
                  <a:pt x="2032231" y="1524717"/>
                  <a:pt x="1670237" y="1524717"/>
                </a:cubicBezTo>
                <a:lnTo>
                  <a:pt x="1018649" y="1524717"/>
                </a:lnTo>
                <a:cubicBezTo>
                  <a:pt x="804350" y="1930149"/>
                  <a:pt x="697200" y="2274767"/>
                  <a:pt x="697200" y="2558570"/>
                </a:cubicBezTo>
                <a:cubicBezTo>
                  <a:pt x="697200" y="2717847"/>
                  <a:pt x="739191" y="2845269"/>
                  <a:pt x="823173" y="2940835"/>
                </a:cubicBezTo>
                <a:cubicBezTo>
                  <a:pt x="907156" y="3036401"/>
                  <a:pt x="1018649" y="3084184"/>
                  <a:pt x="1157655" y="3084184"/>
                </a:cubicBezTo>
                <a:cubicBezTo>
                  <a:pt x="1350235" y="3084184"/>
                  <a:pt x="1541368" y="2971242"/>
                  <a:pt x="1731052" y="2745358"/>
                </a:cubicBezTo>
                <a:cubicBezTo>
                  <a:pt x="1920737" y="2519475"/>
                  <a:pt x="2061190" y="2236396"/>
                  <a:pt x="2152413" y="1896122"/>
                </a:cubicBezTo>
                <a:lnTo>
                  <a:pt x="2187164" y="1765804"/>
                </a:lnTo>
                <a:cubicBezTo>
                  <a:pt x="2234947" y="1587704"/>
                  <a:pt x="2330513" y="1498653"/>
                  <a:pt x="2473863" y="1498653"/>
                </a:cubicBezTo>
                <a:cubicBezTo>
                  <a:pt x="2550606" y="1498653"/>
                  <a:pt x="2613230" y="1526889"/>
                  <a:pt x="2661738" y="1583360"/>
                </a:cubicBezTo>
                <a:cubicBezTo>
                  <a:pt x="2710245" y="1639831"/>
                  <a:pt x="2734498" y="1712954"/>
                  <a:pt x="2734498" y="1802728"/>
                </a:cubicBezTo>
                <a:cubicBezTo>
                  <a:pt x="2734498" y="2086531"/>
                  <a:pt x="2612869" y="2421736"/>
                  <a:pt x="2369609" y="2808345"/>
                </a:cubicBezTo>
                <a:cubicBezTo>
                  <a:pt x="2030783" y="3348439"/>
                  <a:pt x="1622454" y="3618487"/>
                  <a:pt x="1144623" y="3618487"/>
                </a:cubicBezTo>
                <a:cubicBezTo>
                  <a:pt x="847789" y="3618487"/>
                  <a:pt x="604892" y="3518938"/>
                  <a:pt x="415931" y="3319842"/>
                </a:cubicBezTo>
                <a:cubicBezTo>
                  <a:pt x="226970" y="3120746"/>
                  <a:pt x="132490" y="2864816"/>
                  <a:pt x="132490" y="2552054"/>
                </a:cubicBezTo>
                <a:cubicBezTo>
                  <a:pt x="132490" y="2256667"/>
                  <a:pt x="225160" y="1914222"/>
                  <a:pt x="410501" y="1524717"/>
                </a:cubicBezTo>
                <a:lnTo>
                  <a:pt x="301903" y="1524717"/>
                </a:lnTo>
                <a:cubicBezTo>
                  <a:pt x="100635" y="1524717"/>
                  <a:pt x="0" y="1455938"/>
                  <a:pt x="0" y="1318380"/>
                </a:cubicBezTo>
                <a:cubicBezTo>
                  <a:pt x="0" y="1219918"/>
                  <a:pt x="35114" y="1143176"/>
                  <a:pt x="105340" y="1088153"/>
                </a:cubicBezTo>
                <a:cubicBezTo>
                  <a:pt x="175567" y="1033130"/>
                  <a:pt x="274391" y="1005618"/>
                  <a:pt x="401813" y="1005618"/>
                </a:cubicBezTo>
                <a:lnTo>
                  <a:pt x="705888" y="1005618"/>
                </a:lnTo>
                <a:lnTo>
                  <a:pt x="766703" y="923084"/>
                </a:lnTo>
                <a:cubicBezTo>
                  <a:pt x="1217022" y="307695"/>
                  <a:pt x="1669514" y="0"/>
                  <a:pt x="212417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7437206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66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A5E88EA-9074-4BC3-9C8E-F3CFCE77165E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1710188" y="2466855"/>
            <a:ext cx="5599314" cy="3105904"/>
          </a:xfrm>
          <a:custGeom>
            <a:avLst/>
            <a:gdLst/>
            <a:ahLst/>
            <a:cxnLst/>
            <a:rect l="l" t="t" r="r" b="b"/>
            <a:pathLst>
              <a:path w="5599314" h="3105904">
                <a:moveTo>
                  <a:pt x="1194579" y="0"/>
                </a:moveTo>
                <a:cubicBezTo>
                  <a:pt x="1476934" y="0"/>
                  <a:pt x="1681460" y="82897"/>
                  <a:pt x="1808157" y="248690"/>
                </a:cubicBezTo>
                <a:cubicBezTo>
                  <a:pt x="1934855" y="414483"/>
                  <a:pt x="1998204" y="679824"/>
                  <a:pt x="1998204" y="1044713"/>
                </a:cubicBezTo>
                <a:lnTo>
                  <a:pt x="2000376" y="1216298"/>
                </a:lnTo>
                <a:lnTo>
                  <a:pt x="2013407" y="1972140"/>
                </a:lnTo>
                <a:lnTo>
                  <a:pt x="2788797" y="288871"/>
                </a:lnTo>
                <a:cubicBezTo>
                  <a:pt x="2875676" y="96291"/>
                  <a:pt x="3008165" y="0"/>
                  <a:pt x="3186266" y="0"/>
                </a:cubicBezTo>
                <a:cubicBezTo>
                  <a:pt x="3287624" y="0"/>
                  <a:pt x="3369435" y="30046"/>
                  <a:pt x="3431698" y="90137"/>
                </a:cubicBezTo>
                <a:cubicBezTo>
                  <a:pt x="3493961" y="150228"/>
                  <a:pt x="3525092" y="230228"/>
                  <a:pt x="3525092" y="330138"/>
                </a:cubicBezTo>
                <a:lnTo>
                  <a:pt x="3522920" y="354030"/>
                </a:lnTo>
                <a:lnTo>
                  <a:pt x="3483824" y="2006892"/>
                </a:lnTo>
                <a:lnTo>
                  <a:pt x="4461207" y="323622"/>
                </a:lnTo>
                <a:lnTo>
                  <a:pt x="4506818" y="238916"/>
                </a:lnTo>
                <a:cubicBezTo>
                  <a:pt x="4586457" y="99911"/>
                  <a:pt x="4708810" y="30408"/>
                  <a:pt x="4873879" y="30408"/>
                </a:cubicBezTo>
                <a:lnTo>
                  <a:pt x="5297412" y="30408"/>
                </a:lnTo>
                <a:cubicBezTo>
                  <a:pt x="5498680" y="30408"/>
                  <a:pt x="5599314" y="101358"/>
                  <a:pt x="5599314" y="243260"/>
                </a:cubicBezTo>
                <a:cubicBezTo>
                  <a:pt x="5599314" y="338826"/>
                  <a:pt x="5563839" y="413759"/>
                  <a:pt x="5492888" y="468058"/>
                </a:cubicBezTo>
                <a:cubicBezTo>
                  <a:pt x="5421937" y="522357"/>
                  <a:pt x="5323475" y="549506"/>
                  <a:pt x="5197501" y="549506"/>
                </a:cubicBezTo>
                <a:lnTo>
                  <a:pt x="4954242" y="549506"/>
                </a:lnTo>
                <a:lnTo>
                  <a:pt x="3616315" y="2849612"/>
                </a:lnTo>
                <a:cubicBezTo>
                  <a:pt x="3516404" y="3020473"/>
                  <a:pt x="3395499" y="3105904"/>
                  <a:pt x="3253597" y="3105904"/>
                </a:cubicBezTo>
                <a:cubicBezTo>
                  <a:pt x="3144999" y="3105904"/>
                  <a:pt x="3061016" y="3072238"/>
                  <a:pt x="3001650" y="3004907"/>
                </a:cubicBezTo>
                <a:cubicBezTo>
                  <a:pt x="2942283" y="2937577"/>
                  <a:pt x="2912599" y="2841649"/>
                  <a:pt x="2912599" y="2717123"/>
                </a:cubicBezTo>
                <a:lnTo>
                  <a:pt x="2969070" y="1159827"/>
                </a:lnTo>
                <a:lnTo>
                  <a:pt x="2178477" y="2849612"/>
                </a:lnTo>
                <a:cubicBezTo>
                  <a:pt x="2098838" y="3020473"/>
                  <a:pt x="1983724" y="3105904"/>
                  <a:pt x="1833135" y="3105904"/>
                </a:cubicBezTo>
                <a:cubicBezTo>
                  <a:pt x="1724537" y="3105904"/>
                  <a:pt x="1639468" y="3071514"/>
                  <a:pt x="1577929" y="3002735"/>
                </a:cubicBezTo>
                <a:cubicBezTo>
                  <a:pt x="1516391" y="2933957"/>
                  <a:pt x="1485621" y="2838752"/>
                  <a:pt x="1485621" y="2717123"/>
                </a:cubicBezTo>
                <a:lnTo>
                  <a:pt x="1440010" y="1216298"/>
                </a:lnTo>
                <a:cubicBezTo>
                  <a:pt x="1440010" y="951319"/>
                  <a:pt x="1417204" y="772856"/>
                  <a:pt x="1371593" y="680910"/>
                </a:cubicBezTo>
                <a:cubicBezTo>
                  <a:pt x="1325982" y="588964"/>
                  <a:pt x="1237294" y="542990"/>
                  <a:pt x="1105528" y="542990"/>
                </a:cubicBezTo>
                <a:cubicBezTo>
                  <a:pt x="988242" y="542990"/>
                  <a:pt x="871680" y="604891"/>
                  <a:pt x="755843" y="728693"/>
                </a:cubicBezTo>
                <a:cubicBezTo>
                  <a:pt x="640004" y="852495"/>
                  <a:pt x="582086" y="977382"/>
                  <a:pt x="582086" y="1103356"/>
                </a:cubicBezTo>
                <a:cubicBezTo>
                  <a:pt x="582086" y="1209058"/>
                  <a:pt x="614665" y="1294489"/>
                  <a:pt x="679824" y="1359647"/>
                </a:cubicBezTo>
                <a:cubicBezTo>
                  <a:pt x="744983" y="1424806"/>
                  <a:pt x="830413" y="1457386"/>
                  <a:pt x="936115" y="1457386"/>
                </a:cubicBezTo>
                <a:cubicBezTo>
                  <a:pt x="966523" y="1457386"/>
                  <a:pt x="995482" y="1456662"/>
                  <a:pt x="1022994" y="1455214"/>
                </a:cubicBezTo>
                <a:cubicBezTo>
                  <a:pt x="1050505" y="1453766"/>
                  <a:pt x="1067881" y="1453042"/>
                  <a:pt x="1075121" y="1453042"/>
                </a:cubicBezTo>
                <a:cubicBezTo>
                  <a:pt x="1251774" y="1453042"/>
                  <a:pt x="1340100" y="1526164"/>
                  <a:pt x="1340100" y="1672410"/>
                </a:cubicBezTo>
                <a:cubicBezTo>
                  <a:pt x="1340100" y="1769424"/>
                  <a:pt x="1290144" y="1850149"/>
                  <a:pt x="1190234" y="1914583"/>
                </a:cubicBezTo>
                <a:cubicBezTo>
                  <a:pt x="1090324" y="1979018"/>
                  <a:pt x="964351" y="2011236"/>
                  <a:pt x="812313" y="2011236"/>
                </a:cubicBezTo>
                <a:cubicBezTo>
                  <a:pt x="577742" y="2011236"/>
                  <a:pt x="383713" y="1930873"/>
                  <a:pt x="230228" y="1770148"/>
                </a:cubicBezTo>
                <a:cubicBezTo>
                  <a:pt x="76743" y="1609423"/>
                  <a:pt x="0" y="1405983"/>
                  <a:pt x="0" y="1159827"/>
                </a:cubicBezTo>
                <a:cubicBezTo>
                  <a:pt x="0" y="860097"/>
                  <a:pt x="121992" y="591860"/>
                  <a:pt x="365976" y="355116"/>
                </a:cubicBezTo>
                <a:cubicBezTo>
                  <a:pt x="609959" y="118372"/>
                  <a:pt x="886160" y="0"/>
                  <a:pt x="119457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0347802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65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AD63E33A-79F1-416B-9B12-AE11039F3181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3828828" y="1790019"/>
            <a:ext cx="3103732" cy="4022471"/>
          </a:xfrm>
          <a:custGeom>
            <a:avLst/>
            <a:gdLst/>
            <a:ahLst/>
            <a:cxnLst/>
            <a:rect l="l" t="t" r="r" b="b"/>
            <a:pathLst>
              <a:path w="3103732" h="4022471">
                <a:moveTo>
                  <a:pt x="2228431" y="514755"/>
                </a:moveTo>
                <a:cubicBezTo>
                  <a:pt x="2072050" y="514755"/>
                  <a:pt x="1929787" y="563262"/>
                  <a:pt x="1801641" y="660276"/>
                </a:cubicBezTo>
                <a:cubicBezTo>
                  <a:pt x="1673496" y="757290"/>
                  <a:pt x="1605080" y="868061"/>
                  <a:pt x="1596392" y="992586"/>
                </a:cubicBezTo>
                <a:lnTo>
                  <a:pt x="2117661" y="992586"/>
                </a:lnTo>
                <a:cubicBezTo>
                  <a:pt x="2411600" y="992586"/>
                  <a:pt x="2558570" y="907156"/>
                  <a:pt x="2558570" y="736295"/>
                </a:cubicBezTo>
                <a:cubicBezTo>
                  <a:pt x="2558570" y="669688"/>
                  <a:pt x="2528524" y="616113"/>
                  <a:pt x="2468433" y="575570"/>
                </a:cubicBezTo>
                <a:cubicBezTo>
                  <a:pt x="2408342" y="535027"/>
                  <a:pt x="2328342" y="514755"/>
                  <a:pt x="2228431" y="514755"/>
                </a:cubicBezTo>
                <a:close/>
                <a:moveTo>
                  <a:pt x="2274043" y="0"/>
                </a:moveTo>
                <a:cubicBezTo>
                  <a:pt x="2518750" y="0"/>
                  <a:pt x="2718209" y="67331"/>
                  <a:pt x="2872418" y="201993"/>
                </a:cubicBezTo>
                <a:cubicBezTo>
                  <a:pt x="3026627" y="336654"/>
                  <a:pt x="3103732" y="511135"/>
                  <a:pt x="3103732" y="725435"/>
                </a:cubicBezTo>
                <a:cubicBezTo>
                  <a:pt x="3103732" y="1010686"/>
                  <a:pt x="2981378" y="1229330"/>
                  <a:pt x="2736670" y="1381367"/>
                </a:cubicBezTo>
                <a:cubicBezTo>
                  <a:pt x="2597665" y="1468246"/>
                  <a:pt x="2376849" y="1511685"/>
                  <a:pt x="2074222" y="1511685"/>
                </a:cubicBezTo>
                <a:lnTo>
                  <a:pt x="1857026" y="1511685"/>
                </a:lnTo>
                <a:lnTo>
                  <a:pt x="2056847" y="1763633"/>
                </a:lnTo>
                <a:lnTo>
                  <a:pt x="2171960" y="1902638"/>
                </a:lnTo>
                <a:cubicBezTo>
                  <a:pt x="2394948" y="2177752"/>
                  <a:pt x="2506442" y="2468795"/>
                  <a:pt x="2506442" y="2775766"/>
                </a:cubicBezTo>
                <a:cubicBezTo>
                  <a:pt x="2506442" y="3074048"/>
                  <a:pt x="2407980" y="3335407"/>
                  <a:pt x="2211056" y="3559843"/>
                </a:cubicBezTo>
                <a:cubicBezTo>
                  <a:pt x="1941733" y="3868262"/>
                  <a:pt x="1589151" y="4022471"/>
                  <a:pt x="1153312" y="4022471"/>
                </a:cubicBezTo>
                <a:cubicBezTo>
                  <a:pt x="815933" y="4022471"/>
                  <a:pt x="539370" y="3918579"/>
                  <a:pt x="323623" y="3710795"/>
                </a:cubicBezTo>
                <a:cubicBezTo>
                  <a:pt x="107874" y="3503011"/>
                  <a:pt x="0" y="3236945"/>
                  <a:pt x="0" y="2912599"/>
                </a:cubicBezTo>
                <a:cubicBezTo>
                  <a:pt x="0" y="2515854"/>
                  <a:pt x="167965" y="2184992"/>
                  <a:pt x="503895" y="1920013"/>
                </a:cubicBezTo>
                <a:cubicBezTo>
                  <a:pt x="681996" y="1779560"/>
                  <a:pt x="846340" y="1709333"/>
                  <a:pt x="996931" y="1709333"/>
                </a:cubicBezTo>
                <a:cubicBezTo>
                  <a:pt x="1075120" y="1709333"/>
                  <a:pt x="1138831" y="1731777"/>
                  <a:pt x="1188062" y="1776664"/>
                </a:cubicBezTo>
                <a:cubicBezTo>
                  <a:pt x="1237294" y="1821551"/>
                  <a:pt x="1261909" y="1879470"/>
                  <a:pt x="1261909" y="1950421"/>
                </a:cubicBezTo>
                <a:cubicBezTo>
                  <a:pt x="1261909" y="2045987"/>
                  <a:pt x="1205439" y="2128521"/>
                  <a:pt x="1092497" y="2198024"/>
                </a:cubicBezTo>
                <a:lnTo>
                  <a:pt x="918739" y="2304450"/>
                </a:lnTo>
                <a:cubicBezTo>
                  <a:pt x="818829" y="2366713"/>
                  <a:pt x="735571" y="2453592"/>
                  <a:pt x="668964" y="2565085"/>
                </a:cubicBezTo>
                <a:cubicBezTo>
                  <a:pt x="602358" y="2676580"/>
                  <a:pt x="569054" y="2786625"/>
                  <a:pt x="569054" y="2895223"/>
                </a:cubicBezTo>
                <a:cubicBezTo>
                  <a:pt x="569054" y="3067532"/>
                  <a:pt x="627335" y="3209796"/>
                  <a:pt x="743896" y="3322014"/>
                </a:cubicBezTo>
                <a:cubicBezTo>
                  <a:pt x="860459" y="3434232"/>
                  <a:pt x="1008514" y="3490341"/>
                  <a:pt x="1188062" y="3490341"/>
                </a:cubicBezTo>
                <a:cubicBezTo>
                  <a:pt x="1386435" y="3490341"/>
                  <a:pt x="1558744" y="3416132"/>
                  <a:pt x="1704989" y="3267715"/>
                </a:cubicBezTo>
                <a:cubicBezTo>
                  <a:pt x="1851235" y="3119297"/>
                  <a:pt x="1924357" y="2944454"/>
                  <a:pt x="1924357" y="2743186"/>
                </a:cubicBezTo>
                <a:cubicBezTo>
                  <a:pt x="1924357" y="2615765"/>
                  <a:pt x="1894674" y="2499927"/>
                  <a:pt x="1835307" y="2395673"/>
                </a:cubicBezTo>
                <a:cubicBezTo>
                  <a:pt x="1775940" y="2291418"/>
                  <a:pt x="1647794" y="2129969"/>
                  <a:pt x="1450870" y="1911326"/>
                </a:cubicBezTo>
                <a:cubicBezTo>
                  <a:pt x="1313313" y="1759288"/>
                  <a:pt x="1214850" y="1626075"/>
                  <a:pt x="1155484" y="1511685"/>
                </a:cubicBezTo>
                <a:lnTo>
                  <a:pt x="569054" y="1511685"/>
                </a:lnTo>
                <a:cubicBezTo>
                  <a:pt x="369233" y="1511685"/>
                  <a:pt x="269323" y="1442906"/>
                  <a:pt x="269323" y="1305349"/>
                </a:cubicBezTo>
                <a:cubicBezTo>
                  <a:pt x="269323" y="1205438"/>
                  <a:pt x="304437" y="1128334"/>
                  <a:pt x="374664" y="1074035"/>
                </a:cubicBezTo>
                <a:cubicBezTo>
                  <a:pt x="444891" y="1019736"/>
                  <a:pt x="543715" y="992586"/>
                  <a:pt x="671136" y="992586"/>
                </a:cubicBezTo>
                <a:lnTo>
                  <a:pt x="1042542" y="992586"/>
                </a:lnTo>
                <a:cubicBezTo>
                  <a:pt x="1071501" y="705887"/>
                  <a:pt x="1202543" y="468782"/>
                  <a:pt x="1435666" y="281269"/>
                </a:cubicBezTo>
                <a:cubicBezTo>
                  <a:pt x="1668790" y="93757"/>
                  <a:pt x="1948249" y="0"/>
                  <a:pt x="227404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0725254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64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430CBA46-36AA-4014-8E8F-D905D12226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21035" y="6246626"/>
            <a:ext cx="1752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0F4D5120-9DBC-474C-A95A-343DD37B9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21022" y="6246626"/>
            <a:ext cx="1512294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122FCE-F372-4FF9-98DB-DF189302F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20" y="720725"/>
            <a:ext cx="10515600" cy="787400"/>
          </a:xfrm>
        </p:spPr>
        <p:txBody>
          <a:bodyPr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37D019-FD2C-4F36-B5C9-871ADBA75302}"/>
              </a:ext>
            </a:extLst>
          </p:cNvPr>
          <p:cNvSpPr txBox="1"/>
          <p:nvPr userDrawn="1"/>
        </p:nvSpPr>
        <p:spPr>
          <a:xfrm>
            <a:off x="580663" y="551295"/>
            <a:ext cx="5821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spc="100">
                <a:latin typeface="Gilroy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Corporate Business Plan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5246DE-E5D8-4CEE-9EC1-B8FEF23440D5}"/>
              </a:ext>
            </a:extLst>
          </p:cNvPr>
          <p:cNvCxnSpPr>
            <a:cxnSpLocks/>
          </p:cNvCxnSpPr>
          <p:nvPr userDrawn="1"/>
        </p:nvCxnSpPr>
        <p:spPr>
          <a:xfrm>
            <a:off x="678296" y="1608815"/>
            <a:ext cx="66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71C6A7DB-B899-43CD-82C3-7F0D8A22AB64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6402344" y="2267857"/>
            <a:ext cx="5238359" cy="3408948"/>
          </a:xfrm>
          <a:custGeom>
            <a:avLst/>
            <a:gdLst>
              <a:gd name="connsiteX0" fmla="*/ 0 w 5269056"/>
              <a:gd name="connsiteY0" fmla="*/ 0 h 3408948"/>
              <a:gd name="connsiteX1" fmla="*/ 5269056 w 5269056"/>
              <a:gd name="connsiteY1" fmla="*/ 0 h 3408948"/>
              <a:gd name="connsiteX2" fmla="*/ 5269056 w 5269056"/>
              <a:gd name="connsiteY2" fmla="*/ 3408948 h 3408948"/>
              <a:gd name="connsiteX3" fmla="*/ 0 w 5269056"/>
              <a:gd name="connsiteY3" fmla="*/ 3408948 h 3408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69056" h="3408948">
                <a:moveTo>
                  <a:pt x="0" y="0"/>
                </a:moveTo>
                <a:lnTo>
                  <a:pt x="5269056" y="0"/>
                </a:lnTo>
                <a:lnTo>
                  <a:pt x="5269056" y="3408948"/>
                </a:lnTo>
                <a:lnTo>
                  <a:pt x="0" y="340894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1200">
                <a:latin typeface="Gilroy Bold" panose="000008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40689532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7" Type="http://schemas.openxmlformats.org/officeDocument/2006/relationships/slideLayout" Target="../slideLayouts/slideLayout7.xml"/><Relationship Id="rId71" Type="http://schemas.openxmlformats.org/officeDocument/2006/relationships/hyperlink" Target="http://www.thenounproject.com/" TargetMode="Externa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/Relationships>
</file>

<file path=ppt/slideMasters/_rels/slideMaster2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94.xml"/><Relationship Id="rId21" Type="http://schemas.openxmlformats.org/officeDocument/2006/relationships/slideLayout" Target="../slideLayouts/slideLayout89.xml"/><Relationship Id="rId42" Type="http://schemas.openxmlformats.org/officeDocument/2006/relationships/slideLayout" Target="../slideLayouts/slideLayout110.xml"/><Relationship Id="rId47" Type="http://schemas.openxmlformats.org/officeDocument/2006/relationships/slideLayout" Target="../slideLayouts/slideLayout115.xml"/><Relationship Id="rId63" Type="http://schemas.openxmlformats.org/officeDocument/2006/relationships/slideLayout" Target="../slideLayouts/slideLayout131.xml"/><Relationship Id="rId68" Type="http://schemas.openxmlformats.org/officeDocument/2006/relationships/slideLayout" Target="../slideLayouts/slideLayout136.xml"/><Relationship Id="rId7" Type="http://schemas.openxmlformats.org/officeDocument/2006/relationships/slideLayout" Target="../slideLayouts/slideLayout75.xml"/><Relationship Id="rId71" Type="http://schemas.openxmlformats.org/officeDocument/2006/relationships/hyperlink" Target="http://www.thenounproject.com/" TargetMode="External"/><Relationship Id="rId2" Type="http://schemas.openxmlformats.org/officeDocument/2006/relationships/slideLayout" Target="../slideLayouts/slideLayout70.xml"/><Relationship Id="rId16" Type="http://schemas.openxmlformats.org/officeDocument/2006/relationships/slideLayout" Target="../slideLayouts/slideLayout84.xml"/><Relationship Id="rId29" Type="http://schemas.openxmlformats.org/officeDocument/2006/relationships/slideLayout" Target="../slideLayouts/slideLayout97.xml"/><Relationship Id="rId11" Type="http://schemas.openxmlformats.org/officeDocument/2006/relationships/slideLayout" Target="../slideLayouts/slideLayout79.xml"/><Relationship Id="rId24" Type="http://schemas.openxmlformats.org/officeDocument/2006/relationships/slideLayout" Target="../slideLayouts/slideLayout92.xml"/><Relationship Id="rId32" Type="http://schemas.openxmlformats.org/officeDocument/2006/relationships/slideLayout" Target="../slideLayouts/slideLayout100.xml"/><Relationship Id="rId37" Type="http://schemas.openxmlformats.org/officeDocument/2006/relationships/slideLayout" Target="../slideLayouts/slideLayout105.xml"/><Relationship Id="rId40" Type="http://schemas.openxmlformats.org/officeDocument/2006/relationships/slideLayout" Target="../slideLayouts/slideLayout108.xml"/><Relationship Id="rId45" Type="http://schemas.openxmlformats.org/officeDocument/2006/relationships/slideLayout" Target="../slideLayouts/slideLayout113.xml"/><Relationship Id="rId53" Type="http://schemas.openxmlformats.org/officeDocument/2006/relationships/slideLayout" Target="../slideLayouts/slideLayout121.xml"/><Relationship Id="rId58" Type="http://schemas.openxmlformats.org/officeDocument/2006/relationships/slideLayout" Target="../slideLayouts/slideLayout126.xml"/><Relationship Id="rId66" Type="http://schemas.openxmlformats.org/officeDocument/2006/relationships/slideLayout" Target="../slideLayouts/slideLayout134.xml"/><Relationship Id="rId5" Type="http://schemas.openxmlformats.org/officeDocument/2006/relationships/slideLayout" Target="../slideLayouts/slideLayout73.xml"/><Relationship Id="rId61" Type="http://schemas.openxmlformats.org/officeDocument/2006/relationships/slideLayout" Target="../slideLayouts/slideLayout129.xml"/><Relationship Id="rId19" Type="http://schemas.openxmlformats.org/officeDocument/2006/relationships/slideLayout" Target="../slideLayouts/slideLayout87.xml"/><Relationship Id="rId14" Type="http://schemas.openxmlformats.org/officeDocument/2006/relationships/slideLayout" Target="../slideLayouts/slideLayout82.xml"/><Relationship Id="rId22" Type="http://schemas.openxmlformats.org/officeDocument/2006/relationships/slideLayout" Target="../slideLayouts/slideLayout90.xml"/><Relationship Id="rId27" Type="http://schemas.openxmlformats.org/officeDocument/2006/relationships/slideLayout" Target="../slideLayouts/slideLayout95.xml"/><Relationship Id="rId30" Type="http://schemas.openxmlformats.org/officeDocument/2006/relationships/slideLayout" Target="../slideLayouts/slideLayout98.xml"/><Relationship Id="rId35" Type="http://schemas.openxmlformats.org/officeDocument/2006/relationships/slideLayout" Target="../slideLayouts/slideLayout103.xml"/><Relationship Id="rId43" Type="http://schemas.openxmlformats.org/officeDocument/2006/relationships/slideLayout" Target="../slideLayouts/slideLayout111.xml"/><Relationship Id="rId48" Type="http://schemas.openxmlformats.org/officeDocument/2006/relationships/slideLayout" Target="../slideLayouts/slideLayout116.xml"/><Relationship Id="rId56" Type="http://schemas.openxmlformats.org/officeDocument/2006/relationships/slideLayout" Target="../slideLayouts/slideLayout124.xml"/><Relationship Id="rId64" Type="http://schemas.openxmlformats.org/officeDocument/2006/relationships/slideLayout" Target="../slideLayouts/slideLayout132.xml"/><Relationship Id="rId69" Type="http://schemas.openxmlformats.org/officeDocument/2006/relationships/theme" Target="../theme/theme2.xml"/><Relationship Id="rId8" Type="http://schemas.openxmlformats.org/officeDocument/2006/relationships/slideLayout" Target="../slideLayouts/slideLayout76.xml"/><Relationship Id="rId51" Type="http://schemas.openxmlformats.org/officeDocument/2006/relationships/slideLayout" Target="../slideLayouts/slideLayout119.xml"/><Relationship Id="rId3" Type="http://schemas.openxmlformats.org/officeDocument/2006/relationships/slideLayout" Target="../slideLayouts/slideLayout71.xml"/><Relationship Id="rId12" Type="http://schemas.openxmlformats.org/officeDocument/2006/relationships/slideLayout" Target="../slideLayouts/slideLayout80.xml"/><Relationship Id="rId17" Type="http://schemas.openxmlformats.org/officeDocument/2006/relationships/slideLayout" Target="../slideLayouts/slideLayout85.xml"/><Relationship Id="rId25" Type="http://schemas.openxmlformats.org/officeDocument/2006/relationships/slideLayout" Target="../slideLayouts/slideLayout93.xml"/><Relationship Id="rId33" Type="http://schemas.openxmlformats.org/officeDocument/2006/relationships/slideLayout" Target="../slideLayouts/slideLayout101.xml"/><Relationship Id="rId38" Type="http://schemas.openxmlformats.org/officeDocument/2006/relationships/slideLayout" Target="../slideLayouts/slideLayout106.xml"/><Relationship Id="rId46" Type="http://schemas.openxmlformats.org/officeDocument/2006/relationships/slideLayout" Target="../slideLayouts/slideLayout114.xml"/><Relationship Id="rId59" Type="http://schemas.openxmlformats.org/officeDocument/2006/relationships/slideLayout" Target="../slideLayouts/slideLayout127.xml"/><Relationship Id="rId67" Type="http://schemas.openxmlformats.org/officeDocument/2006/relationships/slideLayout" Target="../slideLayouts/slideLayout135.xml"/><Relationship Id="rId20" Type="http://schemas.openxmlformats.org/officeDocument/2006/relationships/slideLayout" Target="../slideLayouts/slideLayout88.xml"/><Relationship Id="rId41" Type="http://schemas.openxmlformats.org/officeDocument/2006/relationships/slideLayout" Target="../slideLayouts/slideLayout109.xml"/><Relationship Id="rId54" Type="http://schemas.openxmlformats.org/officeDocument/2006/relationships/slideLayout" Target="../slideLayouts/slideLayout122.xml"/><Relationship Id="rId62" Type="http://schemas.openxmlformats.org/officeDocument/2006/relationships/slideLayout" Target="../slideLayouts/slideLayout130.xml"/><Relationship Id="rId70" Type="http://schemas.openxmlformats.org/officeDocument/2006/relationships/image" Target="../media/image1.jpg"/><Relationship Id="rId1" Type="http://schemas.openxmlformats.org/officeDocument/2006/relationships/slideLayout" Target="../slideLayouts/slideLayout69.xml"/><Relationship Id="rId6" Type="http://schemas.openxmlformats.org/officeDocument/2006/relationships/slideLayout" Target="../slideLayouts/slideLayout74.xml"/><Relationship Id="rId15" Type="http://schemas.openxmlformats.org/officeDocument/2006/relationships/slideLayout" Target="../slideLayouts/slideLayout83.xml"/><Relationship Id="rId23" Type="http://schemas.openxmlformats.org/officeDocument/2006/relationships/slideLayout" Target="../slideLayouts/slideLayout91.xml"/><Relationship Id="rId28" Type="http://schemas.openxmlformats.org/officeDocument/2006/relationships/slideLayout" Target="../slideLayouts/slideLayout96.xml"/><Relationship Id="rId36" Type="http://schemas.openxmlformats.org/officeDocument/2006/relationships/slideLayout" Target="../slideLayouts/slideLayout104.xml"/><Relationship Id="rId49" Type="http://schemas.openxmlformats.org/officeDocument/2006/relationships/slideLayout" Target="../slideLayouts/slideLayout117.xml"/><Relationship Id="rId57" Type="http://schemas.openxmlformats.org/officeDocument/2006/relationships/slideLayout" Target="../slideLayouts/slideLayout125.xml"/><Relationship Id="rId10" Type="http://schemas.openxmlformats.org/officeDocument/2006/relationships/slideLayout" Target="../slideLayouts/slideLayout78.xml"/><Relationship Id="rId31" Type="http://schemas.openxmlformats.org/officeDocument/2006/relationships/slideLayout" Target="../slideLayouts/slideLayout99.xml"/><Relationship Id="rId44" Type="http://schemas.openxmlformats.org/officeDocument/2006/relationships/slideLayout" Target="../slideLayouts/slideLayout112.xml"/><Relationship Id="rId52" Type="http://schemas.openxmlformats.org/officeDocument/2006/relationships/slideLayout" Target="../slideLayouts/slideLayout120.xml"/><Relationship Id="rId60" Type="http://schemas.openxmlformats.org/officeDocument/2006/relationships/slideLayout" Target="../slideLayouts/slideLayout128.xml"/><Relationship Id="rId65" Type="http://schemas.openxmlformats.org/officeDocument/2006/relationships/slideLayout" Target="../slideLayouts/slideLayout133.xml"/><Relationship Id="rId4" Type="http://schemas.openxmlformats.org/officeDocument/2006/relationships/slideLayout" Target="../slideLayouts/slideLayout72.xml"/><Relationship Id="rId9" Type="http://schemas.openxmlformats.org/officeDocument/2006/relationships/slideLayout" Target="../slideLayouts/slideLayout77.xml"/><Relationship Id="rId13" Type="http://schemas.openxmlformats.org/officeDocument/2006/relationships/slideLayout" Target="../slideLayouts/slideLayout81.xml"/><Relationship Id="rId18" Type="http://schemas.openxmlformats.org/officeDocument/2006/relationships/slideLayout" Target="../slideLayouts/slideLayout86.xml"/><Relationship Id="rId39" Type="http://schemas.openxmlformats.org/officeDocument/2006/relationships/slideLayout" Target="../slideLayouts/slideLayout107.xml"/><Relationship Id="rId34" Type="http://schemas.openxmlformats.org/officeDocument/2006/relationships/slideLayout" Target="../slideLayouts/slideLayout102.xml"/><Relationship Id="rId50" Type="http://schemas.openxmlformats.org/officeDocument/2006/relationships/slideLayout" Target="../slideLayouts/slideLayout118.xml"/><Relationship Id="rId55" Type="http://schemas.openxmlformats.org/officeDocument/2006/relationships/slideLayout" Target="../slideLayouts/slideLayout1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2">
            <a:extLst>
              <a:ext uri="{FF2B5EF4-FFF2-40B4-BE49-F238E27FC236}">
                <a16:creationId xmlns:a16="http://schemas.microsoft.com/office/drawing/2014/main" id="{7E1A58AA-B33A-42D0-8DD0-07952C8953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20725"/>
            <a:ext cx="10515600" cy="787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7" name="Slide Number Placeholder 6">
            <a:extLst>
              <a:ext uri="{FF2B5EF4-FFF2-40B4-BE49-F238E27FC236}">
                <a16:creationId xmlns:a16="http://schemas.microsoft.com/office/drawing/2014/main" id="{9D51BDB4-5B24-4B0D-A016-8662F7B99F34}"/>
              </a:ext>
            </a:extLst>
          </p:cNvPr>
          <p:cNvSpPr txBox="1">
            <a:spLocks/>
          </p:cNvSpPr>
          <p:nvPr userDrawn="1"/>
        </p:nvSpPr>
        <p:spPr>
          <a:xfrm>
            <a:off x="11009491" y="6246626"/>
            <a:ext cx="68580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B438F60-AAEF-4AF3-979D-DD4E391811CD}" type="slidenum">
              <a:rPr lang="en-US" sz="1100" smtClean="0">
                <a:solidFill>
                  <a:schemeClr val="bg1"/>
                </a:solidFill>
                <a:latin typeface="Gilroy SemiBold" panose="00000700000000000000" pitchFamily="50" charset="0"/>
              </a:rPr>
              <a:pPr/>
              <a:t>‹#›</a:t>
            </a:fld>
            <a:endParaRPr lang="en-US" sz="1100" dirty="0">
              <a:solidFill>
                <a:schemeClr val="bg1"/>
              </a:solidFill>
              <a:latin typeface="Gilroy SemiBold" panose="00000700000000000000" pitchFamily="50" charset="0"/>
            </a:endParaRPr>
          </a:p>
        </p:txBody>
      </p: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5285520F-6B31-A334-364C-4D181D44AC83}"/>
              </a:ext>
            </a:extLst>
          </p:cNvPr>
          <p:cNvGrpSpPr/>
          <p:nvPr userDrawn="1"/>
        </p:nvGrpSpPr>
        <p:grpSpPr>
          <a:xfrm>
            <a:off x="12293600" y="5848350"/>
            <a:ext cx="1764972" cy="1001526"/>
            <a:chOff x="12293600" y="2611167"/>
            <a:chExt cx="1764972" cy="1236096"/>
          </a:xfrm>
        </p:grpSpPr>
        <p:sp>
          <p:nvSpPr>
            <p:cNvPr id="4" name="Rechteck 3">
              <a:extLst>
                <a:ext uri="{FF2B5EF4-FFF2-40B4-BE49-F238E27FC236}">
                  <a16:creationId xmlns:a16="http://schemas.microsoft.com/office/drawing/2014/main" id="{23CB30C7-67C8-1B57-B823-EE2FF2F01824}"/>
                </a:ext>
              </a:extLst>
            </p:cNvPr>
            <p:cNvSpPr/>
            <p:nvPr/>
          </p:nvSpPr>
          <p:spPr>
            <a:xfrm>
              <a:off x="12293600" y="3429000"/>
              <a:ext cx="294162" cy="41826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" name="Rechteck 4">
              <a:extLst>
                <a:ext uri="{FF2B5EF4-FFF2-40B4-BE49-F238E27FC236}">
                  <a16:creationId xmlns:a16="http://schemas.microsoft.com/office/drawing/2014/main" id="{D988B142-C68F-B69B-BEBA-D58CC3583F5B}"/>
                </a:ext>
              </a:extLst>
            </p:cNvPr>
            <p:cNvSpPr/>
            <p:nvPr/>
          </p:nvSpPr>
          <p:spPr>
            <a:xfrm>
              <a:off x="12587762" y="3429000"/>
              <a:ext cx="294162" cy="41826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" name="Rechteck 5">
              <a:extLst>
                <a:ext uri="{FF2B5EF4-FFF2-40B4-BE49-F238E27FC236}">
                  <a16:creationId xmlns:a16="http://schemas.microsoft.com/office/drawing/2014/main" id="{F85D81A8-AE46-EB12-A2A8-8B20C673AC5E}"/>
                </a:ext>
              </a:extLst>
            </p:cNvPr>
            <p:cNvSpPr/>
            <p:nvPr/>
          </p:nvSpPr>
          <p:spPr>
            <a:xfrm>
              <a:off x="12881924" y="3429000"/>
              <a:ext cx="294162" cy="41826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" name="Rechteck 6">
              <a:extLst>
                <a:ext uri="{FF2B5EF4-FFF2-40B4-BE49-F238E27FC236}">
                  <a16:creationId xmlns:a16="http://schemas.microsoft.com/office/drawing/2014/main" id="{5019C67C-3D01-99C2-5540-63AD75A5729B}"/>
                </a:ext>
              </a:extLst>
            </p:cNvPr>
            <p:cNvSpPr/>
            <p:nvPr/>
          </p:nvSpPr>
          <p:spPr>
            <a:xfrm>
              <a:off x="13176086" y="3429000"/>
              <a:ext cx="294162" cy="41826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" name="Rechteck 7">
              <a:extLst>
                <a:ext uri="{FF2B5EF4-FFF2-40B4-BE49-F238E27FC236}">
                  <a16:creationId xmlns:a16="http://schemas.microsoft.com/office/drawing/2014/main" id="{4D5D9B97-CE92-F311-6B9D-8356D5940D08}"/>
                </a:ext>
              </a:extLst>
            </p:cNvPr>
            <p:cNvSpPr/>
            <p:nvPr/>
          </p:nvSpPr>
          <p:spPr>
            <a:xfrm>
              <a:off x="13470248" y="3429000"/>
              <a:ext cx="294162" cy="41826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" name="Rechteck 8">
              <a:extLst>
                <a:ext uri="{FF2B5EF4-FFF2-40B4-BE49-F238E27FC236}">
                  <a16:creationId xmlns:a16="http://schemas.microsoft.com/office/drawing/2014/main" id="{81041C8E-6A5D-B573-4606-70F1DA01EF29}"/>
                </a:ext>
              </a:extLst>
            </p:cNvPr>
            <p:cNvSpPr/>
            <p:nvPr/>
          </p:nvSpPr>
          <p:spPr>
            <a:xfrm>
              <a:off x="13764410" y="3429000"/>
              <a:ext cx="294162" cy="41826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0" name="Rechteck 9">
              <a:extLst>
                <a:ext uri="{FF2B5EF4-FFF2-40B4-BE49-F238E27FC236}">
                  <a16:creationId xmlns:a16="http://schemas.microsoft.com/office/drawing/2014/main" id="{6B9C8A64-EFB3-D117-F6FE-DF7389615F64}"/>
                </a:ext>
              </a:extLst>
            </p:cNvPr>
            <p:cNvSpPr/>
            <p:nvPr/>
          </p:nvSpPr>
          <p:spPr>
            <a:xfrm>
              <a:off x="12293600" y="2611168"/>
              <a:ext cx="294162" cy="418263"/>
            </a:xfrm>
            <a:prstGeom prst="rect">
              <a:avLst/>
            </a:prstGeom>
            <a:solidFill>
              <a:srgbClr val="FFD0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" name="Rechteck 10">
              <a:extLst>
                <a:ext uri="{FF2B5EF4-FFF2-40B4-BE49-F238E27FC236}">
                  <a16:creationId xmlns:a16="http://schemas.microsoft.com/office/drawing/2014/main" id="{FCE71D65-7A64-AF4C-0FCC-EED05EB112CE}"/>
                </a:ext>
              </a:extLst>
            </p:cNvPr>
            <p:cNvSpPr/>
            <p:nvPr/>
          </p:nvSpPr>
          <p:spPr>
            <a:xfrm>
              <a:off x="12587762" y="2611168"/>
              <a:ext cx="294162" cy="418263"/>
            </a:xfrm>
            <a:prstGeom prst="rect">
              <a:avLst/>
            </a:prstGeom>
            <a:solidFill>
              <a:srgbClr val="CA36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2" name="Rechteck 11">
              <a:extLst>
                <a:ext uri="{FF2B5EF4-FFF2-40B4-BE49-F238E27FC236}">
                  <a16:creationId xmlns:a16="http://schemas.microsoft.com/office/drawing/2014/main" id="{B5CBB69C-73BE-E2BB-DCC4-9EE966C6C28B}"/>
                </a:ext>
              </a:extLst>
            </p:cNvPr>
            <p:cNvSpPr/>
            <p:nvPr/>
          </p:nvSpPr>
          <p:spPr>
            <a:xfrm>
              <a:off x="12881924" y="2611167"/>
              <a:ext cx="294162" cy="418263"/>
            </a:xfrm>
            <a:prstGeom prst="rect">
              <a:avLst/>
            </a:prstGeom>
            <a:solidFill>
              <a:srgbClr val="1111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3" name="Rechteck 12">
              <a:extLst>
                <a:ext uri="{FF2B5EF4-FFF2-40B4-BE49-F238E27FC236}">
                  <a16:creationId xmlns:a16="http://schemas.microsoft.com/office/drawing/2014/main" id="{285FE207-FFEA-8417-1071-B87E24DC1152}"/>
                </a:ext>
              </a:extLst>
            </p:cNvPr>
            <p:cNvSpPr/>
            <p:nvPr/>
          </p:nvSpPr>
          <p:spPr>
            <a:xfrm>
              <a:off x="13176086" y="2611168"/>
              <a:ext cx="294162" cy="4182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14" name="Picture 12" descr="Background pattern&#10;&#10;Description automatically generated">
              <a:extLst>
                <a:ext uri="{FF2B5EF4-FFF2-40B4-BE49-F238E27FC236}">
                  <a16:creationId xmlns:a16="http://schemas.microsoft.com/office/drawing/2014/main" id="{09737D67-0C60-5991-DE93-8D48A3948570}"/>
                </a:ext>
              </a:extLst>
            </p:cNvPr>
            <p:cNvPicPr>
              <a:picLocks noChangeAspect="1"/>
            </p:cNvPicPr>
            <p:nvPr/>
          </p:nvPicPr>
          <p:blipFill>
            <a:blip r:embed="rId70"/>
            <a:stretch>
              <a:fillRect/>
            </a:stretch>
          </p:blipFill>
          <p:spPr>
            <a:xfrm>
              <a:off x="12293600" y="3029430"/>
              <a:ext cx="1764972" cy="399570"/>
            </a:xfrm>
            <a:prstGeom prst="rect">
              <a:avLst/>
            </a:prstGeom>
          </p:spPr>
        </p:pic>
      </p:grpSp>
      <p:sp>
        <p:nvSpPr>
          <p:cNvPr id="16" name="Textfeld 15">
            <a:extLst>
              <a:ext uri="{FF2B5EF4-FFF2-40B4-BE49-F238E27FC236}">
                <a16:creationId xmlns:a16="http://schemas.microsoft.com/office/drawing/2014/main" id="{FA0B37E9-C1D3-9740-B3EC-5B14B81DAB8D}"/>
              </a:ext>
            </a:extLst>
          </p:cNvPr>
          <p:cNvSpPr txBox="1"/>
          <p:nvPr userDrawn="1"/>
        </p:nvSpPr>
        <p:spPr>
          <a:xfrm>
            <a:off x="318234" y="6334781"/>
            <a:ext cx="830506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de-DE" sz="1000" b="0" i="0" dirty="0">
                <a:solidFill>
                  <a:schemeClr val="bg1">
                    <a:lumMod val="75000"/>
                  </a:schemeClr>
                </a:solidFill>
                <a:effectLst/>
                <a:latin typeface="Gilroy Light" panose="00000400000000000000" pitchFamily="50" charset="0"/>
              </a:rPr>
              <a:t>Inhalte sind Open Source gem. </a:t>
            </a:r>
            <a:r>
              <a:rPr lang="de-DE" sz="1000" dirty="0">
                <a:solidFill>
                  <a:schemeClr val="bg1">
                    <a:lumMod val="75000"/>
                  </a:schemeClr>
                </a:solidFill>
                <a:latin typeface="Gilroy Light" panose="00000400000000000000" pitchFamily="50" charset="0"/>
              </a:rPr>
              <a:t>CC BY 4.0. Ausgenommen sind Icons (</a:t>
            </a:r>
            <a:r>
              <a:rPr lang="de-DE" sz="1000" dirty="0">
                <a:solidFill>
                  <a:schemeClr val="bg1">
                    <a:lumMod val="75000"/>
                  </a:schemeClr>
                </a:solidFill>
                <a:latin typeface="Gilroy Light" panose="00000400000000000000" pitchFamily="50" charset="0"/>
                <a:hlinkClick r:id="rId7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www.thenounproject.com</a:t>
            </a:r>
            <a:r>
              <a:rPr lang="de-DE" sz="1000" dirty="0">
                <a:solidFill>
                  <a:schemeClr val="bg1">
                    <a:lumMod val="75000"/>
                  </a:schemeClr>
                </a:solidFill>
                <a:latin typeface="Gilroy Light" panose="00000400000000000000" pitchFamily="50" charset="0"/>
              </a:rPr>
              <a:t>) und Fotografien (siehe jeweils Quelle).</a:t>
            </a:r>
            <a:endParaRPr lang="de-DE" sz="1000" b="0" i="0" dirty="0">
              <a:solidFill>
                <a:schemeClr val="bg1">
                  <a:lumMod val="75000"/>
                </a:schemeClr>
              </a:solidFill>
              <a:effectLst/>
              <a:latin typeface="Gilroy Light" panose="00000400000000000000" pitchFamily="50" charset="0"/>
            </a:endParaRPr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F42937A7-CABD-502B-E617-69694F3AF260}"/>
              </a:ext>
            </a:extLst>
          </p:cNvPr>
          <p:cNvSpPr/>
          <p:nvPr userDrawn="1"/>
        </p:nvSpPr>
        <p:spPr>
          <a:xfrm>
            <a:off x="10429875" y="555647"/>
            <a:ext cx="1762125" cy="473053"/>
          </a:xfrm>
          <a:prstGeom prst="rect">
            <a:avLst/>
          </a:prstGeom>
          <a:gradFill>
            <a:gsLst>
              <a:gs pos="0">
                <a:srgbClr val="7ED878"/>
              </a:gs>
              <a:gs pos="56600">
                <a:srgbClr val="34CA8C"/>
              </a:gs>
              <a:gs pos="100000">
                <a:srgbClr val="42D0C6"/>
              </a:gs>
            </a:gsLst>
            <a:lin ang="42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800" b="1" dirty="0">
                <a:solidFill>
                  <a:schemeClr val="bg1"/>
                </a:solidFill>
                <a:latin typeface="Gilroy Bold" panose="00000800000000000000" pitchFamily="50" charset="0"/>
                <a:cs typeface="Poppins" panose="00000500000000000000" pitchFamily="2" charset="0"/>
              </a:rPr>
              <a:t>cloud ahead</a:t>
            </a:r>
          </a:p>
        </p:txBody>
      </p:sp>
    </p:spTree>
    <p:extLst>
      <p:ext uri="{BB962C8B-B14F-4D97-AF65-F5344CB8AC3E}">
        <p14:creationId xmlns:p14="http://schemas.microsoft.com/office/powerpoint/2010/main" val="362557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5" r:id="rId1"/>
    <p:sldLayoutId id="2147483903" r:id="rId2"/>
    <p:sldLayoutId id="2147484030" r:id="rId3"/>
    <p:sldLayoutId id="2147484087" r:id="rId4"/>
    <p:sldLayoutId id="2147484088" r:id="rId5"/>
    <p:sldLayoutId id="2147484086" r:id="rId6"/>
    <p:sldLayoutId id="2147484084" r:id="rId7"/>
    <p:sldLayoutId id="2147484085" r:id="rId8"/>
    <p:sldLayoutId id="2147484083" r:id="rId9"/>
    <p:sldLayoutId id="2147484082" r:id="rId10"/>
    <p:sldLayoutId id="2147484080" r:id="rId11"/>
    <p:sldLayoutId id="2147484078" r:id="rId12"/>
    <p:sldLayoutId id="2147484079" r:id="rId13"/>
    <p:sldLayoutId id="2147484027" r:id="rId14"/>
    <p:sldLayoutId id="2147484043" r:id="rId15"/>
    <p:sldLayoutId id="2147484028" r:id="rId16"/>
    <p:sldLayoutId id="2147484092" r:id="rId17"/>
    <p:sldLayoutId id="2147484091" r:id="rId18"/>
    <p:sldLayoutId id="2147484093" r:id="rId19"/>
    <p:sldLayoutId id="2147484090" r:id="rId20"/>
    <p:sldLayoutId id="2147484089" r:id="rId21"/>
    <p:sldLayoutId id="2147484081" r:id="rId22"/>
    <p:sldLayoutId id="2147484077" r:id="rId23"/>
    <p:sldLayoutId id="2147484074" r:id="rId24"/>
    <p:sldLayoutId id="2147484072" r:id="rId25"/>
    <p:sldLayoutId id="2147484076" r:id="rId26"/>
    <p:sldLayoutId id="2147484071" r:id="rId27"/>
    <p:sldLayoutId id="2147484070" r:id="rId28"/>
    <p:sldLayoutId id="2147484069" r:id="rId29"/>
    <p:sldLayoutId id="2147484068" r:id="rId30"/>
    <p:sldLayoutId id="2147484067" r:id="rId31"/>
    <p:sldLayoutId id="2147484073" r:id="rId32"/>
    <p:sldLayoutId id="2147484066" r:id="rId33"/>
    <p:sldLayoutId id="2147484064" r:id="rId34"/>
    <p:sldLayoutId id="2147484065" r:id="rId35"/>
    <p:sldLayoutId id="2147484063" r:id="rId36"/>
    <p:sldLayoutId id="2147484062" r:id="rId37"/>
    <p:sldLayoutId id="2147484061" r:id="rId38"/>
    <p:sldLayoutId id="2147484060" r:id="rId39"/>
    <p:sldLayoutId id="2147484059" r:id="rId40"/>
    <p:sldLayoutId id="2147484058" r:id="rId41"/>
    <p:sldLayoutId id="2147484057" r:id="rId42"/>
    <p:sldLayoutId id="2147484056" r:id="rId43"/>
    <p:sldLayoutId id="2147484055" r:id="rId44"/>
    <p:sldLayoutId id="2147484054" r:id="rId45"/>
    <p:sldLayoutId id="2147484050" r:id="rId46"/>
    <p:sldLayoutId id="2147484049" r:id="rId47"/>
    <p:sldLayoutId id="2147484048" r:id="rId48"/>
    <p:sldLayoutId id="2147484047" r:id="rId49"/>
    <p:sldLayoutId id="2147484046" r:id="rId50"/>
    <p:sldLayoutId id="2147484045" r:id="rId51"/>
    <p:sldLayoutId id="2147484053" r:id="rId52"/>
    <p:sldLayoutId id="2147484051" r:id="rId53"/>
    <p:sldLayoutId id="2147484044" r:id="rId54"/>
    <p:sldLayoutId id="2147484041" r:id="rId55"/>
    <p:sldLayoutId id="2147484039" r:id="rId56"/>
    <p:sldLayoutId id="2147484038" r:id="rId57"/>
    <p:sldLayoutId id="2147484042" r:id="rId58"/>
    <p:sldLayoutId id="2147484037" r:id="rId59"/>
    <p:sldLayoutId id="2147484036" r:id="rId60"/>
    <p:sldLayoutId id="2147484052" r:id="rId61"/>
    <p:sldLayoutId id="2147484035" r:id="rId62"/>
    <p:sldLayoutId id="2147484029" r:id="rId63"/>
    <p:sldLayoutId id="2147484034" r:id="rId64"/>
    <p:sldLayoutId id="2147484033" r:id="rId65"/>
    <p:sldLayoutId id="2147484032" r:id="rId66"/>
    <p:sldLayoutId id="2147484031" r:id="rId67"/>
    <p:sldLayoutId id="2147483904" r:id="rId68"/>
  </p:sldLayoutIdLst>
  <p:hf hdr="0" ftr="0" dt="0"/>
  <p:txStyles>
    <p:titleStyle>
      <a:lvl1pPr algn="ctr" defTabSz="914400" rtl="0" eaLnBrk="1" latinLnBrk="0" hangingPunct="1">
        <a:lnSpc>
          <a:spcPct val="100000"/>
        </a:lnSpc>
        <a:spcBef>
          <a:spcPct val="0"/>
        </a:spcBef>
        <a:buNone/>
        <a:defRPr sz="3300" kern="1200">
          <a:solidFill>
            <a:schemeClr val="tx1"/>
          </a:solidFill>
          <a:latin typeface="Gilroy Heavy" panose="00000A00000000000000" pitchFamily="50" charset="0"/>
          <a:ea typeface="Gilroy Heavy" panose="00000A00000000000000" pitchFamily="50" charset="0"/>
          <a:cs typeface="+mj-cs"/>
        </a:defRPr>
      </a:lvl1pPr>
    </p:titleStyle>
    <p:bodyStyle>
      <a:lvl1pPr marL="0" indent="0" algn="ctr" defTabSz="914400" rtl="0" eaLnBrk="1" latinLnBrk="0" hangingPunct="1">
        <a:lnSpc>
          <a:spcPct val="100000"/>
        </a:lnSpc>
        <a:spcBef>
          <a:spcPts val="1000"/>
        </a:spcBef>
        <a:buFontTx/>
        <a:buNone/>
        <a:defRPr sz="1200" kern="1200" spc="100" baseline="0">
          <a:solidFill>
            <a:schemeClr val="tx1"/>
          </a:solidFill>
          <a:latin typeface="Open Sans Semibold" panose="020B0706030804020204" pitchFamily="34" charset="0"/>
          <a:ea typeface="Open Sans Semibold" panose="020B0706030804020204" pitchFamily="34" charset="0"/>
          <a:cs typeface="Open Sans Semibold" panose="020B0706030804020204" pitchFamily="34" charset="0"/>
        </a:defRPr>
      </a:lvl1pPr>
      <a:lvl2pPr marL="685800" indent="-228600" algn="ctr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2pPr>
      <a:lvl3pPr marL="1143000" indent="-228600" algn="ctr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3pPr>
      <a:lvl4pPr marL="1600200" indent="-228600" algn="ctr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4pPr>
      <a:lvl5pPr marL="2057400" indent="-228600" algn="ctr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2">
            <a:extLst>
              <a:ext uri="{FF2B5EF4-FFF2-40B4-BE49-F238E27FC236}">
                <a16:creationId xmlns:a16="http://schemas.microsoft.com/office/drawing/2014/main" id="{7E1A58AA-B33A-42D0-8DD0-07952C8953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20725"/>
            <a:ext cx="10515600" cy="787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7" name="Slide Number Placeholder 6">
            <a:extLst>
              <a:ext uri="{FF2B5EF4-FFF2-40B4-BE49-F238E27FC236}">
                <a16:creationId xmlns:a16="http://schemas.microsoft.com/office/drawing/2014/main" id="{9D51BDB4-5B24-4B0D-A016-8662F7B99F34}"/>
              </a:ext>
            </a:extLst>
          </p:cNvPr>
          <p:cNvSpPr txBox="1">
            <a:spLocks/>
          </p:cNvSpPr>
          <p:nvPr userDrawn="1"/>
        </p:nvSpPr>
        <p:spPr>
          <a:xfrm>
            <a:off x="11009491" y="6246626"/>
            <a:ext cx="68580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B438F60-AAEF-4AF3-979D-DD4E391811CD}" type="slidenum">
              <a:rPr lang="en-US" sz="1100" smtClean="0">
                <a:solidFill>
                  <a:schemeClr val="bg1"/>
                </a:solidFill>
                <a:latin typeface="Gilroy SemiBold" panose="00000700000000000000" pitchFamily="50" charset="0"/>
              </a:rPr>
              <a:pPr/>
              <a:t>‹#›</a:t>
            </a:fld>
            <a:endParaRPr lang="en-US" sz="1100">
              <a:solidFill>
                <a:schemeClr val="bg1"/>
              </a:solidFill>
              <a:latin typeface="Gilroy SemiBold" panose="00000700000000000000" pitchFamily="50" charset="0"/>
            </a:endParaRPr>
          </a:p>
        </p:txBody>
      </p: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5285520F-6B31-A334-364C-4D181D44AC83}"/>
              </a:ext>
            </a:extLst>
          </p:cNvPr>
          <p:cNvGrpSpPr/>
          <p:nvPr userDrawn="1"/>
        </p:nvGrpSpPr>
        <p:grpSpPr>
          <a:xfrm>
            <a:off x="12293600" y="5848350"/>
            <a:ext cx="1764972" cy="1001526"/>
            <a:chOff x="12293600" y="2611167"/>
            <a:chExt cx="1764972" cy="1236096"/>
          </a:xfrm>
        </p:grpSpPr>
        <p:sp>
          <p:nvSpPr>
            <p:cNvPr id="4" name="Rechteck 3">
              <a:extLst>
                <a:ext uri="{FF2B5EF4-FFF2-40B4-BE49-F238E27FC236}">
                  <a16:creationId xmlns:a16="http://schemas.microsoft.com/office/drawing/2014/main" id="{23CB30C7-67C8-1B57-B823-EE2FF2F01824}"/>
                </a:ext>
              </a:extLst>
            </p:cNvPr>
            <p:cNvSpPr/>
            <p:nvPr/>
          </p:nvSpPr>
          <p:spPr>
            <a:xfrm>
              <a:off x="12293600" y="3429000"/>
              <a:ext cx="294162" cy="41826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" name="Rechteck 4">
              <a:extLst>
                <a:ext uri="{FF2B5EF4-FFF2-40B4-BE49-F238E27FC236}">
                  <a16:creationId xmlns:a16="http://schemas.microsoft.com/office/drawing/2014/main" id="{D988B142-C68F-B69B-BEBA-D58CC3583F5B}"/>
                </a:ext>
              </a:extLst>
            </p:cNvPr>
            <p:cNvSpPr/>
            <p:nvPr/>
          </p:nvSpPr>
          <p:spPr>
            <a:xfrm>
              <a:off x="12587762" y="3429000"/>
              <a:ext cx="294162" cy="41826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" name="Rechteck 5">
              <a:extLst>
                <a:ext uri="{FF2B5EF4-FFF2-40B4-BE49-F238E27FC236}">
                  <a16:creationId xmlns:a16="http://schemas.microsoft.com/office/drawing/2014/main" id="{F85D81A8-AE46-EB12-A2A8-8B20C673AC5E}"/>
                </a:ext>
              </a:extLst>
            </p:cNvPr>
            <p:cNvSpPr/>
            <p:nvPr/>
          </p:nvSpPr>
          <p:spPr>
            <a:xfrm>
              <a:off x="12881924" y="3429000"/>
              <a:ext cx="294162" cy="41826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" name="Rechteck 6">
              <a:extLst>
                <a:ext uri="{FF2B5EF4-FFF2-40B4-BE49-F238E27FC236}">
                  <a16:creationId xmlns:a16="http://schemas.microsoft.com/office/drawing/2014/main" id="{5019C67C-3D01-99C2-5540-63AD75A5729B}"/>
                </a:ext>
              </a:extLst>
            </p:cNvPr>
            <p:cNvSpPr/>
            <p:nvPr/>
          </p:nvSpPr>
          <p:spPr>
            <a:xfrm>
              <a:off x="13176086" y="3429000"/>
              <a:ext cx="294162" cy="41826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" name="Rechteck 7">
              <a:extLst>
                <a:ext uri="{FF2B5EF4-FFF2-40B4-BE49-F238E27FC236}">
                  <a16:creationId xmlns:a16="http://schemas.microsoft.com/office/drawing/2014/main" id="{4D5D9B97-CE92-F311-6B9D-8356D5940D08}"/>
                </a:ext>
              </a:extLst>
            </p:cNvPr>
            <p:cNvSpPr/>
            <p:nvPr/>
          </p:nvSpPr>
          <p:spPr>
            <a:xfrm>
              <a:off x="13470248" y="3429000"/>
              <a:ext cx="294162" cy="41826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" name="Rechteck 8">
              <a:extLst>
                <a:ext uri="{FF2B5EF4-FFF2-40B4-BE49-F238E27FC236}">
                  <a16:creationId xmlns:a16="http://schemas.microsoft.com/office/drawing/2014/main" id="{81041C8E-6A5D-B573-4606-70F1DA01EF29}"/>
                </a:ext>
              </a:extLst>
            </p:cNvPr>
            <p:cNvSpPr/>
            <p:nvPr/>
          </p:nvSpPr>
          <p:spPr>
            <a:xfrm>
              <a:off x="13764410" y="3429000"/>
              <a:ext cx="294162" cy="41826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0" name="Rechteck 9">
              <a:extLst>
                <a:ext uri="{FF2B5EF4-FFF2-40B4-BE49-F238E27FC236}">
                  <a16:creationId xmlns:a16="http://schemas.microsoft.com/office/drawing/2014/main" id="{6B9C8A64-EFB3-D117-F6FE-DF7389615F64}"/>
                </a:ext>
              </a:extLst>
            </p:cNvPr>
            <p:cNvSpPr/>
            <p:nvPr/>
          </p:nvSpPr>
          <p:spPr>
            <a:xfrm>
              <a:off x="12293600" y="2611168"/>
              <a:ext cx="294162" cy="418263"/>
            </a:xfrm>
            <a:prstGeom prst="rect">
              <a:avLst/>
            </a:prstGeom>
            <a:solidFill>
              <a:srgbClr val="FFD0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" name="Rechteck 10">
              <a:extLst>
                <a:ext uri="{FF2B5EF4-FFF2-40B4-BE49-F238E27FC236}">
                  <a16:creationId xmlns:a16="http://schemas.microsoft.com/office/drawing/2014/main" id="{FCE71D65-7A64-AF4C-0FCC-EED05EB112CE}"/>
                </a:ext>
              </a:extLst>
            </p:cNvPr>
            <p:cNvSpPr/>
            <p:nvPr/>
          </p:nvSpPr>
          <p:spPr>
            <a:xfrm>
              <a:off x="12587762" y="2611168"/>
              <a:ext cx="294162" cy="418263"/>
            </a:xfrm>
            <a:prstGeom prst="rect">
              <a:avLst/>
            </a:prstGeom>
            <a:solidFill>
              <a:srgbClr val="CA36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2" name="Rechteck 11">
              <a:extLst>
                <a:ext uri="{FF2B5EF4-FFF2-40B4-BE49-F238E27FC236}">
                  <a16:creationId xmlns:a16="http://schemas.microsoft.com/office/drawing/2014/main" id="{B5CBB69C-73BE-E2BB-DCC4-9EE966C6C28B}"/>
                </a:ext>
              </a:extLst>
            </p:cNvPr>
            <p:cNvSpPr/>
            <p:nvPr/>
          </p:nvSpPr>
          <p:spPr>
            <a:xfrm>
              <a:off x="12881924" y="2611167"/>
              <a:ext cx="294162" cy="418263"/>
            </a:xfrm>
            <a:prstGeom prst="rect">
              <a:avLst/>
            </a:prstGeom>
            <a:solidFill>
              <a:srgbClr val="1111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3" name="Rechteck 12">
              <a:extLst>
                <a:ext uri="{FF2B5EF4-FFF2-40B4-BE49-F238E27FC236}">
                  <a16:creationId xmlns:a16="http://schemas.microsoft.com/office/drawing/2014/main" id="{285FE207-FFEA-8417-1071-B87E24DC1152}"/>
                </a:ext>
              </a:extLst>
            </p:cNvPr>
            <p:cNvSpPr/>
            <p:nvPr/>
          </p:nvSpPr>
          <p:spPr>
            <a:xfrm>
              <a:off x="13176086" y="2611168"/>
              <a:ext cx="294162" cy="4182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14" name="Picture 12" descr="Background pattern&#10;&#10;Description automatically generated">
              <a:extLst>
                <a:ext uri="{FF2B5EF4-FFF2-40B4-BE49-F238E27FC236}">
                  <a16:creationId xmlns:a16="http://schemas.microsoft.com/office/drawing/2014/main" id="{09737D67-0C60-5991-DE93-8D48A3948570}"/>
                </a:ext>
              </a:extLst>
            </p:cNvPr>
            <p:cNvPicPr>
              <a:picLocks noChangeAspect="1"/>
            </p:cNvPicPr>
            <p:nvPr/>
          </p:nvPicPr>
          <p:blipFill>
            <a:blip r:embed="rId70"/>
            <a:stretch>
              <a:fillRect/>
            </a:stretch>
          </p:blipFill>
          <p:spPr>
            <a:xfrm>
              <a:off x="12293600" y="3029430"/>
              <a:ext cx="1764972" cy="399570"/>
            </a:xfrm>
            <a:prstGeom prst="rect">
              <a:avLst/>
            </a:prstGeom>
          </p:spPr>
        </p:pic>
      </p:grpSp>
      <p:sp>
        <p:nvSpPr>
          <p:cNvPr id="16" name="Textfeld 15">
            <a:extLst>
              <a:ext uri="{FF2B5EF4-FFF2-40B4-BE49-F238E27FC236}">
                <a16:creationId xmlns:a16="http://schemas.microsoft.com/office/drawing/2014/main" id="{FA0B37E9-C1D3-9740-B3EC-5B14B81DAB8D}"/>
              </a:ext>
            </a:extLst>
          </p:cNvPr>
          <p:cNvSpPr txBox="1"/>
          <p:nvPr userDrawn="1"/>
        </p:nvSpPr>
        <p:spPr>
          <a:xfrm>
            <a:off x="318234" y="6334781"/>
            <a:ext cx="830506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de-DE" sz="1000" b="0" i="0">
                <a:solidFill>
                  <a:schemeClr val="bg1">
                    <a:lumMod val="75000"/>
                  </a:schemeClr>
                </a:solidFill>
                <a:effectLst/>
                <a:latin typeface="Gilroy Light" panose="00000400000000000000" pitchFamily="50" charset="0"/>
              </a:rPr>
              <a:t>Inhalte sind Open Source gem. </a:t>
            </a:r>
            <a:r>
              <a:rPr lang="de-DE" sz="1000">
                <a:solidFill>
                  <a:schemeClr val="bg1">
                    <a:lumMod val="75000"/>
                  </a:schemeClr>
                </a:solidFill>
                <a:latin typeface="Gilroy Light" panose="00000400000000000000" pitchFamily="50" charset="0"/>
              </a:rPr>
              <a:t>CC BY 4.0. Ausgenommen sind Icons (</a:t>
            </a:r>
            <a:r>
              <a:rPr lang="de-DE" sz="1000">
                <a:solidFill>
                  <a:schemeClr val="bg1">
                    <a:lumMod val="75000"/>
                  </a:schemeClr>
                </a:solidFill>
                <a:latin typeface="Gilroy Light" panose="00000400000000000000" pitchFamily="50" charset="0"/>
                <a:hlinkClick r:id="rId7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www.thenounproject.com</a:t>
            </a:r>
            <a:r>
              <a:rPr lang="de-DE" sz="1000">
                <a:solidFill>
                  <a:schemeClr val="bg1">
                    <a:lumMod val="75000"/>
                  </a:schemeClr>
                </a:solidFill>
                <a:latin typeface="Gilroy Light" panose="00000400000000000000" pitchFamily="50" charset="0"/>
              </a:rPr>
              <a:t>) und Fotografien (siehe jeweils Quelle).</a:t>
            </a:r>
            <a:endParaRPr lang="de-DE" sz="1000" b="0" i="0">
              <a:solidFill>
                <a:schemeClr val="bg1">
                  <a:lumMod val="75000"/>
                </a:schemeClr>
              </a:solidFill>
              <a:effectLst/>
              <a:latin typeface="Gilroy Light" panose="00000400000000000000" pitchFamily="50" charset="0"/>
            </a:endParaRPr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F42937A7-CABD-502B-E617-69694F3AF260}"/>
              </a:ext>
            </a:extLst>
          </p:cNvPr>
          <p:cNvSpPr/>
          <p:nvPr userDrawn="1"/>
        </p:nvSpPr>
        <p:spPr>
          <a:xfrm>
            <a:off x="10429875" y="555647"/>
            <a:ext cx="1762125" cy="473053"/>
          </a:xfrm>
          <a:prstGeom prst="rect">
            <a:avLst/>
          </a:prstGeom>
          <a:gradFill>
            <a:gsLst>
              <a:gs pos="0">
                <a:srgbClr val="7ED878"/>
              </a:gs>
              <a:gs pos="56600">
                <a:srgbClr val="34CA8C"/>
              </a:gs>
              <a:gs pos="100000">
                <a:srgbClr val="42D0C6"/>
              </a:gs>
            </a:gsLst>
            <a:lin ang="42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800" b="1">
                <a:solidFill>
                  <a:schemeClr val="bg1"/>
                </a:solidFill>
                <a:latin typeface="Gilroy Bold" panose="00000800000000000000" pitchFamily="50" charset="0"/>
                <a:cs typeface="Poppins" panose="00000500000000000000" pitchFamily="2" charset="0"/>
              </a:rPr>
              <a:t>cloud ahead</a:t>
            </a:r>
          </a:p>
        </p:txBody>
      </p:sp>
    </p:spTree>
    <p:extLst>
      <p:ext uri="{BB962C8B-B14F-4D97-AF65-F5344CB8AC3E}">
        <p14:creationId xmlns:p14="http://schemas.microsoft.com/office/powerpoint/2010/main" val="2526428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95" r:id="rId1"/>
    <p:sldLayoutId id="2147484096" r:id="rId2"/>
    <p:sldLayoutId id="2147484097" r:id="rId3"/>
    <p:sldLayoutId id="2147484098" r:id="rId4"/>
    <p:sldLayoutId id="2147484099" r:id="rId5"/>
    <p:sldLayoutId id="2147484100" r:id="rId6"/>
    <p:sldLayoutId id="2147484101" r:id="rId7"/>
    <p:sldLayoutId id="2147484102" r:id="rId8"/>
    <p:sldLayoutId id="2147484103" r:id="rId9"/>
    <p:sldLayoutId id="2147484104" r:id="rId10"/>
    <p:sldLayoutId id="2147484105" r:id="rId11"/>
    <p:sldLayoutId id="2147484106" r:id="rId12"/>
    <p:sldLayoutId id="2147484107" r:id="rId13"/>
    <p:sldLayoutId id="2147484108" r:id="rId14"/>
    <p:sldLayoutId id="2147484109" r:id="rId15"/>
    <p:sldLayoutId id="2147484110" r:id="rId16"/>
    <p:sldLayoutId id="2147484111" r:id="rId17"/>
    <p:sldLayoutId id="2147484112" r:id="rId18"/>
    <p:sldLayoutId id="2147484113" r:id="rId19"/>
    <p:sldLayoutId id="2147484114" r:id="rId20"/>
    <p:sldLayoutId id="2147484115" r:id="rId21"/>
    <p:sldLayoutId id="2147484116" r:id="rId22"/>
    <p:sldLayoutId id="2147484117" r:id="rId23"/>
    <p:sldLayoutId id="2147484118" r:id="rId24"/>
    <p:sldLayoutId id="2147484119" r:id="rId25"/>
    <p:sldLayoutId id="2147484120" r:id="rId26"/>
    <p:sldLayoutId id="2147484121" r:id="rId27"/>
    <p:sldLayoutId id="2147484122" r:id="rId28"/>
    <p:sldLayoutId id="2147484123" r:id="rId29"/>
    <p:sldLayoutId id="2147484124" r:id="rId30"/>
    <p:sldLayoutId id="2147484125" r:id="rId31"/>
    <p:sldLayoutId id="2147484126" r:id="rId32"/>
    <p:sldLayoutId id="2147484127" r:id="rId33"/>
    <p:sldLayoutId id="2147484128" r:id="rId34"/>
    <p:sldLayoutId id="2147484129" r:id="rId35"/>
    <p:sldLayoutId id="2147484130" r:id="rId36"/>
    <p:sldLayoutId id="2147484131" r:id="rId37"/>
    <p:sldLayoutId id="2147484132" r:id="rId38"/>
    <p:sldLayoutId id="2147484133" r:id="rId39"/>
    <p:sldLayoutId id="2147484134" r:id="rId40"/>
    <p:sldLayoutId id="2147484135" r:id="rId41"/>
    <p:sldLayoutId id="2147484136" r:id="rId42"/>
    <p:sldLayoutId id="2147484137" r:id="rId43"/>
    <p:sldLayoutId id="2147484138" r:id="rId44"/>
    <p:sldLayoutId id="2147484139" r:id="rId45"/>
    <p:sldLayoutId id="2147484140" r:id="rId46"/>
    <p:sldLayoutId id="2147484141" r:id="rId47"/>
    <p:sldLayoutId id="2147484142" r:id="rId48"/>
    <p:sldLayoutId id="2147484143" r:id="rId49"/>
    <p:sldLayoutId id="2147484144" r:id="rId50"/>
    <p:sldLayoutId id="2147484145" r:id="rId51"/>
    <p:sldLayoutId id="2147484146" r:id="rId52"/>
    <p:sldLayoutId id="2147484147" r:id="rId53"/>
    <p:sldLayoutId id="2147484148" r:id="rId54"/>
    <p:sldLayoutId id="2147484149" r:id="rId55"/>
    <p:sldLayoutId id="2147484150" r:id="rId56"/>
    <p:sldLayoutId id="2147484151" r:id="rId57"/>
    <p:sldLayoutId id="2147484152" r:id="rId58"/>
    <p:sldLayoutId id="2147484153" r:id="rId59"/>
    <p:sldLayoutId id="2147484154" r:id="rId60"/>
    <p:sldLayoutId id="2147484155" r:id="rId61"/>
    <p:sldLayoutId id="2147484156" r:id="rId62"/>
    <p:sldLayoutId id="2147484157" r:id="rId63"/>
    <p:sldLayoutId id="2147484158" r:id="rId64"/>
    <p:sldLayoutId id="2147484159" r:id="rId65"/>
    <p:sldLayoutId id="2147484160" r:id="rId66"/>
    <p:sldLayoutId id="2147484161" r:id="rId67"/>
    <p:sldLayoutId id="2147484162" r:id="rId68"/>
  </p:sldLayoutIdLst>
  <p:hf hdr="0" ftr="0" dt="0"/>
  <p:txStyles>
    <p:titleStyle>
      <a:lvl1pPr algn="ctr" defTabSz="914400" rtl="0" eaLnBrk="1" latinLnBrk="0" hangingPunct="1">
        <a:lnSpc>
          <a:spcPct val="100000"/>
        </a:lnSpc>
        <a:spcBef>
          <a:spcPct val="0"/>
        </a:spcBef>
        <a:buNone/>
        <a:defRPr sz="3300" kern="1200">
          <a:solidFill>
            <a:schemeClr val="tx1"/>
          </a:solidFill>
          <a:latin typeface="Gilroy Heavy" panose="00000A00000000000000" pitchFamily="50" charset="0"/>
          <a:ea typeface="Gilroy Heavy" panose="00000A00000000000000" pitchFamily="50" charset="0"/>
          <a:cs typeface="+mj-cs"/>
        </a:defRPr>
      </a:lvl1pPr>
    </p:titleStyle>
    <p:bodyStyle>
      <a:lvl1pPr marL="0" indent="0" algn="ctr" defTabSz="914400" rtl="0" eaLnBrk="1" latinLnBrk="0" hangingPunct="1">
        <a:lnSpc>
          <a:spcPct val="100000"/>
        </a:lnSpc>
        <a:spcBef>
          <a:spcPts val="1000"/>
        </a:spcBef>
        <a:buFontTx/>
        <a:buNone/>
        <a:defRPr sz="1200" kern="1200" spc="100" baseline="0">
          <a:solidFill>
            <a:schemeClr val="tx1"/>
          </a:solidFill>
          <a:latin typeface="Open Sans Semibold" panose="020B0706030804020204" pitchFamily="34" charset="0"/>
          <a:ea typeface="Open Sans Semibold" panose="020B0706030804020204" pitchFamily="34" charset="0"/>
          <a:cs typeface="Open Sans Semibold" panose="020B0706030804020204" pitchFamily="34" charset="0"/>
        </a:defRPr>
      </a:lvl1pPr>
      <a:lvl2pPr marL="685800" indent="-228600" algn="ctr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2pPr>
      <a:lvl3pPr marL="1143000" indent="-228600" algn="ctr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3pPr>
      <a:lvl4pPr marL="1600200" indent="-228600" algn="ctr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4pPr>
      <a:lvl5pPr marL="2057400" indent="-228600" algn="ctr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1.png"/><Relationship Id="rId7" Type="http://schemas.openxmlformats.org/officeDocument/2006/relationships/hyperlink" Target="https://www.linux-magazin.de/ausgaben/2016/04/bundestags-it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reuters.com/article/us-usa-security-nsa-rsa-idUSBREA2U0TY20140331" TargetMode="External"/><Relationship Id="rId5" Type="http://schemas.openxmlformats.org/officeDocument/2006/relationships/hyperlink" Target="https://www.computerbild.de/artikel/cb-News-Sicherheit-solarwinds-fireeye-29415771.html" TargetMode="Externa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handelsblatt.com/unternehmen/industrie/seltene-erden-chinas-gefaehrliches-rohstoff-monopol/6772796.html" TargetMode="External"/><Relationship Id="rId3" Type="http://schemas.openxmlformats.org/officeDocument/2006/relationships/image" Target="../media/image14.png"/><Relationship Id="rId7" Type="http://schemas.openxmlformats.org/officeDocument/2006/relationships/hyperlink" Target="https://www.stern.de/digital/biden-will-chinas-chip-industrie-zerstoeren---harter-technologie-krieg-32855010.html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spiegel.de/netzwelt/gadgets/google-entzieht-huawei-die-android-lizenz-die-folgen-fuer-verbraucher-a-1268252.html" TargetMode="Externa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itkom.org/sites/main/files/2022-02/10.02.22-studie-rechenzentren.pdf" TargetMode="External"/><Relationship Id="rId2" Type="http://schemas.openxmlformats.org/officeDocument/2006/relationships/hyperlink" Target="https://www.veeam.com/de/news/wechselstimmung-46-prozent-der-deutschen-unternehmen-erwagen-wechsel-des-primaren-hypervisors.html#:~:text=Die%20Mehrheit%20der%20Unternehmen%20nutzt,(1%2C6%20Prozent)." TargetMode="Externa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io.bund.de/Webs/CIO/DE/digitale-loesungen/digitale-souveraenitaet/digitale-souveraenitaet-node.html#:~:text=%E2%80%9EDigitale%20Souver%C3%A4nit%C3%A4t%E2%80%9C%20beschreibt%20%E2%80%9Edie,und%20sicher%20aus%C3%BCben%20zu%20k%C3%B6nnen%E2%80%9C.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tarnkappe.info/artikel/internet/ovh-mit-grossbrand-datencenter-in-strassburg-komplett-abgebrannt-86576.html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zdnet.de/88393484/autobranche-setzt-auf-multi-cloud/" TargetMode="External"/><Relationship Id="rId5" Type="http://schemas.openxmlformats.org/officeDocument/2006/relationships/hyperlink" Target="https://www.theregister.com/2019/04/02/amazon_fulfilment_oracle_database/" TargetMode="Externa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kommunal.de/hackerangriff-rhein-pfalz-kreis-daten-warnung" TargetMode="External"/><Relationship Id="rId5" Type="http://schemas.openxmlformats.org/officeDocument/2006/relationships/hyperlink" Target="https://www.lz.de/lippe/kreis_lippe/23413549_Massiver-IT-Ausfall-im-Klinikum-Lippe-Hackerangriff.html" TargetMode="Externa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hyperlink" Target="https://www.datenschutz-praxis.de/verarbeitungstaetigkeiten/der-u-s-cloud-act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5102269E-6B27-2DE2-ADE9-322CB02281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47776" y="754148"/>
            <a:ext cx="3779848" cy="5349704"/>
          </a:xfrm>
          <a:prstGeom prst="rect">
            <a:avLst/>
          </a:prstGeom>
          <a:effectLst>
            <a:outerShdw blurRad="431800" dist="38100" dir="8100000" sx="103000" sy="103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15" name="Gruppieren 14">
            <a:extLst>
              <a:ext uri="{FF2B5EF4-FFF2-40B4-BE49-F238E27FC236}">
                <a16:creationId xmlns:a16="http://schemas.microsoft.com/office/drawing/2014/main" id="{F4F2F7DD-C456-D089-01F6-C47DA769E1D1}"/>
              </a:ext>
            </a:extLst>
          </p:cNvPr>
          <p:cNvGrpSpPr/>
          <p:nvPr/>
        </p:nvGrpSpPr>
        <p:grpSpPr>
          <a:xfrm>
            <a:off x="764376" y="1117600"/>
            <a:ext cx="5374649" cy="2336463"/>
            <a:chOff x="889000" y="1117600"/>
            <a:chExt cx="5374649" cy="2336463"/>
          </a:xfrm>
        </p:grpSpPr>
        <p:sp>
          <p:nvSpPr>
            <p:cNvPr id="4" name="Textfeld 3">
              <a:extLst>
                <a:ext uri="{FF2B5EF4-FFF2-40B4-BE49-F238E27FC236}">
                  <a16:creationId xmlns:a16="http://schemas.microsoft.com/office/drawing/2014/main" id="{AA1E0634-44A3-177E-2A2D-3B704C9735C4}"/>
                </a:ext>
              </a:extLst>
            </p:cNvPr>
            <p:cNvSpPr txBox="1"/>
            <p:nvPr/>
          </p:nvSpPr>
          <p:spPr>
            <a:xfrm>
              <a:off x="1048760" y="1117600"/>
              <a:ext cx="5214889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3600" dirty="0">
                  <a:solidFill>
                    <a:schemeClr val="bg1"/>
                  </a:solidFill>
                  <a:latin typeface="Gilroy Black" panose="00000A00000000000000" pitchFamily="50" charset="0"/>
                </a:rPr>
                <a:t>Hat Deutschland </a:t>
              </a:r>
              <a:br>
                <a:rPr lang="de-DE" sz="3600" dirty="0">
                  <a:solidFill>
                    <a:schemeClr val="bg1"/>
                  </a:solidFill>
                  <a:latin typeface="Gilroy Black" panose="00000A00000000000000" pitchFamily="50" charset="0"/>
                </a:rPr>
              </a:br>
              <a:r>
                <a:rPr lang="de-DE" sz="3600" dirty="0">
                  <a:solidFill>
                    <a:schemeClr val="bg1"/>
                  </a:solidFill>
                  <a:latin typeface="Gilroy Black" panose="00000A00000000000000" pitchFamily="50" charset="0"/>
                </a:rPr>
                <a:t>Kontrolle über seine IT?</a:t>
              </a:r>
            </a:p>
          </p:txBody>
        </p:sp>
        <p:cxnSp>
          <p:nvCxnSpPr>
            <p:cNvPr id="6" name="Gerader Verbinder 5">
              <a:extLst>
                <a:ext uri="{FF2B5EF4-FFF2-40B4-BE49-F238E27FC236}">
                  <a16:creationId xmlns:a16="http://schemas.microsoft.com/office/drawing/2014/main" id="{9D7A682C-CBC4-43E0-46BD-A4C065E3E7A1}"/>
                </a:ext>
              </a:extLst>
            </p:cNvPr>
            <p:cNvCxnSpPr>
              <a:cxnSpLocks/>
            </p:cNvCxnSpPr>
            <p:nvPr/>
          </p:nvCxnSpPr>
          <p:spPr>
            <a:xfrm>
              <a:off x="889000" y="1206500"/>
              <a:ext cx="0" cy="193978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feld 6">
              <a:extLst>
                <a:ext uri="{FF2B5EF4-FFF2-40B4-BE49-F238E27FC236}">
                  <a16:creationId xmlns:a16="http://schemas.microsoft.com/office/drawing/2014/main" id="{7B456E43-2639-558B-A100-3F9344865DEB}"/>
                </a:ext>
              </a:extLst>
            </p:cNvPr>
            <p:cNvSpPr txBox="1"/>
            <p:nvPr/>
          </p:nvSpPr>
          <p:spPr>
            <a:xfrm>
              <a:off x="1048760" y="2438400"/>
              <a:ext cx="506916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000" dirty="0">
                  <a:solidFill>
                    <a:schemeClr val="bg1"/>
                  </a:solidFill>
                  <a:latin typeface="Gilroy" panose="00000500000000000000" pitchFamily="50" charset="0"/>
                </a:rPr>
                <a:t>Ein Artikel basierend auf unserem Whitepaper, </a:t>
              </a:r>
              <a:r>
                <a:rPr lang="de-DE" sz="2000" dirty="0" err="1">
                  <a:solidFill>
                    <a:schemeClr val="bg1"/>
                  </a:solidFill>
                  <a:latin typeface="Gilroy" panose="00000500000000000000" pitchFamily="50" charset="0"/>
                </a:rPr>
                <a:t>verfügabr</a:t>
              </a:r>
              <a:r>
                <a:rPr lang="de-DE" sz="2000" dirty="0">
                  <a:solidFill>
                    <a:schemeClr val="bg1"/>
                  </a:solidFill>
                  <a:latin typeface="Gilroy" panose="00000500000000000000" pitchFamily="50" charset="0"/>
                </a:rPr>
                <a:t> auf www.cloudahead.de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415062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1EE6D69-E584-3B16-4257-701A4C8405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Zugriff durch fremde Geheimdienste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9FA06C17-A31E-E129-61C8-8FEBD776208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904" t="46627" b="20700"/>
          <a:stretch/>
        </p:blipFill>
        <p:spPr>
          <a:xfrm>
            <a:off x="1683657" y="4074897"/>
            <a:ext cx="6444343" cy="2098858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CBDC661C-674F-B64E-A3F1-0DAB4C591C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4078" y="1358105"/>
            <a:ext cx="5154265" cy="3255325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2" name="Textfeld 11">
            <a:extLst>
              <a:ext uri="{FF2B5EF4-FFF2-40B4-BE49-F238E27FC236}">
                <a16:creationId xmlns:a16="http://schemas.microsoft.com/office/drawing/2014/main" id="{953F8D80-118C-3091-AFAB-3DC4A00FF034}"/>
              </a:ext>
            </a:extLst>
          </p:cNvPr>
          <p:cNvSpPr txBox="1"/>
          <p:nvPr/>
        </p:nvSpPr>
        <p:spPr>
          <a:xfrm>
            <a:off x="8673079" y="5017586"/>
            <a:ext cx="3277621" cy="9233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de-DE" dirty="0">
                <a:latin typeface="Gilroy" panose="00000500000000000000" pitchFamily="50" charset="0"/>
              </a:rPr>
              <a:t>Zugriff durch fremde Geheimdienste soll verhindert werden.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0EA01DF8-BB35-CAFF-285C-5EEC0789586E}"/>
              </a:ext>
            </a:extLst>
          </p:cNvPr>
          <p:cNvSpPr txBox="1"/>
          <p:nvPr/>
        </p:nvSpPr>
        <p:spPr>
          <a:xfrm>
            <a:off x="64328" y="6406594"/>
            <a:ext cx="116372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>
                <a:solidFill>
                  <a:schemeClr val="bg1">
                    <a:lumMod val="75000"/>
                  </a:schemeClr>
                </a:solidFill>
                <a:latin typeface="Gilroy" panose="00000500000000000000" pitchFamily="50" charset="0"/>
              </a:rPr>
              <a:t>Quelle: </a:t>
            </a:r>
            <a:r>
              <a:rPr lang="de-DE" sz="1000" dirty="0">
                <a:solidFill>
                  <a:schemeClr val="bg1">
                    <a:lumMod val="75000"/>
                  </a:schemeClr>
                </a:solidFill>
                <a:latin typeface="Gilroy" panose="00000500000000000000" pitchFamily="50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Solarwinds-Hack: US-Atomwaffenbehörde ebenfalls betroffen - COMPUTER BILD</a:t>
            </a:r>
            <a:r>
              <a:rPr lang="de-DE" sz="1000" dirty="0">
                <a:solidFill>
                  <a:schemeClr val="bg1">
                    <a:lumMod val="75000"/>
                  </a:schemeClr>
                </a:solidFill>
                <a:latin typeface="Gilroy" panose="00000500000000000000" pitchFamily="50" charset="0"/>
              </a:rPr>
              <a:t> + </a:t>
            </a:r>
            <a:r>
              <a:rPr lang="en-US" sz="1000" dirty="0">
                <a:solidFill>
                  <a:schemeClr val="bg1">
                    <a:lumMod val="75000"/>
                  </a:schemeClr>
                </a:solidFill>
                <a:latin typeface="Gilroy" panose="00000500000000000000" pitchFamily="50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Exclusive: NSA infiltrated RSA security more deeply than thought - study | Reuters</a:t>
            </a:r>
            <a:r>
              <a:rPr lang="en-US" sz="1000" dirty="0">
                <a:solidFill>
                  <a:schemeClr val="bg1">
                    <a:lumMod val="75000"/>
                  </a:schemeClr>
                </a:solidFill>
                <a:latin typeface="Gilroy" panose="00000500000000000000" pitchFamily="50" charset="0"/>
              </a:rPr>
              <a:t> + </a:t>
            </a:r>
            <a:r>
              <a:rPr lang="de-DE" sz="1000" dirty="0">
                <a:solidFill>
                  <a:schemeClr val="bg1">
                    <a:lumMod val="75000"/>
                  </a:schemeClr>
                </a:solidFill>
                <a:latin typeface="Gilroy" panose="00000500000000000000" pitchFamily="50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Bundestag-Hack: Die Ursachen, der Ablauf und die Folgen (linux-magazin.de)</a:t>
            </a:r>
            <a:r>
              <a:rPr lang="en-US" sz="1000" dirty="0">
                <a:solidFill>
                  <a:schemeClr val="bg1">
                    <a:lumMod val="75000"/>
                  </a:schemeClr>
                </a:solidFill>
                <a:latin typeface="Gilroy" panose="00000500000000000000" pitchFamily="50" charset="0"/>
              </a:rPr>
              <a:t> </a:t>
            </a:r>
            <a:endParaRPr lang="de-DE" sz="1000" dirty="0">
              <a:solidFill>
                <a:schemeClr val="bg1">
                  <a:lumMod val="75000"/>
                </a:schemeClr>
              </a:solidFill>
              <a:latin typeface="Gilroy" panose="00000500000000000000" pitchFamily="50" charset="0"/>
            </a:endParaRP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810C7488-9600-C7FF-8387-FCBFFD00246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53328" y="1915885"/>
            <a:ext cx="5708729" cy="2359074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16662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1EE6D69-E584-3B16-4257-701A4C8405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Funktionsfähigkeit trotz Geopolitik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5C8877F5-75EC-D864-4151-068884388B59}"/>
              </a:ext>
            </a:extLst>
          </p:cNvPr>
          <p:cNvSpPr txBox="1"/>
          <p:nvPr/>
        </p:nvSpPr>
        <p:spPr>
          <a:xfrm>
            <a:off x="7612290" y="4859157"/>
            <a:ext cx="3815896" cy="9233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de-DE" dirty="0">
                <a:latin typeface="Gilroy" panose="00000500000000000000" pitchFamily="50" charset="0"/>
              </a:rPr>
              <a:t>Die Funktionsfähigkeit soll auch bei allen Eventualitäten der Geopolitik erhalten bleiben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0720BABA-FBD9-4954-DD7D-0010CE6C72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7737" y="3718778"/>
            <a:ext cx="4881853" cy="2362932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C8F8FD5D-3788-F82C-B7DB-6A7FB038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8722" y="1495206"/>
            <a:ext cx="5699579" cy="2408609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6CD35DFA-D814-ADBA-7E52-92A92BE9245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21074" y="2855556"/>
            <a:ext cx="4569732" cy="143162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C4011B2B-AAEC-DC2A-6356-F85A80793D23}"/>
              </a:ext>
            </a:extLst>
          </p:cNvPr>
          <p:cNvSpPr txBox="1"/>
          <p:nvPr/>
        </p:nvSpPr>
        <p:spPr>
          <a:xfrm>
            <a:off x="64328" y="6406594"/>
            <a:ext cx="116372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>
                <a:solidFill>
                  <a:schemeClr val="bg1">
                    <a:lumMod val="75000"/>
                  </a:schemeClr>
                </a:solidFill>
                <a:latin typeface="Gilroy" panose="00000500000000000000" pitchFamily="50" charset="0"/>
              </a:rPr>
              <a:t>Quelle: </a:t>
            </a:r>
            <a:r>
              <a:rPr lang="de-DE" sz="1000" dirty="0">
                <a:solidFill>
                  <a:schemeClr val="bg1">
                    <a:lumMod val="75000"/>
                  </a:schemeClr>
                </a:solidFill>
                <a:latin typeface="Gilroy" panose="00000500000000000000" pitchFamily="50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Google entzieht Huawei die Android-Lizenz: Die Folgen für Verbraucher - DER SPIEGEL</a:t>
            </a:r>
            <a:r>
              <a:rPr lang="de-DE" sz="1000" dirty="0">
                <a:solidFill>
                  <a:schemeClr val="bg1">
                    <a:lumMod val="75000"/>
                  </a:schemeClr>
                </a:solidFill>
                <a:latin typeface="Gilroy" panose="00000500000000000000" pitchFamily="50" charset="0"/>
              </a:rPr>
              <a:t> + </a:t>
            </a:r>
            <a:r>
              <a:rPr lang="de-DE" sz="1000" dirty="0">
                <a:solidFill>
                  <a:schemeClr val="bg1">
                    <a:lumMod val="75000"/>
                  </a:schemeClr>
                </a:solidFill>
                <a:latin typeface="Gilroy" panose="00000500000000000000" pitchFamily="50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Biden will Chinas Chip-Industrie zerstören – harter Technologie-Krieg | STERN.de</a:t>
            </a:r>
            <a:r>
              <a:rPr lang="de-DE" sz="1000" dirty="0">
                <a:solidFill>
                  <a:schemeClr val="bg1">
                    <a:lumMod val="75000"/>
                  </a:schemeClr>
                </a:solidFill>
                <a:latin typeface="Gilroy" panose="00000500000000000000" pitchFamily="50" charset="0"/>
              </a:rPr>
              <a:t> + </a:t>
            </a:r>
            <a:r>
              <a:rPr lang="de-DE" sz="1000" dirty="0">
                <a:solidFill>
                  <a:schemeClr val="bg1">
                    <a:lumMod val="75000"/>
                  </a:schemeClr>
                </a:solidFill>
                <a:latin typeface="Gilroy" panose="00000500000000000000" pitchFamily="50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Seltene Erden: Chinas gefährliches Rohstoff-Monopol (handelsblatt.com)</a:t>
            </a:r>
            <a:r>
              <a:rPr lang="de-DE" sz="1000" dirty="0">
                <a:solidFill>
                  <a:schemeClr val="bg1">
                    <a:lumMod val="75000"/>
                  </a:schemeClr>
                </a:solidFill>
                <a:latin typeface="Gilroy" panose="00000500000000000000" pitchFamily="50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923815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1B208C99-9F5C-D65E-363A-15E0953396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3177" y="2767279"/>
            <a:ext cx="9385903" cy="1323439"/>
          </a:xfrm>
        </p:spPr>
        <p:txBody>
          <a:bodyPr/>
          <a:lstStyle/>
          <a:p>
            <a:r>
              <a:rPr lang="de-DE" sz="4000" dirty="0">
                <a:latin typeface="Gilroy Bold" panose="00000800000000000000" pitchFamily="50" charset="0"/>
              </a:rPr>
              <a:t>Wie viel Kontrolle haben wir </a:t>
            </a:r>
            <a:br>
              <a:rPr lang="de-DE" sz="4000" dirty="0">
                <a:latin typeface="Gilroy Bold" panose="00000800000000000000" pitchFamily="50" charset="0"/>
              </a:rPr>
            </a:br>
            <a:r>
              <a:rPr lang="de-DE" sz="4000" dirty="0">
                <a:latin typeface="Gilroy Bold" panose="00000800000000000000" pitchFamily="50" charset="0"/>
              </a:rPr>
              <a:t>über IT in deutschen Rechenzentren?</a:t>
            </a:r>
            <a:endParaRPr lang="en-DE" sz="4000" b="1" dirty="0"/>
          </a:p>
        </p:txBody>
      </p:sp>
    </p:spTree>
    <p:extLst>
      <p:ext uri="{BB962C8B-B14F-4D97-AF65-F5344CB8AC3E}">
        <p14:creationId xmlns:p14="http://schemas.microsoft.com/office/powerpoint/2010/main" val="35019603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001ECE3-4E99-DBC5-BC7C-75DE34E761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Häufigste Kategorien von Infrastrukturen</a:t>
            </a:r>
          </a:p>
        </p:txBody>
      </p:sp>
      <p:grpSp>
        <p:nvGrpSpPr>
          <p:cNvPr id="23" name="Gruppieren 22">
            <a:extLst>
              <a:ext uri="{FF2B5EF4-FFF2-40B4-BE49-F238E27FC236}">
                <a16:creationId xmlns:a16="http://schemas.microsoft.com/office/drawing/2014/main" id="{3640F5D3-F1CA-2E85-E0D5-89FE4B78F529}"/>
              </a:ext>
            </a:extLst>
          </p:cNvPr>
          <p:cNvGrpSpPr/>
          <p:nvPr/>
        </p:nvGrpSpPr>
        <p:grpSpPr>
          <a:xfrm>
            <a:off x="904461" y="1937302"/>
            <a:ext cx="10383079" cy="4153988"/>
            <a:chOff x="904461" y="1937302"/>
            <a:chExt cx="10383079" cy="4153988"/>
          </a:xfrm>
        </p:grpSpPr>
        <p:sp>
          <p:nvSpPr>
            <p:cNvPr id="5" name="Rechteck 4">
              <a:extLst>
                <a:ext uri="{FF2B5EF4-FFF2-40B4-BE49-F238E27FC236}">
                  <a16:creationId xmlns:a16="http://schemas.microsoft.com/office/drawing/2014/main" id="{C961E09D-CC65-32C0-ABD2-EB253AFFA450}"/>
                </a:ext>
              </a:extLst>
            </p:cNvPr>
            <p:cNvSpPr/>
            <p:nvPr/>
          </p:nvSpPr>
          <p:spPr>
            <a:xfrm>
              <a:off x="904461" y="1937302"/>
              <a:ext cx="2107096" cy="965234"/>
            </a:xfrm>
            <a:prstGeom prst="rect">
              <a:avLst/>
            </a:prstGeom>
            <a:solidFill>
              <a:srgbClr val="B67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 algn="ctr">
                <a:spcBef>
                  <a:spcPts val="600"/>
                </a:spcBef>
              </a:pPr>
              <a:r>
                <a:rPr lang="de-DE" sz="1600" dirty="0">
                  <a:solidFill>
                    <a:schemeClr val="bg1"/>
                  </a:solidFill>
                  <a:latin typeface="Gilroy Bold" panose="00000800000000000000" pitchFamily="50" charset="0"/>
                </a:rPr>
                <a:t>Public </a:t>
              </a:r>
              <a:br>
                <a:rPr lang="de-DE" sz="1600" dirty="0">
                  <a:solidFill>
                    <a:schemeClr val="bg1"/>
                  </a:solidFill>
                  <a:latin typeface="Gilroy Bold" panose="00000800000000000000" pitchFamily="50" charset="0"/>
                </a:rPr>
              </a:br>
              <a:r>
                <a:rPr lang="de-DE" sz="1600" dirty="0" err="1">
                  <a:solidFill>
                    <a:schemeClr val="bg1"/>
                  </a:solidFill>
                  <a:latin typeface="Gilroy Bold" panose="00000800000000000000" pitchFamily="50" charset="0"/>
                </a:rPr>
                <a:t>Hyperscaler</a:t>
              </a:r>
              <a:endParaRPr lang="de-DE" sz="1600" dirty="0">
                <a:solidFill>
                  <a:schemeClr val="bg1"/>
                </a:solidFill>
                <a:latin typeface="Gilroy Bold" panose="00000800000000000000" pitchFamily="50" charset="0"/>
              </a:endParaRPr>
            </a:p>
          </p:txBody>
        </p:sp>
        <p:sp>
          <p:nvSpPr>
            <p:cNvPr id="6" name="Rechteck 5">
              <a:extLst>
                <a:ext uri="{FF2B5EF4-FFF2-40B4-BE49-F238E27FC236}">
                  <a16:creationId xmlns:a16="http://schemas.microsoft.com/office/drawing/2014/main" id="{867AE889-C6E0-4AE1-41F8-A20202105D33}"/>
                </a:ext>
              </a:extLst>
            </p:cNvPr>
            <p:cNvSpPr/>
            <p:nvPr/>
          </p:nvSpPr>
          <p:spPr>
            <a:xfrm>
              <a:off x="904461" y="3000220"/>
              <a:ext cx="2107096" cy="965234"/>
            </a:xfrm>
            <a:prstGeom prst="rect">
              <a:avLst/>
            </a:prstGeom>
            <a:solidFill>
              <a:srgbClr val="6CA4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 algn="ctr">
                <a:spcBef>
                  <a:spcPts val="600"/>
                </a:spcBef>
              </a:pPr>
              <a:r>
                <a:rPr lang="de-DE" sz="1600" dirty="0">
                  <a:solidFill>
                    <a:schemeClr val="bg1"/>
                  </a:solidFill>
                  <a:latin typeface="Gilroy Bold" panose="00000800000000000000" pitchFamily="50" charset="0"/>
                </a:rPr>
                <a:t>Standard </a:t>
              </a:r>
              <a:br>
                <a:rPr lang="de-DE" sz="1600" dirty="0">
                  <a:solidFill>
                    <a:schemeClr val="bg1"/>
                  </a:solidFill>
                  <a:latin typeface="Gilroy Bold" panose="00000800000000000000" pitchFamily="50" charset="0"/>
                </a:rPr>
              </a:br>
              <a:r>
                <a:rPr lang="de-DE" sz="1600" dirty="0">
                  <a:solidFill>
                    <a:schemeClr val="bg1"/>
                  </a:solidFill>
                  <a:latin typeface="Gilroy Bold" panose="00000800000000000000" pitchFamily="50" charset="0"/>
                </a:rPr>
                <a:t>Private Cloud</a:t>
              </a:r>
            </a:p>
          </p:txBody>
        </p:sp>
        <p:sp>
          <p:nvSpPr>
            <p:cNvPr id="7" name="Rechteck 6">
              <a:extLst>
                <a:ext uri="{FF2B5EF4-FFF2-40B4-BE49-F238E27FC236}">
                  <a16:creationId xmlns:a16="http://schemas.microsoft.com/office/drawing/2014/main" id="{A9BB6C9E-7AD7-2E4F-9B82-77442295B50E}"/>
                </a:ext>
              </a:extLst>
            </p:cNvPr>
            <p:cNvSpPr/>
            <p:nvPr/>
          </p:nvSpPr>
          <p:spPr>
            <a:xfrm>
              <a:off x="904461" y="4063138"/>
              <a:ext cx="2107096" cy="965234"/>
            </a:xfrm>
            <a:prstGeom prst="rect">
              <a:avLst/>
            </a:prstGeom>
            <a:solidFill>
              <a:srgbClr val="2DCD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 algn="ctr">
                <a:spcBef>
                  <a:spcPts val="600"/>
                </a:spcBef>
              </a:pPr>
              <a:r>
                <a:rPr lang="de-DE" sz="1600" dirty="0">
                  <a:solidFill>
                    <a:schemeClr val="bg1"/>
                  </a:solidFill>
                  <a:latin typeface="Gilroy Bold" panose="00000800000000000000" pitchFamily="50" charset="0"/>
                </a:rPr>
                <a:t>Big</a:t>
              </a:r>
              <a:br>
                <a:rPr lang="de-DE" sz="1600" dirty="0">
                  <a:solidFill>
                    <a:schemeClr val="bg1"/>
                  </a:solidFill>
                  <a:latin typeface="Gilroy Bold" panose="00000800000000000000" pitchFamily="50" charset="0"/>
                </a:rPr>
              </a:br>
              <a:r>
                <a:rPr lang="de-DE" sz="1600" dirty="0">
                  <a:solidFill>
                    <a:schemeClr val="bg1"/>
                  </a:solidFill>
                  <a:latin typeface="Gilroy Bold" panose="00000800000000000000" pitchFamily="50" charset="0"/>
                </a:rPr>
                <a:t>Private Cloud</a:t>
              </a:r>
            </a:p>
          </p:txBody>
        </p:sp>
        <p:sp>
          <p:nvSpPr>
            <p:cNvPr id="10" name="Rechteck 9">
              <a:extLst>
                <a:ext uri="{FF2B5EF4-FFF2-40B4-BE49-F238E27FC236}">
                  <a16:creationId xmlns:a16="http://schemas.microsoft.com/office/drawing/2014/main" id="{4389378E-67AA-1296-2F68-E8D5B3051DDB}"/>
                </a:ext>
              </a:extLst>
            </p:cNvPr>
            <p:cNvSpPr/>
            <p:nvPr/>
          </p:nvSpPr>
          <p:spPr>
            <a:xfrm>
              <a:off x="3011556" y="1937302"/>
              <a:ext cx="4870174" cy="96523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600"/>
                </a:spcBef>
              </a:pPr>
              <a:r>
                <a:rPr lang="de-DE" sz="1400" dirty="0">
                  <a:solidFill>
                    <a:srgbClr val="111111"/>
                  </a:solidFill>
                  <a:latin typeface="Gilroy" panose="00000500000000000000" pitchFamily="50" charset="0"/>
                </a:rPr>
                <a:t>Das Unternehmen nutzt einen europäischen Standort eines großen US-amerikanischen Public Cloud-Anbieters. </a:t>
              </a:r>
            </a:p>
          </p:txBody>
        </p:sp>
        <p:sp>
          <p:nvSpPr>
            <p:cNvPr id="11" name="Rechteck 10">
              <a:extLst>
                <a:ext uri="{FF2B5EF4-FFF2-40B4-BE49-F238E27FC236}">
                  <a16:creationId xmlns:a16="http://schemas.microsoft.com/office/drawing/2014/main" id="{665BB303-9755-ACCE-48BF-7DA3D1ECF0F6}"/>
                </a:ext>
              </a:extLst>
            </p:cNvPr>
            <p:cNvSpPr/>
            <p:nvPr/>
          </p:nvSpPr>
          <p:spPr>
            <a:xfrm>
              <a:off x="3011556" y="3000220"/>
              <a:ext cx="4870174" cy="96523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600"/>
                </a:spcBef>
              </a:pPr>
              <a:r>
                <a:rPr lang="de-DE" sz="1400" dirty="0">
                  <a:solidFill>
                    <a:srgbClr val="111111"/>
                  </a:solidFill>
                  <a:latin typeface="Gilroy" panose="00000500000000000000" pitchFamily="50" charset="0"/>
                </a:rPr>
                <a:t>Ein Unternehmen betreibt eine eigene Private Cloud basierend auf den </a:t>
              </a:r>
              <a:r>
                <a:rPr lang="de-DE" sz="1400" dirty="0">
                  <a:solidFill>
                    <a:srgbClr val="111111"/>
                  </a:solidFill>
                  <a:latin typeface="Gilroy" panose="00000500000000000000" pitchFamily="50" charset="0"/>
                  <a:hlinkClick r:id="rId2"/>
                </a:rPr>
                <a:t>führenden US-Technologien </a:t>
              </a:r>
              <a:r>
                <a:rPr lang="de-DE" sz="1400" dirty="0" err="1">
                  <a:solidFill>
                    <a:srgbClr val="111111"/>
                  </a:solidFill>
                  <a:latin typeface="Gilroy" panose="00000500000000000000" pitchFamily="50" charset="0"/>
                </a:rPr>
                <a:t>VMWare</a:t>
              </a:r>
              <a:r>
                <a:rPr lang="de-DE" sz="1400" dirty="0">
                  <a:solidFill>
                    <a:srgbClr val="111111"/>
                  </a:solidFill>
                  <a:latin typeface="Gilroy" panose="00000500000000000000" pitchFamily="50" charset="0"/>
                </a:rPr>
                <a:t> (67%), Citrix (20%) oder Microsoft Hyper-V (16%).</a:t>
              </a:r>
            </a:p>
          </p:txBody>
        </p:sp>
        <p:sp>
          <p:nvSpPr>
            <p:cNvPr id="12" name="Rechteck 11">
              <a:extLst>
                <a:ext uri="{FF2B5EF4-FFF2-40B4-BE49-F238E27FC236}">
                  <a16:creationId xmlns:a16="http://schemas.microsoft.com/office/drawing/2014/main" id="{32C06067-4282-6478-B136-39D188FA6305}"/>
                </a:ext>
              </a:extLst>
            </p:cNvPr>
            <p:cNvSpPr/>
            <p:nvPr/>
          </p:nvSpPr>
          <p:spPr>
            <a:xfrm>
              <a:off x="3011556" y="4063138"/>
              <a:ext cx="4870174" cy="96523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600"/>
                </a:spcBef>
              </a:pPr>
              <a:r>
                <a:rPr lang="de-DE" sz="1400" dirty="0">
                  <a:solidFill>
                    <a:srgbClr val="111111"/>
                  </a:solidFill>
                  <a:latin typeface="Gilroy" panose="00000500000000000000" pitchFamily="50" charset="0"/>
                </a:rPr>
                <a:t>Eine große Private Cloud basierend auf führenden US-Technologien, die mit viel Experten für Technik und Sicherheit betrieben wird. </a:t>
              </a:r>
            </a:p>
          </p:txBody>
        </p:sp>
        <p:sp>
          <p:nvSpPr>
            <p:cNvPr id="14" name="Rechteck 13">
              <a:extLst>
                <a:ext uri="{FF2B5EF4-FFF2-40B4-BE49-F238E27FC236}">
                  <a16:creationId xmlns:a16="http://schemas.microsoft.com/office/drawing/2014/main" id="{1FCF075E-8300-3328-1E45-1EECAFAA96DA}"/>
                </a:ext>
              </a:extLst>
            </p:cNvPr>
            <p:cNvSpPr/>
            <p:nvPr/>
          </p:nvSpPr>
          <p:spPr>
            <a:xfrm>
              <a:off x="7881730" y="1937302"/>
              <a:ext cx="3405810" cy="96523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600"/>
                </a:spcBef>
              </a:pPr>
              <a:r>
                <a:rPr lang="de-DE" sz="1400" dirty="0">
                  <a:solidFill>
                    <a:srgbClr val="111111"/>
                  </a:solidFill>
                  <a:latin typeface="Gilroy" panose="00000500000000000000" pitchFamily="50" charset="0"/>
                </a:rPr>
                <a:t>AWS, Azure, GCP, …</a:t>
              </a:r>
            </a:p>
          </p:txBody>
        </p:sp>
        <p:sp>
          <p:nvSpPr>
            <p:cNvPr id="15" name="Rechteck 14">
              <a:extLst>
                <a:ext uri="{FF2B5EF4-FFF2-40B4-BE49-F238E27FC236}">
                  <a16:creationId xmlns:a16="http://schemas.microsoft.com/office/drawing/2014/main" id="{86C85337-3F61-881C-9201-A46CB3CAA96C}"/>
                </a:ext>
              </a:extLst>
            </p:cNvPr>
            <p:cNvSpPr/>
            <p:nvPr/>
          </p:nvSpPr>
          <p:spPr>
            <a:xfrm>
              <a:off x="7881730" y="3000220"/>
              <a:ext cx="3405810" cy="96523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600"/>
                </a:spcBef>
              </a:pPr>
              <a:r>
                <a:rPr lang="de-DE" sz="1400" dirty="0">
                  <a:solidFill>
                    <a:srgbClr val="111111"/>
                  </a:solidFill>
                  <a:latin typeface="Gilroy" panose="00000500000000000000" pitchFamily="50" charset="0"/>
                </a:rPr>
                <a:t>Die meisten der 47.000 deutschen Rechenzentren, Serverräume und Serverschränke (</a:t>
              </a:r>
              <a:r>
                <a:rPr lang="de-DE" sz="1400" dirty="0">
                  <a:solidFill>
                    <a:srgbClr val="111111"/>
                  </a:solidFill>
                  <a:latin typeface="Gilroy" panose="00000500000000000000" pitchFamily="50" charset="0"/>
                  <a:hlinkClick r:id="rId3"/>
                </a:rPr>
                <a:t>Bitkom</a:t>
              </a:r>
              <a:r>
                <a:rPr lang="de-DE" sz="1400" dirty="0">
                  <a:solidFill>
                    <a:srgbClr val="111111"/>
                  </a:solidFill>
                  <a:latin typeface="Gilroy" panose="00000500000000000000" pitchFamily="50" charset="0"/>
                </a:rPr>
                <a:t>).</a:t>
              </a:r>
            </a:p>
          </p:txBody>
        </p:sp>
        <p:sp>
          <p:nvSpPr>
            <p:cNvPr id="16" name="Rechteck 15">
              <a:extLst>
                <a:ext uri="{FF2B5EF4-FFF2-40B4-BE49-F238E27FC236}">
                  <a16:creationId xmlns:a16="http://schemas.microsoft.com/office/drawing/2014/main" id="{D1628C4A-5DC2-AC01-D871-FC72B0086A51}"/>
                </a:ext>
              </a:extLst>
            </p:cNvPr>
            <p:cNvSpPr/>
            <p:nvPr/>
          </p:nvSpPr>
          <p:spPr>
            <a:xfrm>
              <a:off x="7881730" y="4063138"/>
              <a:ext cx="3405810" cy="96523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600"/>
                </a:spcBef>
              </a:pPr>
              <a:r>
                <a:rPr lang="de-DE" sz="1400" dirty="0">
                  <a:solidFill>
                    <a:srgbClr val="111111"/>
                  </a:solidFill>
                  <a:latin typeface="Gilroy" panose="00000500000000000000" pitchFamily="50" charset="0"/>
                </a:rPr>
                <a:t>Die meisten der laut </a:t>
              </a:r>
              <a:r>
                <a:rPr lang="de-DE" sz="1400" dirty="0">
                  <a:solidFill>
                    <a:srgbClr val="111111"/>
                  </a:solidFill>
                  <a:latin typeface="Gilroy" panose="00000500000000000000" pitchFamily="50" charset="0"/>
                  <a:hlinkClick r:id="rId3"/>
                </a:rPr>
                <a:t>Bitkom</a:t>
              </a:r>
              <a:r>
                <a:rPr lang="de-DE" sz="1400" dirty="0">
                  <a:solidFill>
                    <a:srgbClr val="111111"/>
                  </a:solidFill>
                  <a:latin typeface="Gilroy" panose="00000500000000000000" pitchFamily="50" charset="0"/>
                </a:rPr>
                <a:t> etwa 90 sehr großen Rechenzentren in Deutschland (&gt; 90 MW).</a:t>
              </a:r>
            </a:p>
          </p:txBody>
        </p:sp>
        <p:sp>
          <p:nvSpPr>
            <p:cNvPr id="3" name="Rechteck 2">
              <a:extLst>
                <a:ext uri="{FF2B5EF4-FFF2-40B4-BE49-F238E27FC236}">
                  <a16:creationId xmlns:a16="http://schemas.microsoft.com/office/drawing/2014/main" id="{F05F3CE3-6DED-199C-D630-394A449A5581}"/>
                </a:ext>
              </a:extLst>
            </p:cNvPr>
            <p:cNvSpPr/>
            <p:nvPr/>
          </p:nvSpPr>
          <p:spPr>
            <a:xfrm>
              <a:off x="904461" y="5126056"/>
              <a:ext cx="2107096" cy="965234"/>
            </a:xfrm>
            <a:prstGeom prst="rect">
              <a:avLst/>
            </a:prstGeom>
            <a:solidFill>
              <a:srgbClr val="257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 algn="ctr">
                <a:spcBef>
                  <a:spcPts val="600"/>
                </a:spcBef>
              </a:pPr>
              <a:r>
                <a:rPr lang="de-DE" sz="1600" dirty="0">
                  <a:solidFill>
                    <a:schemeClr val="bg1"/>
                  </a:solidFill>
                  <a:latin typeface="Gilroy Bold" panose="00000800000000000000" pitchFamily="50" charset="0"/>
                </a:rPr>
                <a:t>Open Source</a:t>
              </a:r>
              <a:br>
                <a:rPr lang="de-DE" sz="1600" dirty="0">
                  <a:solidFill>
                    <a:schemeClr val="bg1"/>
                  </a:solidFill>
                  <a:latin typeface="Gilroy Bold" panose="00000800000000000000" pitchFamily="50" charset="0"/>
                </a:rPr>
              </a:br>
              <a:r>
                <a:rPr lang="de-DE" sz="1600" dirty="0">
                  <a:solidFill>
                    <a:schemeClr val="bg1"/>
                  </a:solidFill>
                  <a:latin typeface="Gilroy Bold" panose="00000800000000000000" pitchFamily="50" charset="0"/>
                </a:rPr>
                <a:t>Private Cloud</a:t>
              </a:r>
            </a:p>
          </p:txBody>
        </p:sp>
        <p:sp>
          <p:nvSpPr>
            <p:cNvPr id="4" name="Rechteck 3">
              <a:extLst>
                <a:ext uri="{FF2B5EF4-FFF2-40B4-BE49-F238E27FC236}">
                  <a16:creationId xmlns:a16="http://schemas.microsoft.com/office/drawing/2014/main" id="{5F90AA8E-2957-5A9F-FC1B-5E2141608FCE}"/>
                </a:ext>
              </a:extLst>
            </p:cNvPr>
            <p:cNvSpPr/>
            <p:nvPr/>
          </p:nvSpPr>
          <p:spPr>
            <a:xfrm>
              <a:off x="3011556" y="5126056"/>
              <a:ext cx="4870174" cy="96523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600"/>
                </a:spcBef>
              </a:pPr>
              <a:r>
                <a:rPr lang="de-DE" sz="1400" dirty="0">
                  <a:solidFill>
                    <a:srgbClr val="111111"/>
                  </a:solidFill>
                  <a:latin typeface="Gilroy" panose="00000500000000000000" pitchFamily="50" charset="0"/>
                </a:rPr>
                <a:t>Das Unternehmen betreibt eine eigene Private Cloud, (soweit möglich) basierend auf Open-Source-Technologien.</a:t>
              </a:r>
            </a:p>
          </p:txBody>
        </p:sp>
        <p:sp>
          <p:nvSpPr>
            <p:cNvPr id="8" name="Rechteck 7">
              <a:extLst>
                <a:ext uri="{FF2B5EF4-FFF2-40B4-BE49-F238E27FC236}">
                  <a16:creationId xmlns:a16="http://schemas.microsoft.com/office/drawing/2014/main" id="{3E228A92-6CA8-090C-ED97-B3F8D7323993}"/>
                </a:ext>
              </a:extLst>
            </p:cNvPr>
            <p:cNvSpPr/>
            <p:nvPr/>
          </p:nvSpPr>
          <p:spPr>
            <a:xfrm>
              <a:off x="7881730" y="5126056"/>
              <a:ext cx="3405810" cy="96523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>
                <a:spcBef>
                  <a:spcPts val="600"/>
                </a:spcBef>
              </a:pPr>
              <a:r>
                <a:rPr lang="de-DE" sz="1400" dirty="0">
                  <a:solidFill>
                    <a:srgbClr val="111111"/>
                  </a:solidFill>
                  <a:latin typeface="Gilroy" panose="00000500000000000000" pitchFamily="50" charset="0"/>
                </a:rPr>
                <a:t>Einige der etwa 50.000 deutschen Rechenzentren.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45712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D5F2579-3306-361C-E95B-17FFDCEE97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3200" dirty="0"/>
              <a:t>Wie viel Kontrolle haben wir über IT in Deutschland?</a:t>
            </a:r>
          </a:p>
        </p:txBody>
      </p:sp>
      <p:grpSp>
        <p:nvGrpSpPr>
          <p:cNvPr id="130" name="Gruppieren 129">
            <a:extLst>
              <a:ext uri="{FF2B5EF4-FFF2-40B4-BE49-F238E27FC236}">
                <a16:creationId xmlns:a16="http://schemas.microsoft.com/office/drawing/2014/main" id="{60D2ADF6-1F15-8B8C-1C0C-34A9F26F4E9C}"/>
              </a:ext>
            </a:extLst>
          </p:cNvPr>
          <p:cNvGrpSpPr/>
          <p:nvPr/>
        </p:nvGrpSpPr>
        <p:grpSpPr>
          <a:xfrm>
            <a:off x="275391" y="2189657"/>
            <a:ext cx="11069860" cy="3724481"/>
            <a:chOff x="275391" y="2189657"/>
            <a:chExt cx="11069860" cy="3724481"/>
          </a:xfrm>
        </p:grpSpPr>
        <p:sp>
          <p:nvSpPr>
            <p:cNvPr id="36" name="Rechteck 35">
              <a:extLst>
                <a:ext uri="{FF2B5EF4-FFF2-40B4-BE49-F238E27FC236}">
                  <a16:creationId xmlns:a16="http://schemas.microsoft.com/office/drawing/2014/main" id="{F3951E98-990C-7621-9BE8-0525F6FC1177}"/>
                </a:ext>
              </a:extLst>
            </p:cNvPr>
            <p:cNvSpPr/>
            <p:nvPr/>
          </p:nvSpPr>
          <p:spPr>
            <a:xfrm>
              <a:off x="921387" y="2228618"/>
              <a:ext cx="10401301" cy="3098800"/>
            </a:xfrm>
            <a:prstGeom prst="rect">
              <a:avLst/>
            </a:prstGeom>
            <a:gradFill>
              <a:gsLst>
                <a:gs pos="0">
                  <a:schemeClr val="bg1">
                    <a:lumMod val="95000"/>
                    <a:alpha val="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 algn="ctr">
                <a:spcBef>
                  <a:spcPts val="600"/>
                </a:spcBef>
              </a:pPr>
              <a:endParaRPr lang="de-DE" sz="1400" dirty="0">
                <a:solidFill>
                  <a:srgbClr val="111111"/>
                </a:solidFill>
                <a:latin typeface="Gilroy" panose="00000500000000000000" pitchFamily="50" charset="0"/>
              </a:endParaRPr>
            </a:p>
          </p:txBody>
        </p:sp>
        <p:grpSp>
          <p:nvGrpSpPr>
            <p:cNvPr id="12" name="Gruppieren 11">
              <a:extLst>
                <a:ext uri="{FF2B5EF4-FFF2-40B4-BE49-F238E27FC236}">
                  <a16:creationId xmlns:a16="http://schemas.microsoft.com/office/drawing/2014/main" id="{C2B31564-DEC3-DD1B-756A-6B1E5E5753F9}"/>
                </a:ext>
              </a:extLst>
            </p:cNvPr>
            <p:cNvGrpSpPr/>
            <p:nvPr/>
          </p:nvGrpSpPr>
          <p:grpSpPr>
            <a:xfrm>
              <a:off x="921387" y="2189657"/>
              <a:ext cx="10392011" cy="3137759"/>
              <a:chOff x="275391" y="2998126"/>
              <a:chExt cx="3922122" cy="1116674"/>
            </a:xfrm>
          </p:grpSpPr>
          <p:cxnSp>
            <p:nvCxnSpPr>
              <p:cNvPr id="5" name="Gerader Verbinder 4">
                <a:extLst>
                  <a:ext uri="{FF2B5EF4-FFF2-40B4-BE49-F238E27FC236}">
                    <a16:creationId xmlns:a16="http://schemas.microsoft.com/office/drawing/2014/main" id="{55AFFBAF-42AD-A2C7-9624-0BAC8265BEE3}"/>
                  </a:ext>
                </a:extLst>
              </p:cNvPr>
              <p:cNvCxnSpPr/>
              <p:nvPr/>
            </p:nvCxnSpPr>
            <p:spPr>
              <a:xfrm>
                <a:off x="275391" y="2998126"/>
                <a:ext cx="0" cy="1116674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Gerader Verbinder 5">
                <a:extLst>
                  <a:ext uri="{FF2B5EF4-FFF2-40B4-BE49-F238E27FC236}">
                    <a16:creationId xmlns:a16="http://schemas.microsoft.com/office/drawing/2014/main" id="{826F0F53-6C81-A641-1183-26FB833E5C2D}"/>
                  </a:ext>
                </a:extLst>
              </p:cNvPr>
              <p:cNvCxnSpPr/>
              <p:nvPr/>
            </p:nvCxnSpPr>
            <p:spPr>
              <a:xfrm>
                <a:off x="929078" y="2998126"/>
                <a:ext cx="0" cy="1116674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Gerader Verbinder 6">
                <a:extLst>
                  <a:ext uri="{FF2B5EF4-FFF2-40B4-BE49-F238E27FC236}">
                    <a16:creationId xmlns:a16="http://schemas.microsoft.com/office/drawing/2014/main" id="{CA52C2E6-259E-00D0-9D77-91C4CCB21F2C}"/>
                  </a:ext>
                </a:extLst>
              </p:cNvPr>
              <p:cNvCxnSpPr/>
              <p:nvPr/>
            </p:nvCxnSpPr>
            <p:spPr>
              <a:xfrm>
                <a:off x="1582765" y="2998126"/>
                <a:ext cx="0" cy="1116674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Gerader Verbinder 7">
                <a:extLst>
                  <a:ext uri="{FF2B5EF4-FFF2-40B4-BE49-F238E27FC236}">
                    <a16:creationId xmlns:a16="http://schemas.microsoft.com/office/drawing/2014/main" id="{5A2A005C-3EA7-7D7B-D55F-B47FFBE9067B}"/>
                  </a:ext>
                </a:extLst>
              </p:cNvPr>
              <p:cNvCxnSpPr/>
              <p:nvPr/>
            </p:nvCxnSpPr>
            <p:spPr>
              <a:xfrm>
                <a:off x="2236452" y="2998126"/>
                <a:ext cx="0" cy="1116674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Gerader Verbinder 8">
                <a:extLst>
                  <a:ext uri="{FF2B5EF4-FFF2-40B4-BE49-F238E27FC236}">
                    <a16:creationId xmlns:a16="http://schemas.microsoft.com/office/drawing/2014/main" id="{4AD1EF13-6590-4DD8-38D2-DA64796A1A73}"/>
                  </a:ext>
                </a:extLst>
              </p:cNvPr>
              <p:cNvCxnSpPr/>
              <p:nvPr/>
            </p:nvCxnSpPr>
            <p:spPr>
              <a:xfrm>
                <a:off x="2890139" y="2998126"/>
                <a:ext cx="0" cy="1116674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Gerader Verbinder 9">
                <a:extLst>
                  <a:ext uri="{FF2B5EF4-FFF2-40B4-BE49-F238E27FC236}">
                    <a16:creationId xmlns:a16="http://schemas.microsoft.com/office/drawing/2014/main" id="{F90C2C04-5128-9598-5F02-959A12511C7D}"/>
                  </a:ext>
                </a:extLst>
              </p:cNvPr>
              <p:cNvCxnSpPr/>
              <p:nvPr/>
            </p:nvCxnSpPr>
            <p:spPr>
              <a:xfrm>
                <a:off x="3543826" y="2998126"/>
                <a:ext cx="0" cy="1116674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Gerader Verbinder 10">
                <a:extLst>
                  <a:ext uri="{FF2B5EF4-FFF2-40B4-BE49-F238E27FC236}">
                    <a16:creationId xmlns:a16="http://schemas.microsoft.com/office/drawing/2014/main" id="{06BA970A-E089-878D-85D5-AF56424AEABB}"/>
                  </a:ext>
                </a:extLst>
              </p:cNvPr>
              <p:cNvCxnSpPr/>
              <p:nvPr/>
            </p:nvCxnSpPr>
            <p:spPr>
              <a:xfrm>
                <a:off x="4197513" y="2998126"/>
                <a:ext cx="0" cy="1116674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" name="Gruppieren 34">
              <a:extLst>
                <a:ext uri="{FF2B5EF4-FFF2-40B4-BE49-F238E27FC236}">
                  <a16:creationId xmlns:a16="http://schemas.microsoft.com/office/drawing/2014/main" id="{C4BE6883-2E5E-9FFC-F1B7-338139A40AED}"/>
                </a:ext>
              </a:extLst>
            </p:cNvPr>
            <p:cNvGrpSpPr/>
            <p:nvPr/>
          </p:nvGrpSpPr>
          <p:grpSpPr>
            <a:xfrm>
              <a:off x="921388" y="2220533"/>
              <a:ext cx="10401300" cy="3098799"/>
              <a:chOff x="921388" y="2220534"/>
              <a:chExt cx="10401300" cy="2034108"/>
            </a:xfrm>
          </p:grpSpPr>
          <p:cxnSp>
            <p:nvCxnSpPr>
              <p:cNvPr id="29" name="Gerader Verbinder 28">
                <a:extLst>
                  <a:ext uri="{FF2B5EF4-FFF2-40B4-BE49-F238E27FC236}">
                    <a16:creationId xmlns:a16="http://schemas.microsoft.com/office/drawing/2014/main" id="{AE2A6ACC-B243-1B59-3F2E-11C187FEB03A}"/>
                  </a:ext>
                </a:extLst>
              </p:cNvPr>
              <p:cNvCxnSpPr/>
              <p:nvPr/>
            </p:nvCxnSpPr>
            <p:spPr>
              <a:xfrm>
                <a:off x="921388" y="4254642"/>
                <a:ext cx="10401300" cy="0"/>
              </a:xfrm>
              <a:prstGeom prst="line">
                <a:avLst/>
              </a:prstGeom>
              <a:ln>
                <a:solidFill>
                  <a:schemeClr val="bg1">
                    <a:alpha val="7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Gerader Verbinder 29">
                <a:extLst>
                  <a:ext uri="{FF2B5EF4-FFF2-40B4-BE49-F238E27FC236}">
                    <a16:creationId xmlns:a16="http://schemas.microsoft.com/office/drawing/2014/main" id="{9EE9227D-9DCF-FFD8-F5DF-530D3582BFE2}"/>
                  </a:ext>
                </a:extLst>
              </p:cNvPr>
              <p:cNvCxnSpPr/>
              <p:nvPr/>
            </p:nvCxnSpPr>
            <p:spPr>
              <a:xfrm>
                <a:off x="921388" y="3576606"/>
                <a:ext cx="10401300" cy="0"/>
              </a:xfrm>
              <a:prstGeom prst="line">
                <a:avLst/>
              </a:prstGeom>
              <a:ln>
                <a:solidFill>
                  <a:schemeClr val="bg1">
                    <a:alpha val="7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Gerader Verbinder 30">
                <a:extLst>
                  <a:ext uri="{FF2B5EF4-FFF2-40B4-BE49-F238E27FC236}">
                    <a16:creationId xmlns:a16="http://schemas.microsoft.com/office/drawing/2014/main" id="{6E6BC4AB-9ECB-F7D7-15F0-14D44056DF40}"/>
                  </a:ext>
                </a:extLst>
              </p:cNvPr>
              <p:cNvCxnSpPr/>
              <p:nvPr/>
            </p:nvCxnSpPr>
            <p:spPr>
              <a:xfrm>
                <a:off x="921388" y="2898570"/>
                <a:ext cx="10401300" cy="0"/>
              </a:xfrm>
              <a:prstGeom prst="line">
                <a:avLst/>
              </a:prstGeom>
              <a:ln>
                <a:solidFill>
                  <a:schemeClr val="bg1">
                    <a:alpha val="7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Gerader Verbinder 31">
                <a:extLst>
                  <a:ext uri="{FF2B5EF4-FFF2-40B4-BE49-F238E27FC236}">
                    <a16:creationId xmlns:a16="http://schemas.microsoft.com/office/drawing/2014/main" id="{B7F8FBF2-7A11-A2F8-82A2-5663C832D9FF}"/>
                  </a:ext>
                </a:extLst>
              </p:cNvPr>
              <p:cNvCxnSpPr/>
              <p:nvPr/>
            </p:nvCxnSpPr>
            <p:spPr>
              <a:xfrm>
                <a:off x="921388" y="2220534"/>
                <a:ext cx="10401300" cy="0"/>
              </a:xfrm>
              <a:prstGeom prst="line">
                <a:avLst/>
              </a:prstGeom>
              <a:ln>
                <a:solidFill>
                  <a:schemeClr val="bg1">
                    <a:alpha val="7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1" name="Gerader Verbinder 40">
              <a:extLst>
                <a:ext uri="{FF2B5EF4-FFF2-40B4-BE49-F238E27FC236}">
                  <a16:creationId xmlns:a16="http://schemas.microsoft.com/office/drawing/2014/main" id="{120D7BB2-9EB0-38C3-4B37-1E7963EEA846}"/>
                </a:ext>
              </a:extLst>
            </p:cNvPr>
            <p:cNvCxnSpPr>
              <a:cxnSpLocks/>
            </p:cNvCxnSpPr>
            <p:nvPr/>
          </p:nvCxnSpPr>
          <p:spPr>
            <a:xfrm>
              <a:off x="921388" y="5327418"/>
              <a:ext cx="10401300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2" name="Gruppieren 61">
              <a:extLst>
                <a:ext uri="{FF2B5EF4-FFF2-40B4-BE49-F238E27FC236}">
                  <a16:creationId xmlns:a16="http://schemas.microsoft.com/office/drawing/2014/main" id="{E42CA740-B233-3372-5153-BAB0630944C4}"/>
                </a:ext>
              </a:extLst>
            </p:cNvPr>
            <p:cNvGrpSpPr/>
            <p:nvPr/>
          </p:nvGrpSpPr>
          <p:grpSpPr>
            <a:xfrm>
              <a:off x="275391" y="2216597"/>
              <a:ext cx="636713" cy="3098794"/>
              <a:chOff x="275391" y="2216597"/>
              <a:chExt cx="636713" cy="2328035"/>
            </a:xfrm>
          </p:grpSpPr>
          <p:sp>
            <p:nvSpPr>
              <p:cNvPr id="54" name="Textfeld 53">
                <a:extLst>
                  <a:ext uri="{FF2B5EF4-FFF2-40B4-BE49-F238E27FC236}">
                    <a16:creationId xmlns:a16="http://schemas.microsoft.com/office/drawing/2014/main" id="{76C0AB1A-2E77-E9B3-146E-52E6E05067A9}"/>
                  </a:ext>
                </a:extLst>
              </p:cNvPr>
              <p:cNvSpPr txBox="1"/>
              <p:nvPr/>
            </p:nvSpPr>
            <p:spPr>
              <a:xfrm>
                <a:off x="275391" y="4313407"/>
                <a:ext cx="636713" cy="231225"/>
              </a:xfrm>
              <a:prstGeom prst="rect">
                <a:avLst/>
              </a:prstGeom>
              <a:noFill/>
            </p:spPr>
            <p:txBody>
              <a:bodyPr wrap="none" rtlCol="0" anchor="ctr">
                <a:noAutofit/>
              </a:bodyPr>
              <a:lstStyle/>
              <a:p>
                <a:pPr algn="r"/>
                <a:r>
                  <a:rPr lang="de-DE" sz="1200" dirty="0">
                    <a:latin typeface="Gilroy" panose="00000500000000000000" pitchFamily="50" charset="0"/>
                  </a:rPr>
                  <a:t>gering</a:t>
                </a:r>
              </a:p>
            </p:txBody>
          </p:sp>
          <p:sp>
            <p:nvSpPr>
              <p:cNvPr id="56" name="Textfeld 55">
                <a:extLst>
                  <a:ext uri="{FF2B5EF4-FFF2-40B4-BE49-F238E27FC236}">
                    <a16:creationId xmlns:a16="http://schemas.microsoft.com/office/drawing/2014/main" id="{B55CB830-5383-F242-0A25-2F3DBBCECDCA}"/>
                  </a:ext>
                </a:extLst>
              </p:cNvPr>
              <p:cNvSpPr txBox="1"/>
              <p:nvPr/>
            </p:nvSpPr>
            <p:spPr>
              <a:xfrm>
                <a:off x="275391" y="2216597"/>
                <a:ext cx="636713" cy="231225"/>
              </a:xfrm>
              <a:prstGeom prst="rect">
                <a:avLst/>
              </a:prstGeom>
              <a:noFill/>
            </p:spPr>
            <p:txBody>
              <a:bodyPr wrap="none" rtlCol="0" anchor="ctr">
                <a:noAutofit/>
              </a:bodyPr>
              <a:lstStyle/>
              <a:p>
                <a:pPr algn="r"/>
                <a:r>
                  <a:rPr lang="de-DE" sz="1200" dirty="0">
                    <a:latin typeface="Gilroy" panose="00000500000000000000" pitchFamily="50" charset="0"/>
                  </a:rPr>
                  <a:t>hoch</a:t>
                </a:r>
              </a:p>
            </p:txBody>
          </p:sp>
        </p:grpSp>
        <p:grpSp>
          <p:nvGrpSpPr>
            <p:cNvPr id="72" name="Gruppieren 71">
              <a:extLst>
                <a:ext uri="{FF2B5EF4-FFF2-40B4-BE49-F238E27FC236}">
                  <a16:creationId xmlns:a16="http://schemas.microsoft.com/office/drawing/2014/main" id="{69B783AA-3EB5-A074-A6D7-8EF7D941160B}"/>
                </a:ext>
              </a:extLst>
            </p:cNvPr>
            <p:cNvGrpSpPr/>
            <p:nvPr/>
          </p:nvGrpSpPr>
          <p:grpSpPr>
            <a:xfrm>
              <a:off x="912104" y="5390918"/>
              <a:ext cx="10433147" cy="523220"/>
              <a:chOff x="1175388" y="5441718"/>
              <a:chExt cx="11856720" cy="523220"/>
            </a:xfrm>
          </p:grpSpPr>
          <p:sp>
            <p:nvSpPr>
              <p:cNvPr id="67" name="Textfeld 66">
                <a:extLst>
                  <a:ext uri="{FF2B5EF4-FFF2-40B4-BE49-F238E27FC236}">
                    <a16:creationId xmlns:a16="http://schemas.microsoft.com/office/drawing/2014/main" id="{433D3C14-FC58-8858-5451-CAD5538424D9}"/>
                  </a:ext>
                </a:extLst>
              </p:cNvPr>
              <p:cNvSpPr txBox="1"/>
              <p:nvPr/>
            </p:nvSpPr>
            <p:spPr>
              <a:xfrm>
                <a:off x="1175388" y="5441718"/>
                <a:ext cx="197612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1400" dirty="0">
                    <a:latin typeface="Gilroy" panose="00000500000000000000" pitchFamily="50" charset="0"/>
                  </a:rPr>
                  <a:t>Physische Gefahren</a:t>
                </a:r>
              </a:p>
            </p:txBody>
          </p:sp>
          <p:sp>
            <p:nvSpPr>
              <p:cNvPr id="68" name="Textfeld 67">
                <a:extLst>
                  <a:ext uri="{FF2B5EF4-FFF2-40B4-BE49-F238E27FC236}">
                    <a16:creationId xmlns:a16="http://schemas.microsoft.com/office/drawing/2014/main" id="{A9E82122-46D2-58A5-66BD-46F1D320E5DC}"/>
                  </a:ext>
                </a:extLst>
              </p:cNvPr>
              <p:cNvSpPr txBox="1"/>
              <p:nvPr/>
            </p:nvSpPr>
            <p:spPr>
              <a:xfrm>
                <a:off x="3151508" y="5441718"/>
                <a:ext cx="197612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1400" dirty="0">
                    <a:latin typeface="Gilroy" panose="00000500000000000000" pitchFamily="50" charset="0"/>
                  </a:rPr>
                  <a:t>Einzelne Abhängigkeiten</a:t>
                </a:r>
              </a:p>
            </p:txBody>
          </p:sp>
          <p:sp>
            <p:nvSpPr>
              <p:cNvPr id="69" name="Textfeld 68">
                <a:extLst>
                  <a:ext uri="{FF2B5EF4-FFF2-40B4-BE49-F238E27FC236}">
                    <a16:creationId xmlns:a16="http://schemas.microsoft.com/office/drawing/2014/main" id="{70F0C21F-489A-F1D4-3EC5-94C777567C1D}"/>
                  </a:ext>
                </a:extLst>
              </p:cNvPr>
              <p:cNvSpPr txBox="1"/>
              <p:nvPr/>
            </p:nvSpPr>
            <p:spPr>
              <a:xfrm>
                <a:off x="5127628" y="5441718"/>
                <a:ext cx="197612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1400" dirty="0">
                    <a:latin typeface="Gilroy" panose="00000500000000000000" pitchFamily="50" charset="0"/>
                  </a:rPr>
                  <a:t>Kriminelle</a:t>
                </a:r>
              </a:p>
            </p:txBody>
          </p:sp>
          <p:sp>
            <p:nvSpPr>
              <p:cNvPr id="70" name="Textfeld 69">
                <a:extLst>
                  <a:ext uri="{FF2B5EF4-FFF2-40B4-BE49-F238E27FC236}">
                    <a16:creationId xmlns:a16="http://schemas.microsoft.com/office/drawing/2014/main" id="{AE643413-9161-EB94-EA02-89F0FC4AEDD6}"/>
                  </a:ext>
                </a:extLst>
              </p:cNvPr>
              <p:cNvSpPr txBox="1"/>
              <p:nvPr/>
            </p:nvSpPr>
            <p:spPr>
              <a:xfrm>
                <a:off x="7103748" y="5441718"/>
                <a:ext cx="197612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1400" dirty="0">
                    <a:latin typeface="Gilroy" panose="00000500000000000000" pitchFamily="50" charset="0"/>
                  </a:rPr>
                  <a:t>Fremde Legislation</a:t>
                </a:r>
              </a:p>
            </p:txBody>
          </p:sp>
          <p:sp>
            <p:nvSpPr>
              <p:cNvPr id="71" name="Textfeld 70">
                <a:extLst>
                  <a:ext uri="{FF2B5EF4-FFF2-40B4-BE49-F238E27FC236}">
                    <a16:creationId xmlns:a16="http://schemas.microsoft.com/office/drawing/2014/main" id="{E0E17837-81E0-23CD-B5ED-D3C8DF87FA13}"/>
                  </a:ext>
                </a:extLst>
              </p:cNvPr>
              <p:cNvSpPr txBox="1"/>
              <p:nvPr/>
            </p:nvSpPr>
            <p:spPr>
              <a:xfrm>
                <a:off x="9079868" y="5441718"/>
                <a:ext cx="197612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1400" dirty="0">
                    <a:latin typeface="Gilroy" panose="00000500000000000000" pitchFamily="50" charset="0"/>
                  </a:rPr>
                  <a:t>Fremde Geheimdienste </a:t>
                </a:r>
              </a:p>
            </p:txBody>
          </p:sp>
          <p:sp>
            <p:nvSpPr>
              <p:cNvPr id="3" name="Textfeld 2">
                <a:extLst>
                  <a:ext uri="{FF2B5EF4-FFF2-40B4-BE49-F238E27FC236}">
                    <a16:creationId xmlns:a16="http://schemas.microsoft.com/office/drawing/2014/main" id="{0F801A85-41A4-B039-7ABA-11E6583F3FBE}"/>
                  </a:ext>
                </a:extLst>
              </p:cNvPr>
              <p:cNvSpPr txBox="1"/>
              <p:nvPr/>
            </p:nvSpPr>
            <p:spPr>
              <a:xfrm>
                <a:off x="11055988" y="5441718"/>
                <a:ext cx="197612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1400" dirty="0">
                    <a:latin typeface="Gilroy" panose="00000500000000000000" pitchFamily="50" charset="0"/>
                  </a:rPr>
                  <a:t>Geopolitische Krisen</a:t>
                </a:r>
              </a:p>
            </p:txBody>
          </p:sp>
        </p:grpSp>
        <p:sp>
          <p:nvSpPr>
            <p:cNvPr id="91" name="Textfeld 90">
              <a:extLst>
                <a:ext uri="{FF2B5EF4-FFF2-40B4-BE49-F238E27FC236}">
                  <a16:creationId xmlns:a16="http://schemas.microsoft.com/office/drawing/2014/main" id="{95F796BD-F013-A648-F229-EF6F2C0E5F3B}"/>
                </a:ext>
              </a:extLst>
            </p:cNvPr>
            <p:cNvSpPr txBox="1"/>
            <p:nvPr/>
          </p:nvSpPr>
          <p:spPr>
            <a:xfrm rot="16200000">
              <a:off x="245935" y="3683362"/>
              <a:ext cx="94128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de-DE" sz="1400" dirty="0">
                  <a:latin typeface="Gilroy Bold" panose="00000800000000000000" pitchFamily="50" charset="0"/>
                </a:rPr>
                <a:t>Kontrolle</a:t>
              </a:r>
            </a:p>
          </p:txBody>
        </p:sp>
        <p:cxnSp>
          <p:nvCxnSpPr>
            <p:cNvPr id="14" name="Gerader Verbinder 13">
              <a:extLst>
                <a:ext uri="{FF2B5EF4-FFF2-40B4-BE49-F238E27FC236}">
                  <a16:creationId xmlns:a16="http://schemas.microsoft.com/office/drawing/2014/main" id="{F87D8B80-EB69-5847-8E5D-CBF94E45DC2B}"/>
                </a:ext>
              </a:extLst>
            </p:cNvPr>
            <p:cNvCxnSpPr>
              <a:cxnSpLocks/>
            </p:cNvCxnSpPr>
            <p:nvPr/>
          </p:nvCxnSpPr>
          <p:spPr>
            <a:xfrm>
              <a:off x="921388" y="4550809"/>
              <a:ext cx="1732001" cy="0"/>
            </a:xfrm>
            <a:prstGeom prst="line">
              <a:avLst/>
            </a:prstGeom>
            <a:ln w="38100">
              <a:solidFill>
                <a:srgbClr val="6CA4D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Gerader Verbinder 21">
              <a:extLst>
                <a:ext uri="{FF2B5EF4-FFF2-40B4-BE49-F238E27FC236}">
                  <a16:creationId xmlns:a16="http://schemas.microsoft.com/office/drawing/2014/main" id="{F12692E1-ECC9-3A35-EBF1-89D9F8726575}"/>
                </a:ext>
              </a:extLst>
            </p:cNvPr>
            <p:cNvCxnSpPr>
              <a:cxnSpLocks/>
            </p:cNvCxnSpPr>
            <p:nvPr/>
          </p:nvCxnSpPr>
          <p:spPr>
            <a:xfrm>
              <a:off x="2653389" y="3432176"/>
              <a:ext cx="1728000" cy="0"/>
            </a:xfrm>
            <a:prstGeom prst="line">
              <a:avLst/>
            </a:prstGeom>
            <a:ln w="38100">
              <a:solidFill>
                <a:srgbClr val="6CA4DF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Gerader Verbinder 110">
              <a:extLst>
                <a:ext uri="{FF2B5EF4-FFF2-40B4-BE49-F238E27FC236}">
                  <a16:creationId xmlns:a16="http://schemas.microsoft.com/office/drawing/2014/main" id="{A27E5A49-6298-AE27-9AA6-986E7098B753}"/>
                </a:ext>
              </a:extLst>
            </p:cNvPr>
            <p:cNvCxnSpPr>
              <a:cxnSpLocks/>
            </p:cNvCxnSpPr>
            <p:nvPr/>
          </p:nvCxnSpPr>
          <p:spPr>
            <a:xfrm>
              <a:off x="2652815" y="3456004"/>
              <a:ext cx="1728000" cy="3756"/>
            </a:xfrm>
            <a:prstGeom prst="line">
              <a:avLst/>
            </a:prstGeom>
            <a:ln w="38100">
              <a:solidFill>
                <a:srgbClr val="2DCDB7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Gerader Verbinder 12">
              <a:extLst>
                <a:ext uri="{FF2B5EF4-FFF2-40B4-BE49-F238E27FC236}">
                  <a16:creationId xmlns:a16="http://schemas.microsoft.com/office/drawing/2014/main" id="{813A75E9-174C-6163-B996-059D7B8BB8C2}"/>
                </a:ext>
              </a:extLst>
            </p:cNvPr>
            <p:cNvCxnSpPr>
              <a:cxnSpLocks/>
            </p:cNvCxnSpPr>
            <p:nvPr/>
          </p:nvCxnSpPr>
          <p:spPr>
            <a:xfrm>
              <a:off x="2655196" y="2945282"/>
              <a:ext cx="1737479" cy="0"/>
            </a:xfrm>
            <a:prstGeom prst="line">
              <a:avLst/>
            </a:prstGeom>
            <a:ln w="38100">
              <a:solidFill>
                <a:srgbClr val="257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Gerader Verbinder 22">
              <a:extLst>
                <a:ext uri="{FF2B5EF4-FFF2-40B4-BE49-F238E27FC236}">
                  <a16:creationId xmlns:a16="http://schemas.microsoft.com/office/drawing/2014/main" id="{3A5F3455-652C-377E-A620-02CC82C493E0}"/>
                </a:ext>
              </a:extLst>
            </p:cNvPr>
            <p:cNvCxnSpPr>
              <a:cxnSpLocks/>
            </p:cNvCxnSpPr>
            <p:nvPr/>
          </p:nvCxnSpPr>
          <p:spPr>
            <a:xfrm>
              <a:off x="2653389" y="3392611"/>
              <a:ext cx="1728000" cy="0"/>
            </a:xfrm>
            <a:prstGeom prst="line">
              <a:avLst/>
            </a:prstGeom>
            <a:ln w="38100">
              <a:solidFill>
                <a:srgbClr val="B673FD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Gerader Verbinder 32">
              <a:extLst>
                <a:ext uri="{FF2B5EF4-FFF2-40B4-BE49-F238E27FC236}">
                  <a16:creationId xmlns:a16="http://schemas.microsoft.com/office/drawing/2014/main" id="{A9BBB04C-154D-0E56-8DD5-F6803E66A181}"/>
                </a:ext>
              </a:extLst>
            </p:cNvPr>
            <p:cNvCxnSpPr>
              <a:cxnSpLocks/>
            </p:cNvCxnSpPr>
            <p:nvPr/>
          </p:nvCxnSpPr>
          <p:spPr>
            <a:xfrm>
              <a:off x="4392392" y="2951009"/>
              <a:ext cx="1728000" cy="3756"/>
            </a:xfrm>
            <a:prstGeom prst="line">
              <a:avLst/>
            </a:prstGeom>
            <a:ln w="38100">
              <a:solidFill>
                <a:srgbClr val="2DCDB7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Gerader Verbinder 63">
              <a:extLst>
                <a:ext uri="{FF2B5EF4-FFF2-40B4-BE49-F238E27FC236}">
                  <a16:creationId xmlns:a16="http://schemas.microsoft.com/office/drawing/2014/main" id="{5966C39E-7B2F-F497-2999-D121149D6D22}"/>
                </a:ext>
              </a:extLst>
            </p:cNvPr>
            <p:cNvCxnSpPr>
              <a:cxnSpLocks/>
            </p:cNvCxnSpPr>
            <p:nvPr/>
          </p:nvCxnSpPr>
          <p:spPr>
            <a:xfrm>
              <a:off x="4391025" y="4550809"/>
              <a:ext cx="1730986" cy="0"/>
            </a:xfrm>
            <a:prstGeom prst="line">
              <a:avLst/>
            </a:prstGeom>
            <a:ln w="38100">
              <a:solidFill>
                <a:srgbClr val="6CA4D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Gerader Verbinder 72">
              <a:extLst>
                <a:ext uri="{FF2B5EF4-FFF2-40B4-BE49-F238E27FC236}">
                  <a16:creationId xmlns:a16="http://schemas.microsoft.com/office/drawing/2014/main" id="{8A70F5D3-4964-64C0-CC3E-536A4478BE7F}"/>
                </a:ext>
              </a:extLst>
            </p:cNvPr>
            <p:cNvCxnSpPr/>
            <p:nvPr/>
          </p:nvCxnSpPr>
          <p:spPr>
            <a:xfrm>
              <a:off x="4392612" y="4142081"/>
              <a:ext cx="1738924" cy="0"/>
            </a:xfrm>
            <a:prstGeom prst="line">
              <a:avLst/>
            </a:prstGeom>
            <a:ln w="38100">
              <a:solidFill>
                <a:srgbClr val="257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Gerader Verbinder 74">
              <a:extLst>
                <a:ext uri="{FF2B5EF4-FFF2-40B4-BE49-F238E27FC236}">
                  <a16:creationId xmlns:a16="http://schemas.microsoft.com/office/drawing/2014/main" id="{120182A8-BD64-2A11-78AB-4A50416FF106}"/>
                </a:ext>
              </a:extLst>
            </p:cNvPr>
            <p:cNvCxnSpPr>
              <a:cxnSpLocks/>
            </p:cNvCxnSpPr>
            <p:nvPr/>
          </p:nvCxnSpPr>
          <p:spPr>
            <a:xfrm>
              <a:off x="4391915" y="2543164"/>
              <a:ext cx="1728000" cy="0"/>
            </a:xfrm>
            <a:prstGeom prst="line">
              <a:avLst/>
            </a:prstGeom>
            <a:ln w="38100">
              <a:solidFill>
                <a:srgbClr val="B673FD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Gerader Verbinder 75">
              <a:extLst>
                <a:ext uri="{FF2B5EF4-FFF2-40B4-BE49-F238E27FC236}">
                  <a16:creationId xmlns:a16="http://schemas.microsoft.com/office/drawing/2014/main" id="{50689A66-5CF2-4BBE-F3BF-CD86E6537B38}"/>
                </a:ext>
              </a:extLst>
            </p:cNvPr>
            <p:cNvCxnSpPr>
              <a:cxnSpLocks/>
            </p:cNvCxnSpPr>
            <p:nvPr/>
          </p:nvCxnSpPr>
          <p:spPr>
            <a:xfrm>
              <a:off x="6128677" y="4142081"/>
              <a:ext cx="1728000" cy="0"/>
            </a:xfrm>
            <a:prstGeom prst="line">
              <a:avLst/>
            </a:prstGeom>
            <a:ln w="38100">
              <a:solidFill>
                <a:srgbClr val="B673FD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Gerader Verbinder 76">
              <a:extLst>
                <a:ext uri="{FF2B5EF4-FFF2-40B4-BE49-F238E27FC236}">
                  <a16:creationId xmlns:a16="http://schemas.microsoft.com/office/drawing/2014/main" id="{C9A05636-3099-C6BD-1EC8-DAE411A90A57}"/>
                </a:ext>
              </a:extLst>
            </p:cNvPr>
            <p:cNvCxnSpPr>
              <a:cxnSpLocks/>
            </p:cNvCxnSpPr>
            <p:nvPr/>
          </p:nvCxnSpPr>
          <p:spPr>
            <a:xfrm>
              <a:off x="6117393" y="3173911"/>
              <a:ext cx="1731092" cy="0"/>
            </a:xfrm>
            <a:prstGeom prst="line">
              <a:avLst/>
            </a:prstGeom>
            <a:ln w="38100">
              <a:solidFill>
                <a:srgbClr val="2DCDB7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Gerader Verbinder 77">
              <a:extLst>
                <a:ext uri="{FF2B5EF4-FFF2-40B4-BE49-F238E27FC236}">
                  <a16:creationId xmlns:a16="http://schemas.microsoft.com/office/drawing/2014/main" id="{826F16A5-EF5B-C9A3-F34D-2CDE34FEDA53}"/>
                </a:ext>
              </a:extLst>
            </p:cNvPr>
            <p:cNvCxnSpPr>
              <a:cxnSpLocks/>
            </p:cNvCxnSpPr>
            <p:nvPr/>
          </p:nvCxnSpPr>
          <p:spPr>
            <a:xfrm>
              <a:off x="6117393" y="3209870"/>
              <a:ext cx="1732001" cy="0"/>
            </a:xfrm>
            <a:prstGeom prst="line">
              <a:avLst/>
            </a:prstGeom>
            <a:ln w="38100">
              <a:solidFill>
                <a:srgbClr val="6CA4D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Gerader Verbinder 78">
              <a:extLst>
                <a:ext uri="{FF2B5EF4-FFF2-40B4-BE49-F238E27FC236}">
                  <a16:creationId xmlns:a16="http://schemas.microsoft.com/office/drawing/2014/main" id="{A6BD2062-3319-6827-8AB5-097BB6D822CE}"/>
                </a:ext>
              </a:extLst>
            </p:cNvPr>
            <p:cNvCxnSpPr>
              <a:cxnSpLocks/>
            </p:cNvCxnSpPr>
            <p:nvPr/>
          </p:nvCxnSpPr>
          <p:spPr>
            <a:xfrm>
              <a:off x="6122011" y="2953390"/>
              <a:ext cx="1726474" cy="0"/>
            </a:xfrm>
            <a:prstGeom prst="line">
              <a:avLst/>
            </a:prstGeom>
            <a:ln w="38100">
              <a:solidFill>
                <a:srgbClr val="257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Gerader Verbinder 81">
              <a:extLst>
                <a:ext uri="{FF2B5EF4-FFF2-40B4-BE49-F238E27FC236}">
                  <a16:creationId xmlns:a16="http://schemas.microsoft.com/office/drawing/2014/main" id="{315CF06F-D85E-9CB7-C72A-CDA425DA06D9}"/>
                </a:ext>
              </a:extLst>
            </p:cNvPr>
            <p:cNvCxnSpPr>
              <a:cxnSpLocks/>
            </p:cNvCxnSpPr>
            <p:nvPr/>
          </p:nvCxnSpPr>
          <p:spPr>
            <a:xfrm>
              <a:off x="7853363" y="4838700"/>
              <a:ext cx="1735931" cy="0"/>
            </a:xfrm>
            <a:prstGeom prst="line">
              <a:avLst/>
            </a:prstGeom>
            <a:ln w="38100">
              <a:solidFill>
                <a:srgbClr val="6CA4DF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Gerader Verbinder 79">
              <a:extLst>
                <a:ext uri="{FF2B5EF4-FFF2-40B4-BE49-F238E27FC236}">
                  <a16:creationId xmlns:a16="http://schemas.microsoft.com/office/drawing/2014/main" id="{76831375-42CF-C0E9-3047-AABDA89A01E4}"/>
                </a:ext>
              </a:extLst>
            </p:cNvPr>
            <p:cNvCxnSpPr/>
            <p:nvPr/>
          </p:nvCxnSpPr>
          <p:spPr>
            <a:xfrm>
              <a:off x="7843932" y="3744084"/>
              <a:ext cx="1738924" cy="0"/>
            </a:xfrm>
            <a:prstGeom prst="line">
              <a:avLst/>
            </a:prstGeom>
            <a:ln w="38100">
              <a:solidFill>
                <a:srgbClr val="B673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Gerader Verbinder 91">
              <a:extLst>
                <a:ext uri="{FF2B5EF4-FFF2-40B4-BE49-F238E27FC236}">
                  <a16:creationId xmlns:a16="http://schemas.microsoft.com/office/drawing/2014/main" id="{A4CD34EC-A2AA-7986-237D-7EBBB3C0BECF}"/>
                </a:ext>
              </a:extLst>
            </p:cNvPr>
            <p:cNvCxnSpPr/>
            <p:nvPr/>
          </p:nvCxnSpPr>
          <p:spPr>
            <a:xfrm>
              <a:off x="7843932" y="3708125"/>
              <a:ext cx="1738924" cy="0"/>
            </a:xfrm>
            <a:prstGeom prst="line">
              <a:avLst/>
            </a:prstGeom>
            <a:ln w="38100">
              <a:solidFill>
                <a:srgbClr val="2DCDB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9" name="Gruppieren 128">
              <a:extLst>
                <a:ext uri="{FF2B5EF4-FFF2-40B4-BE49-F238E27FC236}">
                  <a16:creationId xmlns:a16="http://schemas.microsoft.com/office/drawing/2014/main" id="{04804792-4886-A697-5AF8-24FE1FE0DCE8}"/>
                </a:ext>
              </a:extLst>
            </p:cNvPr>
            <p:cNvGrpSpPr/>
            <p:nvPr/>
          </p:nvGrpSpPr>
          <p:grpSpPr>
            <a:xfrm>
              <a:off x="928722" y="2951009"/>
              <a:ext cx="10378326" cy="2080190"/>
              <a:chOff x="928722" y="1847340"/>
              <a:chExt cx="10378326" cy="2991360"/>
            </a:xfrm>
          </p:grpSpPr>
          <p:cxnSp>
            <p:nvCxnSpPr>
              <p:cNvPr id="94" name="Gerader Verbinder 93">
                <a:extLst>
                  <a:ext uri="{FF2B5EF4-FFF2-40B4-BE49-F238E27FC236}">
                    <a16:creationId xmlns:a16="http://schemas.microsoft.com/office/drawing/2014/main" id="{BE46C295-DF04-7CC7-0844-C8846C86D71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589294" y="4835688"/>
                <a:ext cx="1716100" cy="3012"/>
              </a:xfrm>
              <a:prstGeom prst="line">
                <a:avLst/>
              </a:prstGeom>
              <a:ln w="38100">
                <a:solidFill>
                  <a:srgbClr val="B673FD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Gerader Verbinder 96">
                <a:extLst>
                  <a:ext uri="{FF2B5EF4-FFF2-40B4-BE49-F238E27FC236}">
                    <a16:creationId xmlns:a16="http://schemas.microsoft.com/office/drawing/2014/main" id="{DC67EA93-93B2-6CBD-121F-854FDF888DA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580574" y="3729779"/>
                <a:ext cx="1726474" cy="0"/>
              </a:xfrm>
              <a:prstGeom prst="line">
                <a:avLst/>
              </a:prstGeom>
              <a:ln w="38100">
                <a:solidFill>
                  <a:srgbClr val="257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Gerader Verbinder 98">
                <a:extLst>
                  <a:ext uri="{FF2B5EF4-FFF2-40B4-BE49-F238E27FC236}">
                    <a16:creationId xmlns:a16="http://schemas.microsoft.com/office/drawing/2014/main" id="{DA53931E-F087-3E5C-BD34-5423180AEF9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577394" y="4538109"/>
                <a:ext cx="1728000" cy="0"/>
              </a:xfrm>
              <a:prstGeom prst="line">
                <a:avLst/>
              </a:prstGeom>
              <a:ln w="38100">
                <a:solidFill>
                  <a:srgbClr val="2DCDB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Gerader Verbinder 99">
                <a:extLst>
                  <a:ext uri="{FF2B5EF4-FFF2-40B4-BE49-F238E27FC236}">
                    <a16:creationId xmlns:a16="http://schemas.microsoft.com/office/drawing/2014/main" id="{F45763BF-786D-37EB-9FC1-4F88088C30D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577394" y="4574068"/>
                <a:ext cx="1728000" cy="0"/>
              </a:xfrm>
              <a:prstGeom prst="line">
                <a:avLst/>
              </a:prstGeom>
              <a:ln w="38100">
                <a:solidFill>
                  <a:srgbClr val="6CA4DF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Gerader Verbinder 135">
                <a:extLst>
                  <a:ext uri="{FF2B5EF4-FFF2-40B4-BE49-F238E27FC236}">
                    <a16:creationId xmlns:a16="http://schemas.microsoft.com/office/drawing/2014/main" id="{1357E822-89C6-C1A5-66D8-174460F0DEB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28722" y="1847340"/>
                <a:ext cx="1726474" cy="0"/>
              </a:xfrm>
              <a:prstGeom prst="line">
                <a:avLst/>
              </a:prstGeom>
              <a:ln w="38100">
                <a:solidFill>
                  <a:srgbClr val="2578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5" name="Rechteck 104">
              <a:extLst>
                <a:ext uri="{FF2B5EF4-FFF2-40B4-BE49-F238E27FC236}">
                  <a16:creationId xmlns:a16="http://schemas.microsoft.com/office/drawing/2014/main" id="{C1EF7C04-0CEA-C062-433D-C0CB204CE982}"/>
                </a:ext>
              </a:extLst>
            </p:cNvPr>
            <p:cNvSpPr/>
            <p:nvPr/>
          </p:nvSpPr>
          <p:spPr>
            <a:xfrm>
              <a:off x="4483765" y="2443652"/>
              <a:ext cx="1542473" cy="188781"/>
            </a:xfrm>
            <a:prstGeom prst="rect">
              <a:avLst/>
            </a:prstGeom>
            <a:solidFill>
              <a:srgbClr val="B67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 algn="ctr">
                <a:spcBef>
                  <a:spcPts val="600"/>
                </a:spcBef>
              </a:pPr>
              <a:r>
                <a:rPr lang="de-DE" sz="1100" dirty="0">
                  <a:solidFill>
                    <a:schemeClr val="bg1"/>
                  </a:solidFill>
                  <a:latin typeface="Gilroy" panose="00000500000000000000" pitchFamily="50" charset="0"/>
                </a:rPr>
                <a:t>Public </a:t>
              </a:r>
              <a:r>
                <a:rPr lang="de-DE" sz="1100" dirty="0" err="1">
                  <a:solidFill>
                    <a:schemeClr val="bg1"/>
                  </a:solidFill>
                  <a:latin typeface="Gilroy" panose="00000500000000000000" pitchFamily="50" charset="0"/>
                </a:rPr>
                <a:t>Hyperscaler</a:t>
              </a:r>
              <a:endParaRPr lang="de-DE" sz="1100" dirty="0">
                <a:solidFill>
                  <a:schemeClr val="bg1"/>
                </a:solidFill>
                <a:latin typeface="Gilroy" panose="00000500000000000000" pitchFamily="50" charset="0"/>
              </a:endParaRPr>
            </a:p>
          </p:txBody>
        </p:sp>
        <p:sp>
          <p:nvSpPr>
            <p:cNvPr id="106" name="Rechteck 105">
              <a:extLst>
                <a:ext uri="{FF2B5EF4-FFF2-40B4-BE49-F238E27FC236}">
                  <a16:creationId xmlns:a16="http://schemas.microsoft.com/office/drawing/2014/main" id="{9827F048-D931-A28E-690E-2609E9FF7429}"/>
                </a:ext>
              </a:extLst>
            </p:cNvPr>
            <p:cNvSpPr/>
            <p:nvPr/>
          </p:nvSpPr>
          <p:spPr>
            <a:xfrm>
              <a:off x="4483765" y="2861819"/>
              <a:ext cx="1542475" cy="189968"/>
            </a:xfrm>
            <a:prstGeom prst="rect">
              <a:avLst/>
            </a:prstGeom>
            <a:solidFill>
              <a:srgbClr val="2DCD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 algn="ctr">
                <a:spcBef>
                  <a:spcPts val="600"/>
                </a:spcBef>
              </a:pPr>
              <a:r>
                <a:rPr lang="de-DE" sz="1100" dirty="0">
                  <a:solidFill>
                    <a:schemeClr val="bg1"/>
                  </a:solidFill>
                  <a:latin typeface="Gilroy" panose="00000500000000000000" pitchFamily="50" charset="0"/>
                </a:rPr>
                <a:t>Big Private</a:t>
              </a:r>
            </a:p>
          </p:txBody>
        </p:sp>
        <p:cxnSp>
          <p:nvCxnSpPr>
            <p:cNvPr id="109" name="Gerader Verbinder 108">
              <a:extLst>
                <a:ext uri="{FF2B5EF4-FFF2-40B4-BE49-F238E27FC236}">
                  <a16:creationId xmlns:a16="http://schemas.microsoft.com/office/drawing/2014/main" id="{0CABF673-C0B3-7715-275C-CDD17DE49E77}"/>
                </a:ext>
              </a:extLst>
            </p:cNvPr>
            <p:cNvCxnSpPr/>
            <p:nvPr/>
          </p:nvCxnSpPr>
          <p:spPr>
            <a:xfrm>
              <a:off x="915804" y="2561988"/>
              <a:ext cx="1738924" cy="0"/>
            </a:xfrm>
            <a:prstGeom prst="line">
              <a:avLst/>
            </a:prstGeom>
            <a:ln w="38100">
              <a:solidFill>
                <a:srgbClr val="B673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Gerader Verbinder 109">
              <a:extLst>
                <a:ext uri="{FF2B5EF4-FFF2-40B4-BE49-F238E27FC236}">
                  <a16:creationId xmlns:a16="http://schemas.microsoft.com/office/drawing/2014/main" id="{790570C1-1A16-6AB7-69EC-B5A80CB7541C}"/>
                </a:ext>
              </a:extLst>
            </p:cNvPr>
            <p:cNvCxnSpPr/>
            <p:nvPr/>
          </p:nvCxnSpPr>
          <p:spPr>
            <a:xfrm>
              <a:off x="915804" y="2526029"/>
              <a:ext cx="1738924" cy="0"/>
            </a:xfrm>
            <a:prstGeom prst="line">
              <a:avLst/>
            </a:prstGeom>
            <a:ln w="38100">
              <a:solidFill>
                <a:srgbClr val="2DCDB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2" name="Rechteck 111">
              <a:extLst>
                <a:ext uri="{FF2B5EF4-FFF2-40B4-BE49-F238E27FC236}">
                  <a16:creationId xmlns:a16="http://schemas.microsoft.com/office/drawing/2014/main" id="{0D8B1617-F149-68BB-32E4-DD913E554B5E}"/>
                </a:ext>
              </a:extLst>
            </p:cNvPr>
            <p:cNvSpPr/>
            <p:nvPr/>
          </p:nvSpPr>
          <p:spPr>
            <a:xfrm>
              <a:off x="4502242" y="4045120"/>
              <a:ext cx="1523998" cy="189968"/>
            </a:xfrm>
            <a:prstGeom prst="rect">
              <a:avLst/>
            </a:prstGeom>
            <a:solidFill>
              <a:srgbClr val="257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 algn="ctr">
                <a:spcBef>
                  <a:spcPts val="600"/>
                </a:spcBef>
              </a:pPr>
              <a:r>
                <a:rPr lang="de-DE" sz="1100" dirty="0">
                  <a:solidFill>
                    <a:schemeClr val="bg1"/>
                  </a:solidFill>
                  <a:latin typeface="Gilroy" panose="00000500000000000000" pitchFamily="50" charset="0"/>
                </a:rPr>
                <a:t>Open Source Private</a:t>
              </a:r>
            </a:p>
          </p:txBody>
        </p:sp>
        <p:sp>
          <p:nvSpPr>
            <p:cNvPr id="113" name="Rechteck 112">
              <a:extLst>
                <a:ext uri="{FF2B5EF4-FFF2-40B4-BE49-F238E27FC236}">
                  <a16:creationId xmlns:a16="http://schemas.microsoft.com/office/drawing/2014/main" id="{AD00CA2F-7471-15B1-6286-E53C2894481A}"/>
                </a:ext>
              </a:extLst>
            </p:cNvPr>
            <p:cNvSpPr/>
            <p:nvPr/>
          </p:nvSpPr>
          <p:spPr>
            <a:xfrm>
              <a:off x="4503684" y="4457718"/>
              <a:ext cx="1523998" cy="189968"/>
            </a:xfrm>
            <a:prstGeom prst="rect">
              <a:avLst/>
            </a:prstGeom>
            <a:solidFill>
              <a:srgbClr val="6CA4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rtlCol="0" anchor="ctr"/>
            <a:lstStyle/>
            <a:p>
              <a:pPr algn="ctr">
                <a:spcBef>
                  <a:spcPts val="600"/>
                </a:spcBef>
              </a:pPr>
              <a:r>
                <a:rPr lang="de-DE" sz="1100" dirty="0">
                  <a:solidFill>
                    <a:schemeClr val="bg1"/>
                  </a:solidFill>
                  <a:latin typeface="Gilroy" panose="00000500000000000000" pitchFamily="50" charset="0"/>
                </a:rPr>
                <a:t>Standard Private</a:t>
              </a:r>
            </a:p>
          </p:txBody>
        </p:sp>
        <p:cxnSp>
          <p:nvCxnSpPr>
            <p:cNvPr id="124" name="Gerader Verbinder 123">
              <a:extLst>
                <a:ext uri="{FF2B5EF4-FFF2-40B4-BE49-F238E27FC236}">
                  <a16:creationId xmlns:a16="http://schemas.microsoft.com/office/drawing/2014/main" id="{2ABA4611-7BA5-16C0-E7B0-0E3E0F0FB377}"/>
                </a:ext>
              </a:extLst>
            </p:cNvPr>
            <p:cNvCxnSpPr/>
            <p:nvPr/>
          </p:nvCxnSpPr>
          <p:spPr>
            <a:xfrm flipV="1">
              <a:off x="921388" y="2228618"/>
              <a:ext cx="0" cy="3098800"/>
            </a:xfrm>
            <a:prstGeom prst="line">
              <a:avLst/>
            </a:prstGeom>
            <a:ln w="3810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Gerader Verbinder 124">
              <a:extLst>
                <a:ext uri="{FF2B5EF4-FFF2-40B4-BE49-F238E27FC236}">
                  <a16:creationId xmlns:a16="http://schemas.microsoft.com/office/drawing/2014/main" id="{5AA74842-DBEE-EE92-FDC1-84049E05F7E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855744" y="4562348"/>
              <a:ext cx="1735931" cy="4890"/>
            </a:xfrm>
            <a:prstGeom prst="line">
              <a:avLst/>
            </a:prstGeom>
            <a:ln w="38100">
              <a:solidFill>
                <a:srgbClr val="257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713203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1B208C99-9F5C-D65E-363A-15E0953396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70492" y="5196371"/>
            <a:ext cx="3377848" cy="954107"/>
          </a:xfrm>
        </p:spPr>
        <p:txBody>
          <a:bodyPr/>
          <a:lstStyle/>
          <a:p>
            <a:pPr algn="l"/>
            <a:r>
              <a:rPr lang="de-DE" sz="2400" dirty="0">
                <a:latin typeface="Gilroy Bold" panose="00000800000000000000" pitchFamily="50" charset="0"/>
              </a:rPr>
              <a:t>www.cloudahead.de</a:t>
            </a:r>
            <a:br>
              <a:rPr lang="de-DE" sz="2400" dirty="0">
                <a:latin typeface="Gilroy Bold" panose="00000800000000000000" pitchFamily="50" charset="0"/>
              </a:rPr>
            </a:br>
            <a:r>
              <a:rPr lang="de-DE" sz="1600" dirty="0">
                <a:latin typeface="Gilroy" panose="00000500000000000000" pitchFamily="50" charset="0"/>
              </a:rPr>
              <a:t>Kostenloser Download</a:t>
            </a:r>
            <a:br>
              <a:rPr lang="de-DE" sz="1600" dirty="0">
                <a:latin typeface="Gilroy" panose="00000500000000000000" pitchFamily="50" charset="0"/>
              </a:rPr>
            </a:br>
            <a:r>
              <a:rPr lang="de-DE" sz="1600" dirty="0">
                <a:latin typeface="Gilroy" panose="00000500000000000000" pitchFamily="50" charset="0"/>
              </a:rPr>
              <a:t>Open Source</a:t>
            </a:r>
            <a:endParaRPr lang="en-DE" sz="2400" b="1" dirty="0">
              <a:latin typeface="Gilroy" panose="00000500000000000000" pitchFamily="50" charset="0"/>
            </a:endParaRP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42248BCA-4A5A-904B-18B8-FA10F69D29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8596" y="754148"/>
            <a:ext cx="3779848" cy="5349704"/>
          </a:xfrm>
          <a:prstGeom prst="rect">
            <a:avLst/>
          </a:prstGeom>
          <a:effectLst>
            <a:outerShdw blurRad="431800" dist="38100" dir="8100000" sx="103000" sy="103000" algn="tr" rotWithShape="0">
              <a:prstClr val="black">
                <a:alpha val="40000"/>
              </a:prstClr>
            </a:outerShdw>
          </a:effectLst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56E87E11-2333-0E49-F877-36F052D2CE13}"/>
              </a:ext>
            </a:extLst>
          </p:cNvPr>
          <p:cNvSpPr txBox="1"/>
          <p:nvPr/>
        </p:nvSpPr>
        <p:spPr>
          <a:xfrm rot="21064898">
            <a:off x="3323751" y="635116"/>
            <a:ext cx="2417815" cy="923330"/>
          </a:xfrm>
          <a:prstGeom prst="rect">
            <a:avLst/>
          </a:prstGeom>
          <a:solidFill>
            <a:srgbClr val="CA366B"/>
          </a:solidFill>
          <a:effectLst>
            <a:outerShdw blurRad="190500" dist="38100" dir="8100000" sx="105000" sy="105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de-DE" dirty="0">
                <a:solidFill>
                  <a:schemeClr val="bg1"/>
                </a:solidFill>
                <a:latin typeface="Gilroy Bold" panose="00000800000000000000" pitchFamily="50" charset="0"/>
              </a:rPr>
              <a:t>Mit Anwendungsfällen aus der Praxis</a:t>
            </a:r>
          </a:p>
        </p:txBody>
      </p:sp>
    </p:spTree>
    <p:extLst>
      <p:ext uri="{BB962C8B-B14F-4D97-AF65-F5344CB8AC3E}">
        <p14:creationId xmlns:p14="http://schemas.microsoft.com/office/powerpoint/2010/main" val="23642236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1B208C99-9F5C-D65E-363A-15E0953396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4346" y="3105833"/>
            <a:ext cx="2893741" cy="646331"/>
          </a:xfrm>
        </p:spPr>
        <p:txBody>
          <a:bodyPr/>
          <a:lstStyle/>
          <a:p>
            <a:pPr algn="ctr"/>
            <a:r>
              <a:rPr lang="de-DE"/>
              <a:t>Vielen Dank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DEF0CBF-57AE-C05A-6F1C-79D8B3388FF5}"/>
              </a:ext>
            </a:extLst>
          </p:cNvPr>
          <p:cNvSpPr txBox="1"/>
          <p:nvPr/>
        </p:nvSpPr>
        <p:spPr>
          <a:xfrm>
            <a:off x="243281" y="5209131"/>
            <a:ext cx="369954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ilroy" panose="00000500000000000000" pitchFamily="50" charset="0"/>
                <a:ea typeface="+mn-ea"/>
                <a:cs typeface="+mn-cs"/>
              </a:rPr>
              <a:t>cloud ahead GmbH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ilroy" panose="00000500000000000000" pitchFamily="50" charset="0"/>
                <a:ea typeface="+mn-ea"/>
                <a:cs typeface="+mn-cs"/>
              </a:rPr>
              <a:t>Karl-Schrader-Str. 1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ilroy" panose="00000500000000000000" pitchFamily="50" charset="0"/>
                <a:ea typeface="+mn-ea"/>
                <a:cs typeface="+mn-cs"/>
              </a:rPr>
              <a:t>10781 Berlin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ilroy" panose="00000500000000000000" pitchFamily="50" charset="0"/>
                <a:ea typeface="+mn-ea"/>
                <a:cs typeface="+mn-cs"/>
              </a:rPr>
              <a:t>info@cloudahead.de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ilroy" panose="00000500000000000000" pitchFamily="50" charset="0"/>
                <a:ea typeface="+mn-ea"/>
                <a:cs typeface="+mn-cs"/>
              </a:rPr>
              <a:t>https://www.cloudahead.de</a:t>
            </a:r>
          </a:p>
        </p:txBody>
      </p:sp>
    </p:spTree>
    <p:extLst>
      <p:ext uri="{BB962C8B-B14F-4D97-AF65-F5344CB8AC3E}">
        <p14:creationId xmlns:p14="http://schemas.microsoft.com/office/powerpoint/2010/main" val="22878916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feld 14">
            <a:extLst>
              <a:ext uri="{FF2B5EF4-FFF2-40B4-BE49-F238E27FC236}">
                <a16:creationId xmlns:a16="http://schemas.microsoft.com/office/drawing/2014/main" id="{BCA94513-7DA9-B988-4E73-879B90C9EF70}"/>
              </a:ext>
            </a:extLst>
          </p:cNvPr>
          <p:cNvSpPr txBox="1"/>
          <p:nvPr/>
        </p:nvSpPr>
        <p:spPr>
          <a:xfrm>
            <a:off x="5245100" y="2898229"/>
            <a:ext cx="1730494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5000" dirty="0">
                <a:solidFill>
                  <a:schemeClr val="bg1">
                    <a:lumMod val="95000"/>
                  </a:schemeClr>
                </a:solidFill>
                <a:latin typeface="Gilroy Bold" panose="00000800000000000000" pitchFamily="50" charset="0"/>
              </a:rPr>
              <a:t>&amp;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9DBC72E-339E-F7A1-BA94-EDF157AF7B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920" y="534745"/>
            <a:ext cx="10515600" cy="787400"/>
          </a:xfrm>
        </p:spPr>
        <p:txBody>
          <a:bodyPr>
            <a:noAutofit/>
          </a:bodyPr>
          <a:lstStyle/>
          <a:p>
            <a:r>
              <a:rPr lang="de-DE" sz="2800" dirty="0"/>
              <a:t>Digitale Souveränität“ als …</a:t>
            </a:r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66BD81A6-F6AC-5A06-127C-CFC9ACD7D2BE}"/>
              </a:ext>
            </a:extLst>
          </p:cNvPr>
          <p:cNvSpPr/>
          <p:nvPr/>
        </p:nvSpPr>
        <p:spPr>
          <a:xfrm>
            <a:off x="1611929" y="2426746"/>
            <a:ext cx="5033608" cy="4741210"/>
          </a:xfrm>
          <a:prstGeom prst="ellipse">
            <a:avLst/>
          </a:prstGeom>
          <a:gradFill flip="none" rotWithShape="1">
            <a:gsLst>
              <a:gs pos="9000">
                <a:srgbClr val="42D0C6">
                  <a:alpha val="46000"/>
                </a:srgbClr>
              </a:gs>
              <a:gs pos="73000">
                <a:schemeClr val="bg1">
                  <a:alpha val="0"/>
                </a:schemeClr>
              </a:gs>
              <a:gs pos="46000">
                <a:schemeClr val="bg1">
                  <a:alpha val="6600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none" rtlCol="0" anchor="ctr"/>
          <a:lstStyle/>
          <a:p>
            <a:pPr algn="ctr"/>
            <a:r>
              <a:rPr lang="de-DE" sz="2400" dirty="0">
                <a:solidFill>
                  <a:srgbClr val="42D0C6"/>
                </a:solidFill>
                <a:latin typeface="Gilroy Bold" panose="00000800000000000000" pitchFamily="50" charset="0"/>
              </a:rPr>
              <a:t>Leistungs-</a:t>
            </a:r>
            <a:br>
              <a:rPr lang="de-DE" sz="2400" dirty="0">
                <a:solidFill>
                  <a:srgbClr val="42D0C6"/>
                </a:solidFill>
                <a:latin typeface="Gilroy Bold" panose="00000800000000000000" pitchFamily="50" charset="0"/>
              </a:rPr>
            </a:br>
            <a:r>
              <a:rPr lang="de-DE" sz="2400" dirty="0" err="1">
                <a:solidFill>
                  <a:srgbClr val="42D0C6"/>
                </a:solidFill>
                <a:latin typeface="Gilroy Bold" panose="00000800000000000000" pitchFamily="50" charset="0"/>
              </a:rPr>
              <a:t>fähigkeit</a:t>
            </a:r>
            <a:endParaRPr lang="de-DE" sz="2400" dirty="0">
              <a:solidFill>
                <a:srgbClr val="42D0C6"/>
              </a:solidFill>
              <a:latin typeface="Gilroy Bold" panose="00000800000000000000" pitchFamily="50" charset="0"/>
            </a:endParaRPr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EF08BACB-E5BC-8E11-ACA1-684678362223}"/>
              </a:ext>
            </a:extLst>
          </p:cNvPr>
          <p:cNvSpPr/>
          <p:nvPr/>
        </p:nvSpPr>
        <p:spPr>
          <a:xfrm>
            <a:off x="5546463" y="2426746"/>
            <a:ext cx="5033608" cy="4741210"/>
          </a:xfrm>
          <a:prstGeom prst="ellipse">
            <a:avLst/>
          </a:prstGeom>
          <a:gradFill flip="none" rotWithShape="1">
            <a:gsLst>
              <a:gs pos="9000">
                <a:srgbClr val="7ED878">
                  <a:alpha val="50000"/>
                </a:srgbClr>
              </a:gs>
              <a:gs pos="72000">
                <a:schemeClr val="bg1">
                  <a:alpha val="0"/>
                </a:schemeClr>
              </a:gs>
              <a:gs pos="46000">
                <a:schemeClr val="bg1">
                  <a:alpha val="5800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none" rtlCol="0" anchor="ctr"/>
          <a:lstStyle/>
          <a:p>
            <a:pPr algn="ctr"/>
            <a:r>
              <a:rPr lang="de-DE" sz="2400" dirty="0">
                <a:solidFill>
                  <a:srgbClr val="7ED878"/>
                </a:solidFill>
                <a:latin typeface="Gilroy Bold" panose="00000800000000000000" pitchFamily="50" charset="0"/>
              </a:rPr>
              <a:t>Kontrolle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ED2E0BDF-C2CD-24B6-F4A0-98D75CC278DB}"/>
              </a:ext>
            </a:extLst>
          </p:cNvPr>
          <p:cNvSpPr txBox="1"/>
          <p:nvPr/>
        </p:nvSpPr>
        <p:spPr>
          <a:xfrm>
            <a:off x="730523" y="1910259"/>
            <a:ext cx="10730954" cy="1734641"/>
          </a:xfrm>
          <a:prstGeom prst="rect">
            <a:avLst/>
          </a:prstGeom>
          <a:solidFill>
            <a:schemeClr val="bg1">
              <a:alpha val="66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txBody>
          <a:bodyPr wrap="square" lIns="216000" tIns="360000" rIns="216000" bIns="360000" anchor="ctr">
            <a:noAutofit/>
          </a:bodyPr>
          <a:lstStyle/>
          <a:p>
            <a:pPr>
              <a:spcBef>
                <a:spcPts val="1200"/>
              </a:spcBef>
            </a:pPr>
            <a:r>
              <a:rPr lang="de-DE" sz="2400" dirty="0">
                <a:latin typeface="Gilroy" panose="00000500000000000000" pitchFamily="50" charset="0"/>
              </a:rPr>
              <a:t>„… die Fähigkeiten und Möglichkeiten von Individuen und Institutionen, ihre </a:t>
            </a:r>
            <a:r>
              <a:rPr lang="de-DE" sz="2400" dirty="0">
                <a:latin typeface="Gilroy Bold" panose="00000800000000000000" pitchFamily="50" charset="0"/>
              </a:rPr>
              <a:t>Rolle(n) in der digitalen Welt selbstständig, selbstbestimmt und sicher </a:t>
            </a:r>
            <a:r>
              <a:rPr lang="de-DE" sz="2400" dirty="0">
                <a:latin typeface="Gilroy" panose="00000500000000000000" pitchFamily="50" charset="0"/>
              </a:rPr>
              <a:t>ausüben zu können.“</a:t>
            </a:r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7A86D952-86BA-CB01-21C3-2CF30E90B87F}"/>
              </a:ext>
            </a:extLst>
          </p:cNvPr>
          <p:cNvSpPr/>
          <p:nvPr/>
        </p:nvSpPr>
        <p:spPr>
          <a:xfrm>
            <a:off x="881194" y="2606129"/>
            <a:ext cx="10106326" cy="342900"/>
          </a:xfrm>
          <a:prstGeom prst="rect">
            <a:avLst/>
          </a:prstGeom>
          <a:gradFill flip="none" rotWithShape="1">
            <a:gsLst>
              <a:gs pos="0">
                <a:srgbClr val="42D0C6">
                  <a:alpha val="44000"/>
                </a:srgbClr>
              </a:gs>
              <a:gs pos="100000">
                <a:srgbClr val="7ED878">
                  <a:alpha val="30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36000" bIns="36000" rtlCol="0" anchor="ctr">
            <a:noAutofit/>
          </a:bodyPr>
          <a:lstStyle/>
          <a:p>
            <a:pPr algn="ctr">
              <a:spcBef>
                <a:spcPts val="600"/>
              </a:spcBef>
            </a:pPr>
            <a:endParaRPr lang="de-DE" sz="1400" dirty="0">
              <a:solidFill>
                <a:srgbClr val="111111"/>
              </a:solidFill>
              <a:latin typeface="Gilroy" panose="00000500000000000000" pitchFamily="50" charset="0"/>
            </a:endParaRP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79B714FD-A0B6-F494-834F-820DD9902DC1}"/>
              </a:ext>
            </a:extLst>
          </p:cNvPr>
          <p:cNvSpPr txBox="1"/>
          <p:nvPr/>
        </p:nvSpPr>
        <p:spPr>
          <a:xfrm>
            <a:off x="239621" y="6400199"/>
            <a:ext cx="702945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100" dirty="0">
                <a:solidFill>
                  <a:schemeClr val="bg1">
                    <a:lumMod val="75000"/>
                  </a:schemeClr>
                </a:solidFill>
                <a:latin typeface="Gilroy" panose="00000500000000000000" pitchFamily="50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Quelle: CIO Bund - Digitale Souveränität</a:t>
            </a:r>
            <a:endParaRPr lang="de-DE" sz="1100" dirty="0">
              <a:solidFill>
                <a:schemeClr val="bg1">
                  <a:lumMod val="75000"/>
                </a:schemeClr>
              </a:solidFill>
              <a:latin typeface="Gilroy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94479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7DB5E7-FDBA-B019-DC68-CC25026548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Ohne Kontrolle keine Souveränität</a:t>
            </a:r>
          </a:p>
        </p:txBody>
      </p:sp>
      <p:grpSp>
        <p:nvGrpSpPr>
          <p:cNvPr id="37" name="Gruppieren 36">
            <a:extLst>
              <a:ext uri="{FF2B5EF4-FFF2-40B4-BE49-F238E27FC236}">
                <a16:creationId xmlns:a16="http://schemas.microsoft.com/office/drawing/2014/main" id="{7FD462B0-A0A3-AB09-D48D-0A5F5AF6269F}"/>
              </a:ext>
            </a:extLst>
          </p:cNvPr>
          <p:cNvGrpSpPr/>
          <p:nvPr/>
        </p:nvGrpSpPr>
        <p:grpSpPr>
          <a:xfrm>
            <a:off x="4071959" y="1755922"/>
            <a:ext cx="4790963" cy="4440188"/>
            <a:chOff x="4071959" y="1755922"/>
            <a:chExt cx="4790963" cy="4440188"/>
          </a:xfrm>
        </p:grpSpPr>
        <p:grpSp>
          <p:nvGrpSpPr>
            <p:cNvPr id="34" name="Gruppieren 33">
              <a:extLst>
                <a:ext uri="{FF2B5EF4-FFF2-40B4-BE49-F238E27FC236}">
                  <a16:creationId xmlns:a16="http://schemas.microsoft.com/office/drawing/2014/main" id="{16C66548-11E1-7D28-E0AF-A4E096D5F3C5}"/>
                </a:ext>
              </a:extLst>
            </p:cNvPr>
            <p:cNvGrpSpPr/>
            <p:nvPr/>
          </p:nvGrpSpPr>
          <p:grpSpPr>
            <a:xfrm>
              <a:off x="4071959" y="1901883"/>
              <a:ext cx="4292605" cy="4294227"/>
              <a:chOff x="4071959" y="1738410"/>
              <a:chExt cx="4292605" cy="4294227"/>
            </a:xfrm>
          </p:grpSpPr>
          <p:sp>
            <p:nvSpPr>
              <p:cNvPr id="14" name="Rechteck 13">
                <a:extLst>
                  <a:ext uri="{FF2B5EF4-FFF2-40B4-BE49-F238E27FC236}">
                    <a16:creationId xmlns:a16="http://schemas.microsoft.com/office/drawing/2014/main" id="{FA08A0C8-C0C0-F8A9-9DF2-CC61D5A8105A}"/>
                  </a:ext>
                </a:extLst>
              </p:cNvPr>
              <p:cNvSpPr/>
              <p:nvPr/>
            </p:nvSpPr>
            <p:spPr>
              <a:xfrm>
                <a:off x="4071959" y="1740036"/>
                <a:ext cx="4292600" cy="4292601"/>
              </a:xfrm>
              <a:prstGeom prst="rect">
                <a:avLst/>
              </a:prstGeom>
              <a:gradFill flip="none" rotWithShape="1">
                <a:gsLst>
                  <a:gs pos="0">
                    <a:srgbClr val="61AAD9"/>
                  </a:gs>
                  <a:gs pos="100000">
                    <a:schemeClr val="bg1">
                      <a:alpha val="0"/>
                    </a:schemeClr>
                  </a:gs>
                  <a:gs pos="75000">
                    <a:schemeClr val="bg1">
                      <a:alpha val="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36000" bIns="36000" rtlCol="0" anchor="ctr"/>
              <a:lstStyle/>
              <a:p>
                <a:pPr algn="ctr">
                  <a:spcBef>
                    <a:spcPts val="600"/>
                  </a:spcBef>
                </a:pPr>
                <a:endParaRPr lang="de-DE" sz="1400">
                  <a:solidFill>
                    <a:srgbClr val="111111"/>
                  </a:solidFill>
                  <a:latin typeface="Gilroy" panose="00000500000000000000" pitchFamily="50" charset="0"/>
                </a:endParaRPr>
              </a:p>
            </p:txBody>
          </p:sp>
          <p:sp>
            <p:nvSpPr>
              <p:cNvPr id="30" name="Rechteck 29">
                <a:extLst>
                  <a:ext uri="{FF2B5EF4-FFF2-40B4-BE49-F238E27FC236}">
                    <a16:creationId xmlns:a16="http://schemas.microsoft.com/office/drawing/2014/main" id="{1579A922-28D4-45EC-5C30-D3C1AFE213D8}"/>
                  </a:ext>
                </a:extLst>
              </p:cNvPr>
              <p:cNvSpPr/>
              <p:nvPr/>
            </p:nvSpPr>
            <p:spPr>
              <a:xfrm rot="16200000">
                <a:off x="4071964" y="1738411"/>
                <a:ext cx="4292600" cy="4292601"/>
              </a:xfrm>
              <a:prstGeom prst="rect">
                <a:avLst/>
              </a:prstGeom>
              <a:gradFill flip="none" rotWithShape="1">
                <a:gsLst>
                  <a:gs pos="0">
                    <a:srgbClr val="B3ECE5"/>
                  </a:gs>
                  <a:gs pos="42000">
                    <a:srgbClr val="B3ECE5">
                      <a:alpha val="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36000" bIns="36000" rtlCol="0" anchor="ctr"/>
              <a:lstStyle/>
              <a:p>
                <a:pPr algn="ctr">
                  <a:spcBef>
                    <a:spcPts val="600"/>
                  </a:spcBef>
                </a:pPr>
                <a:endParaRPr lang="de-DE" sz="1400">
                  <a:solidFill>
                    <a:srgbClr val="111111"/>
                  </a:solidFill>
                  <a:latin typeface="Gilroy" panose="00000500000000000000" pitchFamily="50" charset="0"/>
                </a:endParaRPr>
              </a:p>
            </p:txBody>
          </p:sp>
          <p:sp>
            <p:nvSpPr>
              <p:cNvPr id="19" name="Rechteck 18">
                <a:extLst>
                  <a:ext uri="{FF2B5EF4-FFF2-40B4-BE49-F238E27FC236}">
                    <a16:creationId xmlns:a16="http://schemas.microsoft.com/office/drawing/2014/main" id="{F18CD345-9564-5B72-0D9D-A58F55BC24B3}"/>
                  </a:ext>
                </a:extLst>
              </p:cNvPr>
              <p:cNvSpPr/>
              <p:nvPr/>
            </p:nvSpPr>
            <p:spPr>
              <a:xfrm rot="5400000">
                <a:off x="4071963" y="1738409"/>
                <a:ext cx="4292600" cy="4292601"/>
              </a:xfrm>
              <a:prstGeom prst="rect">
                <a:avLst/>
              </a:prstGeom>
              <a:gradFill flip="none" rotWithShape="1">
                <a:gsLst>
                  <a:gs pos="0">
                    <a:srgbClr val="7ED878">
                      <a:alpha val="66000"/>
                    </a:srgbClr>
                  </a:gs>
                  <a:gs pos="100000">
                    <a:schemeClr val="bg1">
                      <a:alpha val="0"/>
                    </a:schemeClr>
                  </a:gs>
                  <a:gs pos="55000">
                    <a:schemeClr val="bg1">
                      <a:alpha val="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36000" bIns="36000" rtlCol="0" anchor="ctr"/>
              <a:lstStyle/>
              <a:p>
                <a:pPr algn="ctr">
                  <a:spcBef>
                    <a:spcPts val="600"/>
                  </a:spcBef>
                </a:pPr>
                <a:endParaRPr lang="de-DE" sz="1400">
                  <a:solidFill>
                    <a:srgbClr val="111111"/>
                  </a:solidFill>
                  <a:latin typeface="Gilroy" panose="00000500000000000000" pitchFamily="50" charset="0"/>
                </a:endParaRPr>
              </a:p>
            </p:txBody>
          </p:sp>
          <p:grpSp>
            <p:nvGrpSpPr>
              <p:cNvPr id="15" name="Gruppieren 14">
                <a:extLst>
                  <a:ext uri="{FF2B5EF4-FFF2-40B4-BE49-F238E27FC236}">
                    <a16:creationId xmlns:a16="http://schemas.microsoft.com/office/drawing/2014/main" id="{C16B7305-103C-71DD-A5AC-2EF4DEE184F7}"/>
                  </a:ext>
                </a:extLst>
              </p:cNvPr>
              <p:cNvGrpSpPr/>
              <p:nvPr/>
            </p:nvGrpSpPr>
            <p:grpSpPr>
              <a:xfrm>
                <a:off x="4071962" y="1738411"/>
                <a:ext cx="4292601" cy="4292600"/>
                <a:chOff x="990599" y="2019300"/>
                <a:chExt cx="3860802" cy="3860801"/>
              </a:xfrm>
            </p:grpSpPr>
            <p:grpSp>
              <p:nvGrpSpPr>
                <p:cNvPr id="13" name="Gruppieren 12">
                  <a:extLst>
                    <a:ext uri="{FF2B5EF4-FFF2-40B4-BE49-F238E27FC236}">
                      <a16:creationId xmlns:a16="http://schemas.microsoft.com/office/drawing/2014/main" id="{66C7E438-20C8-8F4A-180D-7A7C5F58D3D8}"/>
                    </a:ext>
                  </a:extLst>
                </p:cNvPr>
                <p:cNvGrpSpPr/>
                <p:nvPr/>
              </p:nvGrpSpPr>
              <p:grpSpPr>
                <a:xfrm>
                  <a:off x="990599" y="2019300"/>
                  <a:ext cx="3860801" cy="3860801"/>
                  <a:chOff x="7061200" y="2717800"/>
                  <a:chExt cx="3378194" cy="3378194"/>
                </a:xfrm>
                <a:solidFill>
                  <a:schemeClr val="bg1"/>
                </a:solidFill>
              </p:grpSpPr>
              <p:sp>
                <p:nvSpPr>
                  <p:cNvPr id="9" name="Rechteck 8">
                    <a:extLst>
                      <a:ext uri="{FF2B5EF4-FFF2-40B4-BE49-F238E27FC236}">
                        <a16:creationId xmlns:a16="http://schemas.microsoft.com/office/drawing/2014/main" id="{116D7327-2AE1-2F72-FADE-9654E12BFF26}"/>
                      </a:ext>
                    </a:extLst>
                  </p:cNvPr>
                  <p:cNvSpPr/>
                  <p:nvPr/>
                </p:nvSpPr>
                <p:spPr>
                  <a:xfrm>
                    <a:off x="7061200" y="2717800"/>
                    <a:ext cx="1689097" cy="1689097"/>
                  </a:xfrm>
                  <a:prstGeom prst="rect">
                    <a:avLst/>
                  </a:prstGeom>
                  <a:no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tIns="36000" bIns="36000" rtlCol="0" anchor="ctr"/>
                  <a:lstStyle/>
                  <a:p>
                    <a:pPr algn="ctr">
                      <a:spcBef>
                        <a:spcPts val="600"/>
                      </a:spcBef>
                    </a:pPr>
                    <a:endParaRPr lang="de-DE" sz="1400">
                      <a:solidFill>
                        <a:srgbClr val="111111"/>
                      </a:solidFill>
                      <a:latin typeface="Gilroy" panose="00000500000000000000" pitchFamily="50" charset="0"/>
                    </a:endParaRPr>
                  </a:p>
                </p:txBody>
              </p:sp>
              <p:sp>
                <p:nvSpPr>
                  <p:cNvPr id="11" name="Rechteck 10">
                    <a:extLst>
                      <a:ext uri="{FF2B5EF4-FFF2-40B4-BE49-F238E27FC236}">
                        <a16:creationId xmlns:a16="http://schemas.microsoft.com/office/drawing/2014/main" id="{668CFDB9-CE51-56F3-98F6-6A3DB5231803}"/>
                      </a:ext>
                    </a:extLst>
                  </p:cNvPr>
                  <p:cNvSpPr/>
                  <p:nvPr/>
                </p:nvSpPr>
                <p:spPr>
                  <a:xfrm>
                    <a:off x="7061200" y="4406897"/>
                    <a:ext cx="1689097" cy="1689097"/>
                  </a:xfrm>
                  <a:prstGeom prst="rect">
                    <a:avLst/>
                  </a:prstGeom>
                  <a:no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tIns="36000" bIns="36000" rtlCol="0" anchor="ctr"/>
                  <a:lstStyle/>
                  <a:p>
                    <a:pPr algn="ctr">
                      <a:spcBef>
                        <a:spcPts val="600"/>
                      </a:spcBef>
                    </a:pPr>
                    <a:endParaRPr lang="de-DE" sz="1400">
                      <a:solidFill>
                        <a:srgbClr val="111111"/>
                      </a:solidFill>
                      <a:latin typeface="Gilroy" panose="00000500000000000000" pitchFamily="50" charset="0"/>
                    </a:endParaRPr>
                  </a:p>
                </p:txBody>
              </p:sp>
              <p:sp>
                <p:nvSpPr>
                  <p:cNvPr id="12" name="Rechteck 11">
                    <a:extLst>
                      <a:ext uri="{FF2B5EF4-FFF2-40B4-BE49-F238E27FC236}">
                        <a16:creationId xmlns:a16="http://schemas.microsoft.com/office/drawing/2014/main" id="{8F272CAC-269A-F7BD-D886-0A564DC9EE74}"/>
                      </a:ext>
                    </a:extLst>
                  </p:cNvPr>
                  <p:cNvSpPr/>
                  <p:nvPr/>
                </p:nvSpPr>
                <p:spPr>
                  <a:xfrm>
                    <a:off x="8750297" y="4406897"/>
                    <a:ext cx="1689097" cy="1689097"/>
                  </a:xfrm>
                  <a:prstGeom prst="rect">
                    <a:avLst/>
                  </a:prstGeom>
                  <a:noFill/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tIns="36000" bIns="36000" rtlCol="0" anchor="ctr"/>
                  <a:lstStyle/>
                  <a:p>
                    <a:pPr algn="ctr">
                      <a:spcBef>
                        <a:spcPts val="600"/>
                      </a:spcBef>
                    </a:pPr>
                    <a:endParaRPr lang="de-DE" sz="1400">
                      <a:solidFill>
                        <a:srgbClr val="111111"/>
                      </a:solidFill>
                      <a:latin typeface="Gilroy" panose="00000500000000000000" pitchFamily="50" charset="0"/>
                    </a:endParaRPr>
                  </a:p>
                </p:txBody>
              </p:sp>
            </p:grpSp>
            <p:cxnSp>
              <p:nvCxnSpPr>
                <p:cNvPr id="5" name="Gerade Verbindung mit Pfeil 4">
                  <a:extLst>
                    <a:ext uri="{FF2B5EF4-FFF2-40B4-BE49-F238E27FC236}">
                      <a16:creationId xmlns:a16="http://schemas.microsoft.com/office/drawing/2014/main" id="{208D6194-D281-1531-B91D-928944B738C7}"/>
                    </a:ext>
                  </a:extLst>
                </p:cNvPr>
                <p:cNvCxnSpPr/>
                <p:nvPr/>
              </p:nvCxnSpPr>
              <p:spPr>
                <a:xfrm flipV="1">
                  <a:off x="990600" y="2019300"/>
                  <a:ext cx="0" cy="3860800"/>
                </a:xfrm>
                <a:prstGeom prst="straightConnector1">
                  <a:avLst/>
                </a:prstGeom>
                <a:ln w="28575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" name="Gerade Verbindung mit Pfeil 6">
                  <a:extLst>
                    <a:ext uri="{FF2B5EF4-FFF2-40B4-BE49-F238E27FC236}">
                      <a16:creationId xmlns:a16="http://schemas.microsoft.com/office/drawing/2014/main" id="{8B6B92B9-485A-A597-D7AB-F7BCA90C43B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90600" y="5880100"/>
                  <a:ext cx="3860801" cy="0"/>
                </a:xfrm>
                <a:prstGeom prst="straightConnector1">
                  <a:avLst/>
                </a:prstGeom>
                <a:ln w="28575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9" name="Rechteck 38">
                <a:extLst>
                  <a:ext uri="{FF2B5EF4-FFF2-40B4-BE49-F238E27FC236}">
                    <a16:creationId xmlns:a16="http://schemas.microsoft.com/office/drawing/2014/main" id="{8B63A042-C54F-F89C-E281-6473E19D2876}"/>
                  </a:ext>
                </a:extLst>
              </p:cNvPr>
              <p:cNvSpPr/>
              <p:nvPr/>
            </p:nvSpPr>
            <p:spPr>
              <a:xfrm>
                <a:off x="6218262" y="1738411"/>
                <a:ext cx="2146300" cy="2146300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36000" bIns="36000" rtlCol="0" anchor="ctr"/>
              <a:lstStyle/>
              <a:p>
                <a:pPr algn="ctr">
                  <a:spcBef>
                    <a:spcPts val="600"/>
                  </a:spcBef>
                </a:pPr>
                <a:endParaRPr lang="de-DE" sz="1600" dirty="0">
                  <a:solidFill>
                    <a:srgbClr val="111111"/>
                  </a:solidFill>
                  <a:latin typeface="Gilroy Bold" panose="00000800000000000000" pitchFamily="50" charset="0"/>
                </a:endParaRPr>
              </a:p>
            </p:txBody>
          </p:sp>
        </p:grpSp>
        <p:sp>
          <p:nvSpPr>
            <p:cNvPr id="35" name="Freihandform: Form 34">
              <a:extLst>
                <a:ext uri="{FF2B5EF4-FFF2-40B4-BE49-F238E27FC236}">
                  <a16:creationId xmlns:a16="http://schemas.microsoft.com/office/drawing/2014/main" id="{A72868FF-1E23-66AA-59F3-1F0304F31A80}"/>
                </a:ext>
              </a:extLst>
            </p:cNvPr>
            <p:cNvSpPr/>
            <p:nvPr/>
          </p:nvSpPr>
          <p:spPr>
            <a:xfrm rot="17100000">
              <a:off x="5894874" y="1758943"/>
              <a:ext cx="2483648" cy="2776836"/>
            </a:xfrm>
            <a:custGeom>
              <a:avLst/>
              <a:gdLst>
                <a:gd name="connsiteX0" fmla="*/ 1549178 w 2462029"/>
                <a:gd name="connsiteY0" fmla="*/ 0 h 2360610"/>
                <a:gd name="connsiteX1" fmla="*/ 2412778 w 2462029"/>
                <a:gd name="connsiteY1" fmla="*/ 670560 h 2360610"/>
                <a:gd name="connsiteX2" fmla="*/ 2168938 w 2462029"/>
                <a:gd name="connsiteY2" fmla="*/ 2052320 h 2360610"/>
                <a:gd name="connsiteX3" fmla="*/ 624618 w 2462029"/>
                <a:gd name="connsiteY3" fmla="*/ 2265680 h 2360610"/>
                <a:gd name="connsiteX4" fmla="*/ 4858 w 2462029"/>
                <a:gd name="connsiteY4" fmla="*/ 822960 h 2360610"/>
                <a:gd name="connsiteX5" fmla="*/ 909098 w 2462029"/>
                <a:gd name="connsiteY5" fmla="*/ 172720 h 2360610"/>
                <a:gd name="connsiteX6" fmla="*/ 2240058 w 2462029"/>
                <a:gd name="connsiteY6" fmla="*/ 132080 h 2360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62029" h="2360610">
                  <a:moveTo>
                    <a:pt x="1549178" y="0"/>
                  </a:moveTo>
                  <a:cubicBezTo>
                    <a:pt x="1929331" y="164253"/>
                    <a:pt x="2309485" y="328507"/>
                    <a:pt x="2412778" y="670560"/>
                  </a:cubicBezTo>
                  <a:cubicBezTo>
                    <a:pt x="2516071" y="1012613"/>
                    <a:pt x="2466965" y="1786467"/>
                    <a:pt x="2168938" y="2052320"/>
                  </a:cubicBezTo>
                  <a:cubicBezTo>
                    <a:pt x="1870911" y="2318173"/>
                    <a:pt x="985298" y="2470573"/>
                    <a:pt x="624618" y="2265680"/>
                  </a:cubicBezTo>
                  <a:cubicBezTo>
                    <a:pt x="263938" y="2060787"/>
                    <a:pt x="-42555" y="1171787"/>
                    <a:pt x="4858" y="822960"/>
                  </a:cubicBezTo>
                  <a:cubicBezTo>
                    <a:pt x="52271" y="474133"/>
                    <a:pt x="536565" y="287867"/>
                    <a:pt x="909098" y="172720"/>
                  </a:cubicBezTo>
                  <a:cubicBezTo>
                    <a:pt x="1281631" y="57573"/>
                    <a:pt x="1760844" y="94826"/>
                    <a:pt x="2240058" y="132080"/>
                  </a:cubicBezTo>
                </a:path>
              </a:pathLst>
            </a:custGeom>
            <a:noFill/>
            <a:ln w="57150">
              <a:solidFill>
                <a:srgbClr val="CA36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6" name="Textfeld 35">
              <a:extLst>
                <a:ext uri="{FF2B5EF4-FFF2-40B4-BE49-F238E27FC236}">
                  <a16:creationId xmlns:a16="http://schemas.microsoft.com/office/drawing/2014/main" id="{6B4B253B-E71D-D87D-9F28-908AB72CFF64}"/>
                </a:ext>
              </a:extLst>
            </p:cNvPr>
            <p:cNvSpPr txBox="1"/>
            <p:nvPr/>
          </p:nvSpPr>
          <p:spPr>
            <a:xfrm rot="1135095">
              <a:off x="6684292" y="1755922"/>
              <a:ext cx="2178630" cy="461665"/>
            </a:xfrm>
            <a:prstGeom prst="rect">
              <a:avLst/>
            </a:prstGeom>
            <a:solidFill>
              <a:srgbClr val="CA366B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de-DE" sz="2400" dirty="0">
                  <a:solidFill>
                    <a:schemeClr val="bg1"/>
                  </a:solidFill>
                  <a:latin typeface="Gilroy Bold" panose="00000800000000000000" pitchFamily="50" charset="0"/>
                </a:rPr>
                <a:t>Souveränität</a:t>
              </a: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29AB9A34-FDCE-0804-F06C-911102F146F2}"/>
              </a:ext>
            </a:extLst>
          </p:cNvPr>
          <p:cNvSpPr txBox="1"/>
          <p:nvPr/>
        </p:nvSpPr>
        <p:spPr>
          <a:xfrm rot="16200000">
            <a:off x="2742191" y="3870152"/>
            <a:ext cx="21595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>
                <a:solidFill>
                  <a:srgbClr val="2DCDB7"/>
                </a:solidFill>
                <a:latin typeface="Gilroy Bold" panose="00000800000000000000" pitchFamily="50" charset="0"/>
              </a:rPr>
              <a:t>Leistungsfähigkeit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29D1E0C-7EF0-11E6-4312-954FAFA62D96}"/>
              </a:ext>
            </a:extLst>
          </p:cNvPr>
          <p:cNvSpPr txBox="1"/>
          <p:nvPr/>
        </p:nvSpPr>
        <p:spPr>
          <a:xfrm>
            <a:off x="5640218" y="6192859"/>
            <a:ext cx="11560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>
                <a:solidFill>
                  <a:srgbClr val="57D673"/>
                </a:solidFill>
                <a:latin typeface="Gilroy Bold" panose="00000800000000000000" pitchFamily="50" charset="0"/>
              </a:rPr>
              <a:t>Kontrolle</a:t>
            </a:r>
          </a:p>
        </p:txBody>
      </p:sp>
    </p:spTree>
    <p:extLst>
      <p:ext uri="{BB962C8B-B14F-4D97-AF65-F5344CB8AC3E}">
        <p14:creationId xmlns:p14="http://schemas.microsoft.com/office/powerpoint/2010/main" val="34922633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uppieren 32">
            <a:extLst>
              <a:ext uri="{FF2B5EF4-FFF2-40B4-BE49-F238E27FC236}">
                <a16:creationId xmlns:a16="http://schemas.microsoft.com/office/drawing/2014/main" id="{5E3E2DC5-0C7C-7258-06BF-CF627E7975DE}"/>
              </a:ext>
            </a:extLst>
          </p:cNvPr>
          <p:cNvGrpSpPr/>
          <p:nvPr/>
        </p:nvGrpSpPr>
        <p:grpSpPr>
          <a:xfrm>
            <a:off x="911227" y="2052320"/>
            <a:ext cx="10076293" cy="3879216"/>
            <a:chOff x="517434" y="2509080"/>
            <a:chExt cx="4925423" cy="2830702"/>
          </a:xfrm>
        </p:grpSpPr>
        <p:grpSp>
          <p:nvGrpSpPr>
            <p:cNvPr id="34" name="Gruppieren 33">
              <a:extLst>
                <a:ext uri="{FF2B5EF4-FFF2-40B4-BE49-F238E27FC236}">
                  <a16:creationId xmlns:a16="http://schemas.microsoft.com/office/drawing/2014/main" id="{913846C5-3D6A-6C27-8C75-5640AEB9FE83}"/>
                </a:ext>
              </a:extLst>
            </p:cNvPr>
            <p:cNvGrpSpPr/>
            <p:nvPr/>
          </p:nvGrpSpPr>
          <p:grpSpPr>
            <a:xfrm>
              <a:off x="2145866" y="2509080"/>
              <a:ext cx="3296991" cy="2830702"/>
              <a:chOff x="2628899" y="5588225"/>
              <a:chExt cx="4438363" cy="2830702"/>
            </a:xfrm>
          </p:grpSpPr>
          <p:sp>
            <p:nvSpPr>
              <p:cNvPr id="42" name="Rechteck 41">
                <a:extLst>
                  <a:ext uri="{FF2B5EF4-FFF2-40B4-BE49-F238E27FC236}">
                    <a16:creationId xmlns:a16="http://schemas.microsoft.com/office/drawing/2014/main" id="{2FCDEF7C-55B5-629D-3329-542786599EBC}"/>
                  </a:ext>
                </a:extLst>
              </p:cNvPr>
              <p:cNvSpPr/>
              <p:nvPr/>
            </p:nvSpPr>
            <p:spPr>
              <a:xfrm>
                <a:off x="2628899" y="5588225"/>
                <a:ext cx="4438363" cy="436236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36000" bIns="36000" rtlCol="0" anchor="ctr"/>
              <a:lstStyle/>
              <a:p>
                <a:pPr>
                  <a:spcBef>
                    <a:spcPts val="1200"/>
                  </a:spcBef>
                </a:pPr>
                <a:r>
                  <a:rPr lang="de-DE" sz="1400">
                    <a:solidFill>
                      <a:schemeClr val="tx1"/>
                    </a:solidFill>
                    <a:latin typeface="Gilroy" panose="00000500000000000000" pitchFamily="50" charset="0"/>
                  </a:rPr>
                  <a:t>Funktionsfähigkeit bei physischen Gefahren soll erhalten bleiben.</a:t>
                </a:r>
              </a:p>
            </p:txBody>
          </p:sp>
          <p:sp>
            <p:nvSpPr>
              <p:cNvPr id="43" name="Rechteck 42">
                <a:extLst>
                  <a:ext uri="{FF2B5EF4-FFF2-40B4-BE49-F238E27FC236}">
                    <a16:creationId xmlns:a16="http://schemas.microsoft.com/office/drawing/2014/main" id="{D86B4251-AC72-818E-CA79-27170FAC1AB1}"/>
                  </a:ext>
                </a:extLst>
              </p:cNvPr>
              <p:cNvSpPr/>
              <p:nvPr/>
            </p:nvSpPr>
            <p:spPr>
              <a:xfrm>
                <a:off x="2628899" y="6067118"/>
                <a:ext cx="4438363" cy="436236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36000" bIns="36000" rtlCol="0" anchor="ctr"/>
              <a:lstStyle/>
              <a:p>
                <a:pPr>
                  <a:spcBef>
                    <a:spcPts val="1200"/>
                  </a:spcBef>
                </a:pPr>
                <a:r>
                  <a:rPr lang="de-DE" sz="1400">
                    <a:solidFill>
                      <a:schemeClr val="tx1"/>
                    </a:solidFill>
                    <a:latin typeface="Gilroy" panose="00000500000000000000" pitchFamily="50" charset="0"/>
                  </a:rPr>
                  <a:t>Abhängigkeiten zu einzelnen Unternehmen sollen beherrschbar sein.</a:t>
                </a:r>
              </a:p>
            </p:txBody>
          </p:sp>
          <p:sp>
            <p:nvSpPr>
              <p:cNvPr id="44" name="Rechteck 43">
                <a:extLst>
                  <a:ext uri="{FF2B5EF4-FFF2-40B4-BE49-F238E27FC236}">
                    <a16:creationId xmlns:a16="http://schemas.microsoft.com/office/drawing/2014/main" id="{A054D25F-1F70-BB1F-732E-35534A921C3C}"/>
                  </a:ext>
                </a:extLst>
              </p:cNvPr>
              <p:cNvSpPr/>
              <p:nvPr/>
            </p:nvSpPr>
            <p:spPr>
              <a:xfrm>
                <a:off x="2628899" y="6546011"/>
                <a:ext cx="4438363" cy="436236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36000" bIns="36000" rtlCol="0" anchor="ctr"/>
              <a:lstStyle/>
              <a:p>
                <a:pPr>
                  <a:spcBef>
                    <a:spcPts val="1200"/>
                  </a:spcBef>
                </a:pPr>
                <a:r>
                  <a:rPr lang="de-DE" sz="1400">
                    <a:solidFill>
                      <a:schemeClr val="tx1"/>
                    </a:solidFill>
                    <a:latin typeface="Gilroy" panose="00000500000000000000" pitchFamily="50" charset="0"/>
                  </a:rPr>
                  <a:t>Zugriff durch Kriminelle soll verhindert werden.</a:t>
                </a:r>
              </a:p>
            </p:txBody>
          </p:sp>
          <p:sp>
            <p:nvSpPr>
              <p:cNvPr id="45" name="Rechteck 44">
                <a:extLst>
                  <a:ext uri="{FF2B5EF4-FFF2-40B4-BE49-F238E27FC236}">
                    <a16:creationId xmlns:a16="http://schemas.microsoft.com/office/drawing/2014/main" id="{E56A7BD8-7EC7-908B-A248-C34234593AF6}"/>
                  </a:ext>
                </a:extLst>
              </p:cNvPr>
              <p:cNvSpPr/>
              <p:nvPr/>
            </p:nvSpPr>
            <p:spPr>
              <a:xfrm>
                <a:off x="2628899" y="7024905"/>
                <a:ext cx="4438363" cy="436236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36000" bIns="36000" rtlCol="0" anchor="ctr"/>
              <a:lstStyle/>
              <a:p>
                <a:pPr>
                  <a:spcBef>
                    <a:spcPts val="1200"/>
                  </a:spcBef>
                </a:pPr>
                <a:r>
                  <a:rPr lang="de-DE" sz="1400">
                    <a:solidFill>
                      <a:schemeClr val="tx1"/>
                    </a:solidFill>
                    <a:latin typeface="Gilroy" panose="00000500000000000000" pitchFamily="50" charset="0"/>
                  </a:rPr>
                  <a:t>Zugriff durch fremde Legislation soll verhindert werden.</a:t>
                </a:r>
              </a:p>
            </p:txBody>
          </p:sp>
          <p:sp>
            <p:nvSpPr>
              <p:cNvPr id="46" name="Rechteck 45">
                <a:extLst>
                  <a:ext uri="{FF2B5EF4-FFF2-40B4-BE49-F238E27FC236}">
                    <a16:creationId xmlns:a16="http://schemas.microsoft.com/office/drawing/2014/main" id="{60FA14B6-0C67-CC06-1167-97EE67EE4D1E}"/>
                  </a:ext>
                </a:extLst>
              </p:cNvPr>
              <p:cNvSpPr/>
              <p:nvPr/>
            </p:nvSpPr>
            <p:spPr>
              <a:xfrm>
                <a:off x="2628899" y="7503798"/>
                <a:ext cx="4438363" cy="436236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36000" bIns="36000" rtlCol="0" anchor="ctr"/>
              <a:lstStyle/>
              <a:p>
                <a:pPr>
                  <a:spcBef>
                    <a:spcPts val="1200"/>
                  </a:spcBef>
                </a:pPr>
                <a:r>
                  <a:rPr lang="de-DE" sz="1400">
                    <a:solidFill>
                      <a:schemeClr val="tx1"/>
                    </a:solidFill>
                    <a:latin typeface="Gilroy" panose="00000500000000000000" pitchFamily="50" charset="0"/>
                  </a:rPr>
                  <a:t>Zugriff durch fremde Geheimdienste soll verhindert werden.</a:t>
                </a:r>
              </a:p>
            </p:txBody>
          </p:sp>
          <p:sp>
            <p:nvSpPr>
              <p:cNvPr id="47" name="Rechteck 46">
                <a:extLst>
                  <a:ext uri="{FF2B5EF4-FFF2-40B4-BE49-F238E27FC236}">
                    <a16:creationId xmlns:a16="http://schemas.microsoft.com/office/drawing/2014/main" id="{1A62B941-613F-ED84-9C40-F167CCCA1243}"/>
                  </a:ext>
                </a:extLst>
              </p:cNvPr>
              <p:cNvSpPr/>
              <p:nvPr/>
            </p:nvSpPr>
            <p:spPr>
              <a:xfrm>
                <a:off x="2628899" y="7982691"/>
                <a:ext cx="4438363" cy="436236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36000" bIns="36000" rtlCol="0" anchor="ctr"/>
              <a:lstStyle/>
              <a:p>
                <a:pPr>
                  <a:spcBef>
                    <a:spcPts val="1200"/>
                  </a:spcBef>
                </a:pPr>
                <a:r>
                  <a:rPr lang="de-DE" sz="1400">
                    <a:solidFill>
                      <a:schemeClr val="tx1"/>
                    </a:solidFill>
                    <a:latin typeface="Gilroy" panose="00000500000000000000" pitchFamily="50" charset="0"/>
                  </a:rPr>
                  <a:t>Funktionsfähigkeit bei geopolitischen Krisen soll erhalten bleiben.</a:t>
                </a:r>
              </a:p>
            </p:txBody>
          </p:sp>
        </p:grpSp>
        <p:grpSp>
          <p:nvGrpSpPr>
            <p:cNvPr id="35" name="Gruppieren 34">
              <a:extLst>
                <a:ext uri="{FF2B5EF4-FFF2-40B4-BE49-F238E27FC236}">
                  <a16:creationId xmlns:a16="http://schemas.microsoft.com/office/drawing/2014/main" id="{00658D41-EA6A-36F4-F54B-C8D1627CC017}"/>
                </a:ext>
              </a:extLst>
            </p:cNvPr>
            <p:cNvGrpSpPr/>
            <p:nvPr/>
          </p:nvGrpSpPr>
          <p:grpSpPr>
            <a:xfrm>
              <a:off x="517434" y="2509080"/>
              <a:ext cx="1628432" cy="2830702"/>
              <a:chOff x="436726" y="6945650"/>
              <a:chExt cx="2192173" cy="2830702"/>
            </a:xfr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rgbClr val="7ED878">
                    <a:alpha val="50000"/>
                  </a:srgbClr>
                </a:gs>
              </a:gsLst>
              <a:lin ang="4200000" scaled="0"/>
            </a:gradFill>
          </p:grpSpPr>
          <p:sp>
            <p:nvSpPr>
              <p:cNvPr id="36" name="Rechteck 35">
                <a:extLst>
                  <a:ext uri="{FF2B5EF4-FFF2-40B4-BE49-F238E27FC236}">
                    <a16:creationId xmlns:a16="http://schemas.microsoft.com/office/drawing/2014/main" id="{556E719C-3909-AAD3-69E5-FD06868B89CC}"/>
                  </a:ext>
                </a:extLst>
              </p:cNvPr>
              <p:cNvSpPr/>
              <p:nvPr/>
            </p:nvSpPr>
            <p:spPr>
              <a:xfrm>
                <a:off x="436726" y="6945650"/>
                <a:ext cx="2192173" cy="436236"/>
              </a:xfrm>
              <a:prstGeom prst="rect">
                <a:avLst/>
              </a:prstGeom>
              <a:solidFill>
                <a:srgbClr val="57D67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36000" bIns="36000" rtlCol="0" anchor="ctr"/>
              <a:lstStyle/>
              <a:p>
                <a:pPr algn="l">
                  <a:spcBef>
                    <a:spcPts val="600"/>
                  </a:spcBef>
                </a:pPr>
                <a:r>
                  <a:rPr lang="de-DE" sz="1600" dirty="0">
                    <a:solidFill>
                      <a:schemeClr val="bg1"/>
                    </a:solidFill>
                    <a:latin typeface="Gilroy Bold" panose="00000800000000000000" pitchFamily="50" charset="0"/>
                  </a:rPr>
                  <a:t>Physische Gefahren</a:t>
                </a:r>
              </a:p>
            </p:txBody>
          </p:sp>
          <p:sp>
            <p:nvSpPr>
              <p:cNvPr id="37" name="Rechteck 36">
                <a:extLst>
                  <a:ext uri="{FF2B5EF4-FFF2-40B4-BE49-F238E27FC236}">
                    <a16:creationId xmlns:a16="http://schemas.microsoft.com/office/drawing/2014/main" id="{926D91B6-A67E-0551-79A9-113E96EE042B}"/>
                  </a:ext>
                </a:extLst>
              </p:cNvPr>
              <p:cNvSpPr/>
              <p:nvPr/>
            </p:nvSpPr>
            <p:spPr>
              <a:xfrm>
                <a:off x="436726" y="7424543"/>
                <a:ext cx="2192173" cy="436236"/>
              </a:xfrm>
              <a:prstGeom prst="rect">
                <a:avLst/>
              </a:prstGeom>
              <a:solidFill>
                <a:srgbClr val="57D67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36000" bIns="36000" rtlCol="0" anchor="ctr"/>
              <a:lstStyle/>
              <a:p>
                <a:pPr algn="l">
                  <a:spcBef>
                    <a:spcPts val="600"/>
                  </a:spcBef>
                </a:pPr>
                <a:r>
                  <a:rPr lang="de-DE" sz="1600">
                    <a:solidFill>
                      <a:schemeClr val="bg1"/>
                    </a:solidFill>
                    <a:latin typeface="Gilroy Bold" panose="00000800000000000000" pitchFamily="50" charset="0"/>
                  </a:rPr>
                  <a:t>Einzelne Abhängigkeiten</a:t>
                </a:r>
              </a:p>
            </p:txBody>
          </p:sp>
          <p:sp>
            <p:nvSpPr>
              <p:cNvPr id="38" name="Rechteck 37">
                <a:extLst>
                  <a:ext uri="{FF2B5EF4-FFF2-40B4-BE49-F238E27FC236}">
                    <a16:creationId xmlns:a16="http://schemas.microsoft.com/office/drawing/2014/main" id="{B085D7AA-E26D-85EE-019E-BCD99B883042}"/>
                  </a:ext>
                </a:extLst>
              </p:cNvPr>
              <p:cNvSpPr/>
              <p:nvPr/>
            </p:nvSpPr>
            <p:spPr>
              <a:xfrm>
                <a:off x="436726" y="7903436"/>
                <a:ext cx="2192173" cy="436236"/>
              </a:xfrm>
              <a:prstGeom prst="rect">
                <a:avLst/>
              </a:prstGeom>
              <a:solidFill>
                <a:srgbClr val="57D67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36000" bIns="36000" rtlCol="0" anchor="ctr"/>
              <a:lstStyle/>
              <a:p>
                <a:pPr algn="l">
                  <a:spcBef>
                    <a:spcPts val="600"/>
                  </a:spcBef>
                </a:pPr>
                <a:r>
                  <a:rPr lang="de-DE" sz="1600">
                    <a:solidFill>
                      <a:schemeClr val="bg1"/>
                    </a:solidFill>
                    <a:latin typeface="Gilroy Bold" panose="00000800000000000000" pitchFamily="50" charset="0"/>
                  </a:rPr>
                  <a:t>Kriminelle</a:t>
                </a:r>
              </a:p>
            </p:txBody>
          </p:sp>
          <p:sp>
            <p:nvSpPr>
              <p:cNvPr id="39" name="Rechteck 38">
                <a:extLst>
                  <a:ext uri="{FF2B5EF4-FFF2-40B4-BE49-F238E27FC236}">
                    <a16:creationId xmlns:a16="http://schemas.microsoft.com/office/drawing/2014/main" id="{7771E713-F15F-25E9-485D-1F68C7DDFEFA}"/>
                  </a:ext>
                </a:extLst>
              </p:cNvPr>
              <p:cNvSpPr/>
              <p:nvPr/>
            </p:nvSpPr>
            <p:spPr>
              <a:xfrm>
                <a:off x="436726" y="8382330"/>
                <a:ext cx="2192173" cy="436236"/>
              </a:xfrm>
              <a:prstGeom prst="rect">
                <a:avLst/>
              </a:prstGeom>
              <a:solidFill>
                <a:srgbClr val="57D67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36000" bIns="36000" rtlCol="0" anchor="ctr"/>
              <a:lstStyle/>
              <a:p>
                <a:pPr algn="l">
                  <a:spcBef>
                    <a:spcPts val="600"/>
                  </a:spcBef>
                </a:pPr>
                <a:r>
                  <a:rPr lang="de-DE" sz="1600">
                    <a:solidFill>
                      <a:schemeClr val="bg1"/>
                    </a:solidFill>
                    <a:latin typeface="Gilroy Bold" panose="00000800000000000000" pitchFamily="50" charset="0"/>
                  </a:rPr>
                  <a:t>Fremde Legislation</a:t>
                </a:r>
              </a:p>
            </p:txBody>
          </p:sp>
          <p:sp>
            <p:nvSpPr>
              <p:cNvPr id="40" name="Rechteck 39">
                <a:extLst>
                  <a:ext uri="{FF2B5EF4-FFF2-40B4-BE49-F238E27FC236}">
                    <a16:creationId xmlns:a16="http://schemas.microsoft.com/office/drawing/2014/main" id="{D19B4DB4-3E8E-958F-5CC1-19B9FAA3BA37}"/>
                  </a:ext>
                </a:extLst>
              </p:cNvPr>
              <p:cNvSpPr/>
              <p:nvPr/>
            </p:nvSpPr>
            <p:spPr>
              <a:xfrm>
                <a:off x="436726" y="8861223"/>
                <a:ext cx="2192173" cy="436236"/>
              </a:xfrm>
              <a:prstGeom prst="rect">
                <a:avLst/>
              </a:prstGeom>
              <a:solidFill>
                <a:srgbClr val="57D67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36000" bIns="36000" rtlCol="0" anchor="ctr"/>
              <a:lstStyle/>
              <a:p>
                <a:pPr algn="l">
                  <a:spcBef>
                    <a:spcPts val="600"/>
                  </a:spcBef>
                </a:pPr>
                <a:r>
                  <a:rPr lang="de-DE" sz="1600">
                    <a:solidFill>
                      <a:schemeClr val="bg1"/>
                    </a:solidFill>
                    <a:latin typeface="Gilroy Bold" panose="00000800000000000000" pitchFamily="50" charset="0"/>
                  </a:rPr>
                  <a:t>Fremde Geheimdienste</a:t>
                </a:r>
              </a:p>
            </p:txBody>
          </p:sp>
          <p:sp>
            <p:nvSpPr>
              <p:cNvPr id="41" name="Rechteck 40">
                <a:extLst>
                  <a:ext uri="{FF2B5EF4-FFF2-40B4-BE49-F238E27FC236}">
                    <a16:creationId xmlns:a16="http://schemas.microsoft.com/office/drawing/2014/main" id="{3A3310D0-B90D-8B87-56E8-A2B522E85DAB}"/>
                  </a:ext>
                </a:extLst>
              </p:cNvPr>
              <p:cNvSpPr/>
              <p:nvPr/>
            </p:nvSpPr>
            <p:spPr>
              <a:xfrm>
                <a:off x="436726" y="9340116"/>
                <a:ext cx="2192173" cy="436236"/>
              </a:xfrm>
              <a:prstGeom prst="rect">
                <a:avLst/>
              </a:prstGeom>
              <a:solidFill>
                <a:srgbClr val="57D67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36000" bIns="36000" rtlCol="0" anchor="ctr"/>
              <a:lstStyle/>
              <a:p>
                <a:pPr algn="l">
                  <a:spcBef>
                    <a:spcPts val="600"/>
                  </a:spcBef>
                </a:pPr>
                <a:r>
                  <a:rPr lang="de-DE" sz="1600">
                    <a:solidFill>
                      <a:schemeClr val="bg1"/>
                    </a:solidFill>
                    <a:latin typeface="Gilroy Bold" panose="00000800000000000000" pitchFamily="50" charset="0"/>
                  </a:rPr>
                  <a:t>Geopolitische Krisen </a:t>
                </a:r>
              </a:p>
            </p:txBody>
          </p:sp>
        </p:grpSp>
      </p:grpSp>
      <p:sp>
        <p:nvSpPr>
          <p:cNvPr id="2" name="Titel 1">
            <a:extLst>
              <a:ext uri="{FF2B5EF4-FFF2-40B4-BE49-F238E27FC236}">
                <a16:creationId xmlns:a16="http://schemas.microsoft.com/office/drawing/2014/main" id="{0EAB3439-0C29-C67C-9FC7-C03B4366AD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Souveränitätsziele für Kontrolle</a:t>
            </a:r>
          </a:p>
        </p:txBody>
      </p:sp>
    </p:spTree>
    <p:extLst>
      <p:ext uri="{BB962C8B-B14F-4D97-AF65-F5344CB8AC3E}">
        <p14:creationId xmlns:p14="http://schemas.microsoft.com/office/powerpoint/2010/main" val="10167532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1B208C99-9F5C-D65E-363A-15E0953396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95346" y="2951944"/>
            <a:ext cx="6601487" cy="954107"/>
          </a:xfrm>
        </p:spPr>
        <p:txBody>
          <a:bodyPr/>
          <a:lstStyle/>
          <a:p>
            <a:r>
              <a:rPr lang="de-DE" sz="3600" dirty="0">
                <a:latin typeface="Gilroy Bold" panose="00000800000000000000" pitchFamily="50" charset="0"/>
              </a:rPr>
              <a:t>Kontrolle</a:t>
            </a:r>
            <a:br>
              <a:rPr lang="de-DE" sz="3600" dirty="0">
                <a:latin typeface="Gilroy Bold" panose="00000800000000000000" pitchFamily="50" charset="0"/>
              </a:rPr>
            </a:br>
            <a:r>
              <a:rPr lang="de-DE" sz="2000" dirty="0">
                <a:latin typeface="Gilroy" panose="00000500000000000000" pitchFamily="50" charset="0"/>
              </a:rPr>
              <a:t>Vor welchen Gefahren möchten wir uns schützen?</a:t>
            </a:r>
            <a:endParaRPr lang="en-DE" sz="3600" b="1" dirty="0">
              <a:latin typeface="Gilroy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51347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04EFC86-C9BE-8055-1D36-697D0CB26D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Funktionsfähigkeit trotz physischer Gefahren</a:t>
            </a:r>
          </a:p>
        </p:txBody>
      </p:sp>
      <p:pic>
        <p:nvPicPr>
          <p:cNvPr id="3074" name="Picture 2" descr=" ">
            <a:extLst>
              <a:ext uri="{FF2B5EF4-FFF2-40B4-BE49-F238E27FC236}">
                <a16:creationId xmlns:a16="http://schemas.microsoft.com/office/drawing/2014/main" id="{62A9C8E5-4F3F-839D-D6A1-336235A854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114" y="1777201"/>
            <a:ext cx="7112000" cy="4437592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C57E2957-D04D-3E12-FAC0-AB9EDD39B39A}"/>
              </a:ext>
            </a:extLst>
          </p:cNvPr>
          <p:cNvSpPr txBox="1"/>
          <p:nvPr/>
        </p:nvSpPr>
        <p:spPr>
          <a:xfrm>
            <a:off x="7926162" y="5014464"/>
            <a:ext cx="3815896" cy="120032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de-DE" dirty="0">
                <a:latin typeface="Gilroy" panose="00000500000000000000" pitchFamily="50" charset="0"/>
              </a:rPr>
              <a:t>Kontrolle über Daten und Anwendungen soll auch bei </a:t>
            </a:r>
            <a:r>
              <a:rPr lang="de-DE" dirty="0">
                <a:latin typeface="Gilroy Bold" panose="00000800000000000000" pitchFamily="50" charset="0"/>
              </a:rPr>
              <a:t>Überschwemmungen, Erdbeben &amp; Bränden bestehen bleiben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606DC947-E5D3-FB17-60D8-16087A8C433D}"/>
              </a:ext>
            </a:extLst>
          </p:cNvPr>
          <p:cNvSpPr txBox="1"/>
          <p:nvPr/>
        </p:nvSpPr>
        <p:spPr>
          <a:xfrm>
            <a:off x="471920" y="6326586"/>
            <a:ext cx="530786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de-DE" sz="1000" dirty="0">
                <a:solidFill>
                  <a:schemeClr val="bg1">
                    <a:lumMod val="75000"/>
                  </a:schemeClr>
                </a:solidFill>
                <a:latin typeface="Gilroy" panose="00000500000000000000" pitchFamily="50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Quelle: Feuer bei OVH: Datencenter in Straßburg komplett abgebrannt (tarnkappe.info)</a:t>
            </a:r>
            <a:endParaRPr lang="de-DE" sz="1000" dirty="0">
              <a:solidFill>
                <a:schemeClr val="bg1">
                  <a:lumMod val="75000"/>
                </a:schemeClr>
              </a:solidFill>
              <a:latin typeface="Gilroy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13084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1EE6D69-E584-3B16-4257-701A4C8405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Abhängigkeiten zu einzelnen Unternehmen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E32724DF-ADB6-77E7-012F-5FE7D44683D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1170"/>
          <a:stretch/>
        </p:blipFill>
        <p:spPr>
          <a:xfrm>
            <a:off x="799671" y="1683657"/>
            <a:ext cx="4013629" cy="4501853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F568C6E0-D524-7551-51D3-6BF704CBEF72}"/>
              </a:ext>
            </a:extLst>
          </p:cNvPr>
          <p:cNvSpPr txBox="1"/>
          <p:nvPr/>
        </p:nvSpPr>
        <p:spPr>
          <a:xfrm>
            <a:off x="7535789" y="5174342"/>
            <a:ext cx="3815896" cy="9233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de-DE" dirty="0">
                <a:latin typeface="Gilroy Bold" panose="00000800000000000000" pitchFamily="50" charset="0"/>
              </a:rPr>
              <a:t>Abhängigkeiten</a:t>
            </a:r>
            <a:r>
              <a:rPr lang="de-DE" dirty="0">
                <a:latin typeface="Gilroy" panose="00000500000000000000" pitchFamily="50" charset="0"/>
              </a:rPr>
              <a:t> zu einzelnen Unternehmen sollen </a:t>
            </a:r>
            <a:r>
              <a:rPr lang="de-DE" dirty="0">
                <a:latin typeface="Gilroy Bold" panose="00000800000000000000" pitchFamily="50" charset="0"/>
              </a:rPr>
              <a:t>beherrschbar</a:t>
            </a:r>
            <a:r>
              <a:rPr lang="de-DE" dirty="0">
                <a:latin typeface="Gilroy" panose="00000500000000000000" pitchFamily="50" charset="0"/>
              </a:rPr>
              <a:t> bleiben.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E64CFFEC-5B35-CFE7-AA15-3D41786F3F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60237" y="2310616"/>
            <a:ext cx="4843030" cy="2236767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A020CE2B-5B03-D270-9755-8EBAADF2333D}"/>
              </a:ext>
            </a:extLst>
          </p:cNvPr>
          <p:cNvSpPr txBox="1"/>
          <p:nvPr/>
        </p:nvSpPr>
        <p:spPr>
          <a:xfrm>
            <a:off x="145373" y="6421932"/>
            <a:ext cx="825578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>
                <a:solidFill>
                  <a:schemeClr val="bg1">
                    <a:lumMod val="75000"/>
                  </a:schemeClr>
                </a:solidFill>
                <a:latin typeface="Gilroy" panose="00000500000000000000" pitchFamily="50" charset="0"/>
              </a:rPr>
              <a:t>Quelle: </a:t>
            </a:r>
            <a:r>
              <a:rPr lang="en-US" sz="1000" dirty="0">
                <a:solidFill>
                  <a:schemeClr val="bg1">
                    <a:lumMod val="75000"/>
                  </a:schemeClr>
                </a:solidFill>
                <a:latin typeface="Gilroy" panose="00000500000000000000" pitchFamily="50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Amazon consumer biz celebrates ridding itself of last Oracle database with tame staff party... and a Big Red piñata • The Register</a:t>
            </a:r>
            <a:endParaRPr lang="de-DE" sz="1000" dirty="0">
              <a:solidFill>
                <a:schemeClr val="bg1">
                  <a:lumMod val="75000"/>
                </a:schemeClr>
              </a:solidFill>
              <a:latin typeface="Gilroy" panose="00000500000000000000" pitchFamily="50" charset="0"/>
            </a:endParaRP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BA156950-0DF9-9F0D-B6CE-38D2BEB49741}"/>
              </a:ext>
            </a:extLst>
          </p:cNvPr>
          <p:cNvSpPr txBox="1"/>
          <p:nvPr/>
        </p:nvSpPr>
        <p:spPr>
          <a:xfrm>
            <a:off x="8263348" y="4584620"/>
            <a:ext cx="6399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200" dirty="0">
                <a:latin typeface="Gilroy" panose="00000500000000000000" pitchFamily="50" charset="0"/>
                <a:hlinkClick r:id="rId6"/>
              </a:rPr>
              <a:t>Quelle</a:t>
            </a:r>
            <a:endParaRPr lang="de-DE" dirty="0">
              <a:latin typeface="Gilroy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57555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1EE6D69-E584-3B16-4257-701A4C8405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Zugriff durch Kriminelle 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788B4CF5-75C5-87C3-F305-D606990EA2EA}"/>
              </a:ext>
            </a:extLst>
          </p:cNvPr>
          <p:cNvSpPr txBox="1"/>
          <p:nvPr/>
        </p:nvSpPr>
        <p:spPr>
          <a:xfrm>
            <a:off x="7576433" y="4623527"/>
            <a:ext cx="3815896" cy="120032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de-DE" dirty="0">
                <a:latin typeface="Gilroy" panose="00000500000000000000" pitchFamily="50" charset="0"/>
              </a:rPr>
              <a:t>Kriminellen und andere Unbefugten soll der Zugriff auf Daten, Anwendungen und Infrastruktur verwehrt bleiben.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5EEA0E1E-3225-CA20-59EB-6BC5BB0A4D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5953" y="1593345"/>
            <a:ext cx="5439229" cy="4230511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2BA24AF8-B342-A36D-A2AE-9FDCA43FE9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463" y="2511151"/>
            <a:ext cx="4794931" cy="3501981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DED7CC46-C4F8-4C7B-8F1A-5303BF6DE1DE}"/>
              </a:ext>
            </a:extLst>
          </p:cNvPr>
          <p:cNvSpPr txBox="1"/>
          <p:nvPr/>
        </p:nvSpPr>
        <p:spPr>
          <a:xfrm>
            <a:off x="182209" y="6359375"/>
            <a:ext cx="1121012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>
                <a:solidFill>
                  <a:schemeClr val="bg1">
                    <a:lumMod val="75000"/>
                  </a:schemeClr>
                </a:solidFill>
                <a:latin typeface="Gilroy" panose="00000500000000000000" pitchFamily="50" charset="0"/>
              </a:rPr>
              <a:t>Quellen: </a:t>
            </a:r>
            <a:r>
              <a:rPr lang="de-DE" sz="1000" dirty="0">
                <a:solidFill>
                  <a:schemeClr val="bg1">
                    <a:lumMod val="75000"/>
                  </a:schemeClr>
                </a:solidFill>
                <a:latin typeface="Gilroy" panose="00000500000000000000" pitchFamily="50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Klinikum Lippe bestätigt Hackerangriff: LKA unterstützt das Krankenhaus | Lokale Nachrichten aus Lippe - LZ.de</a:t>
            </a:r>
            <a:r>
              <a:rPr lang="de-DE" sz="1000" dirty="0">
                <a:solidFill>
                  <a:schemeClr val="bg1">
                    <a:lumMod val="75000"/>
                  </a:schemeClr>
                </a:solidFill>
                <a:latin typeface="Gilroy" panose="00000500000000000000" pitchFamily="50" charset="0"/>
              </a:rPr>
              <a:t> + </a:t>
            </a:r>
            <a:r>
              <a:rPr lang="de-DE" sz="1000" dirty="0">
                <a:solidFill>
                  <a:schemeClr val="bg1">
                    <a:lumMod val="75000"/>
                  </a:schemeClr>
                </a:solidFill>
                <a:latin typeface="Gilroy" panose="00000500000000000000" pitchFamily="50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Hackerangriff: Rhein-Pfalz-Kreis warnt Bürger | KOMMUNAL</a:t>
            </a:r>
            <a:endParaRPr lang="de-DE" sz="1000" dirty="0">
              <a:solidFill>
                <a:schemeClr val="bg1">
                  <a:lumMod val="75000"/>
                </a:schemeClr>
              </a:solidFill>
              <a:latin typeface="Gilroy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38944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1EE6D69-E584-3B16-4257-701A4C8405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Zugriff durch fremde Legislation 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7D6D67A6-B3AC-AF60-37B5-10AFFF408B7B}"/>
              </a:ext>
            </a:extLst>
          </p:cNvPr>
          <p:cNvSpPr txBox="1"/>
          <p:nvPr/>
        </p:nvSpPr>
        <p:spPr>
          <a:xfrm>
            <a:off x="7576433" y="5434385"/>
            <a:ext cx="3815896" cy="64633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de-DE" dirty="0">
                <a:latin typeface="Gilroy" panose="00000500000000000000" pitchFamily="50" charset="0"/>
              </a:rPr>
              <a:t>Den Zugriff durch fremde Legislation verhindern.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21FBA101-155F-1DEF-7F72-B315D48FB7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7026" y="1323660"/>
            <a:ext cx="5833358" cy="3919492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012300B5-AA0C-8F83-537E-452F1CA7E188}"/>
              </a:ext>
            </a:extLst>
          </p:cNvPr>
          <p:cNvSpPr txBox="1"/>
          <p:nvPr/>
        </p:nvSpPr>
        <p:spPr>
          <a:xfrm>
            <a:off x="183971" y="6340104"/>
            <a:ext cx="1109149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>
                <a:solidFill>
                  <a:schemeClr val="bg1">
                    <a:lumMod val="75000"/>
                  </a:schemeClr>
                </a:solidFill>
                <a:latin typeface="Gilroy" panose="00000500000000000000" pitchFamily="50" charset="0"/>
              </a:rPr>
              <a:t>Quellen: </a:t>
            </a:r>
            <a:r>
              <a:rPr lang="de-DE" sz="1000" dirty="0">
                <a:solidFill>
                  <a:schemeClr val="bg1">
                    <a:lumMod val="75000"/>
                  </a:schemeClr>
                </a:solidFill>
                <a:latin typeface="Gilroy" panose="00000500000000000000" pitchFamily="50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Der U.S. CLOUD Act (datenschutz-praxis.de)</a:t>
            </a:r>
            <a:r>
              <a:rPr lang="de-DE" sz="1000" dirty="0">
                <a:solidFill>
                  <a:schemeClr val="bg1">
                    <a:lumMod val="75000"/>
                  </a:schemeClr>
                </a:solidFill>
                <a:latin typeface="Gilroy" panose="00000500000000000000" pitchFamily="50" charset="0"/>
              </a:rPr>
              <a:t> + </a:t>
            </a:r>
            <a:r>
              <a:rPr lang="en-US" sz="1000" dirty="0">
                <a:solidFill>
                  <a:schemeClr val="bg1">
                    <a:lumMod val="75000"/>
                  </a:schemeClr>
                </a:solidFill>
                <a:latin typeface="Gilroy" panose="00000500000000000000" pitchFamily="50" charset="0"/>
              </a:rPr>
              <a:t>https://www.reuters.com/technology/exclusive-us-examining-alibabas-cloud-unit-national-security-risks-sources-2022-01-18/</a:t>
            </a:r>
            <a:endParaRPr lang="de-DE" sz="1000" dirty="0">
              <a:solidFill>
                <a:schemeClr val="bg1">
                  <a:lumMod val="75000"/>
                </a:schemeClr>
              </a:solidFill>
              <a:latin typeface="Gilroy" panose="00000500000000000000" pitchFamily="50" charset="0"/>
            </a:endParaRP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41D3D481-837A-0790-6F4C-C56BE8D4B7E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9671" y="2297966"/>
            <a:ext cx="4578626" cy="3549604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91486645"/>
      </p:ext>
    </p:extLst>
  </p:cSld>
  <p:clrMapOvr>
    <a:masterClrMapping/>
  </p:clrMapOvr>
</p:sld>
</file>

<file path=ppt/theme/theme1.xml><?xml version="1.0" encoding="utf-8"?>
<a:theme xmlns:a="http://schemas.openxmlformats.org/drawingml/2006/main" name="Digit - Multi 1 - Bright">
  <a:themeElements>
    <a:clrScheme name="Benutzerdefiniert 2">
      <a:dk1>
        <a:srgbClr val="000000"/>
      </a:dk1>
      <a:lt1>
        <a:srgbClr val="FFFFFF"/>
      </a:lt1>
      <a:dk2>
        <a:srgbClr val="3E4144"/>
      </a:dk2>
      <a:lt2>
        <a:srgbClr val="F2F2F2"/>
      </a:lt2>
      <a:accent1>
        <a:srgbClr val="7ED878"/>
      </a:accent1>
      <a:accent2>
        <a:srgbClr val="69D480"/>
      </a:accent2>
      <a:accent3>
        <a:srgbClr val="36CA83"/>
      </a:accent3>
      <a:accent4>
        <a:srgbClr val="47D0A3"/>
      </a:accent4>
      <a:accent5>
        <a:srgbClr val="45CEB6"/>
      </a:accent5>
      <a:accent6>
        <a:srgbClr val="42D0C6"/>
      </a:accent6>
      <a:hlink>
        <a:srgbClr val="0D938D"/>
      </a:hlink>
      <a:folHlink>
        <a:srgbClr val="E1B2EA"/>
      </a:folHlink>
    </a:clrScheme>
    <a:fontScheme name="Montserrat - Digit">
      <a:majorFont>
        <a:latin typeface="Montserrat"/>
        <a:ea typeface=""/>
        <a:cs typeface=""/>
      </a:majorFont>
      <a:minorFont>
        <a:latin typeface="Montserra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95000"/>
          </a:schemeClr>
        </a:solidFill>
        <a:ln>
          <a:solidFill>
            <a:schemeClr val="bg1">
              <a:lumMod val="85000"/>
            </a:schemeClr>
          </a:solidFill>
        </a:ln>
      </a:spPr>
      <a:bodyPr tIns="36000" bIns="36000" rtlCol="0" anchor="ctr"/>
      <a:lstStyle>
        <a:defPPr algn="ctr">
          <a:spcBef>
            <a:spcPts val="600"/>
          </a:spcBef>
          <a:defRPr sz="1400" dirty="0" smtClean="0">
            <a:solidFill>
              <a:srgbClr val="111111"/>
            </a:solidFill>
            <a:latin typeface="Gilroy" panose="00000500000000000000" pitchFamily="50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ctr">
          <a:defRPr dirty="0" smtClean="0">
            <a:latin typeface="Gilroy Bold" panose="00000800000000000000" pitchFamily="50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cloud ahead Powerpoint Master.pptx" id="{E77F59FD-8CED-4E3C-B1DE-9FCE3A364D35}" vid="{C53048D5-127F-4851-A838-DDBC61D17A1A}"/>
    </a:ext>
  </a:extLst>
</a:theme>
</file>

<file path=ppt/theme/theme2.xml><?xml version="1.0" encoding="utf-8"?>
<a:theme xmlns:a="http://schemas.openxmlformats.org/drawingml/2006/main" name="1_Digit - Multi 1 - Bright">
  <a:themeElements>
    <a:clrScheme name="Benutzerdefiniert 2">
      <a:dk1>
        <a:srgbClr val="000000"/>
      </a:dk1>
      <a:lt1>
        <a:srgbClr val="FFFFFF"/>
      </a:lt1>
      <a:dk2>
        <a:srgbClr val="3E4144"/>
      </a:dk2>
      <a:lt2>
        <a:srgbClr val="F2F2F2"/>
      </a:lt2>
      <a:accent1>
        <a:srgbClr val="7ED878"/>
      </a:accent1>
      <a:accent2>
        <a:srgbClr val="69D480"/>
      </a:accent2>
      <a:accent3>
        <a:srgbClr val="36CA83"/>
      </a:accent3>
      <a:accent4>
        <a:srgbClr val="47D0A3"/>
      </a:accent4>
      <a:accent5>
        <a:srgbClr val="45CEB6"/>
      </a:accent5>
      <a:accent6>
        <a:srgbClr val="42D0C6"/>
      </a:accent6>
      <a:hlink>
        <a:srgbClr val="0D938D"/>
      </a:hlink>
      <a:folHlink>
        <a:srgbClr val="E1B2EA"/>
      </a:folHlink>
    </a:clrScheme>
    <a:fontScheme name="Montserrat - Digit">
      <a:majorFont>
        <a:latin typeface="Montserrat"/>
        <a:ea typeface=""/>
        <a:cs typeface=""/>
      </a:majorFont>
      <a:minorFont>
        <a:latin typeface="Montserra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95000"/>
          </a:schemeClr>
        </a:solidFill>
        <a:ln>
          <a:solidFill>
            <a:schemeClr val="bg1">
              <a:lumMod val="85000"/>
            </a:schemeClr>
          </a:solidFill>
        </a:ln>
      </a:spPr>
      <a:bodyPr tIns="108000" rtlCol="0" anchor="t"/>
      <a:lstStyle>
        <a:defPPr marL="177800" indent="-177800" algn="l">
          <a:spcBef>
            <a:spcPts val="600"/>
          </a:spcBef>
          <a:buFont typeface="Arial" panose="020B0604020202020204" pitchFamily="34" charset="0"/>
          <a:buChar char="•"/>
          <a:defRPr sz="1400" dirty="0" smtClean="0">
            <a:solidFill>
              <a:srgbClr val="111111"/>
            </a:solidFill>
            <a:latin typeface="Gilroy" panose="00000500000000000000" pitchFamily="50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 algn="ctr">
          <a:defRPr dirty="0" smtClean="0">
            <a:latin typeface="Gilroy Bold" panose="00000800000000000000" pitchFamily="50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cloud ahead Powerpoint Master.pptx" id="{E77F59FD-8CED-4E3C-B1DE-9FCE3A364D35}" vid="{C53048D5-127F-4851-A838-DDBC61D17A1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0701CBF126B93141A79AAB570EAA3CBB" ma:contentTypeVersion="16" ma:contentTypeDescription="Ein neues Dokument erstellen." ma:contentTypeScope="" ma:versionID="c1bd613796b5130bf1e74497f7ae36a3">
  <xsd:schema xmlns:xsd="http://www.w3.org/2001/XMLSchema" xmlns:xs="http://www.w3.org/2001/XMLSchema" xmlns:p="http://schemas.microsoft.com/office/2006/metadata/properties" xmlns:ns2="f10c6ed7-552d-4444-b606-2afdf5cc0acc" xmlns:ns3="29352760-be64-46ad-abcf-471bfd15ad68" targetNamespace="http://schemas.microsoft.com/office/2006/metadata/properties" ma:root="true" ma:fieldsID="7f91203cac2c8eac94cbf77eef6a6233" ns2:_="" ns3:_="">
    <xsd:import namespace="f10c6ed7-552d-4444-b606-2afdf5cc0acc"/>
    <xsd:import namespace="29352760-be64-46ad-abcf-471bfd15ad6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10c6ed7-552d-4444-b606-2afdf5cc0ac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Location" ma:index="12" nillable="true" ma:displayName="Location" ma:internalName="MediaServiceLocatio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6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0" nillable="true" ma:taxonomy="true" ma:internalName="lcf76f155ced4ddcb4097134ff3c332f" ma:taxonomyFieldName="MediaServiceImageTags" ma:displayName="Bildmarkierungen" ma:readOnly="false" ma:fieldId="{5cf76f15-5ced-4ddc-b409-7134ff3c332f}" ma:taxonomyMulti="true" ma:sspId="29f9ac1e-19e0-4f68-80db-eea8a9d241f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9352760-be64-46ad-abcf-471bfd15ad68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fd65f0fa-d0d3-4d2f-ba57-f5337e0d3203}" ma:internalName="TaxCatchAll" ma:showField="CatchAllData" ma:web="29352760-be64-46ad-abcf-471bfd15ad6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2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3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29352760-be64-46ad-abcf-471bfd15ad68" xsi:nil="true"/>
    <lcf76f155ced4ddcb4097134ff3c332f xmlns="f10c6ed7-552d-4444-b606-2afdf5cc0acc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8B030B4C-EE2D-45C4-A064-87F9A7537176}"/>
</file>

<file path=customXml/itemProps2.xml><?xml version="1.0" encoding="utf-8"?>
<ds:datastoreItem xmlns:ds="http://schemas.openxmlformats.org/officeDocument/2006/customXml" ds:itemID="{242AFA9B-8B07-4DAA-8C2B-FCEBC84887F8}"/>
</file>

<file path=customXml/itemProps3.xml><?xml version="1.0" encoding="utf-8"?>
<ds:datastoreItem xmlns:ds="http://schemas.openxmlformats.org/officeDocument/2006/customXml" ds:itemID="{2B8365BF-8DC6-4CBE-ABC2-7951CE9DBFE5}"/>
</file>

<file path=docProps/app.xml><?xml version="1.0" encoding="utf-8"?>
<Properties xmlns="http://schemas.openxmlformats.org/officeDocument/2006/extended-properties" xmlns:vt="http://schemas.openxmlformats.org/officeDocument/2006/docPropsVTypes">
  <Template>020 Dossier 2 - Souveräne Cloud - neue Optik</Template>
  <TotalTime>0</TotalTime>
  <Words>636</Words>
  <Application>Microsoft Office PowerPoint</Application>
  <PresentationFormat>Widescreen</PresentationFormat>
  <Paragraphs>87</Paragraphs>
  <Slides>16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30" baseType="lpstr">
      <vt:lpstr>Montserrat</vt:lpstr>
      <vt:lpstr>Gilroy-Regular</vt:lpstr>
      <vt:lpstr>Gilroy Black</vt:lpstr>
      <vt:lpstr>Gilroy</vt:lpstr>
      <vt:lpstr>Calibri</vt:lpstr>
      <vt:lpstr>Open Sans Semibold</vt:lpstr>
      <vt:lpstr>Gilroy SemiBold</vt:lpstr>
      <vt:lpstr>Arial</vt:lpstr>
      <vt:lpstr>Gilroy Heavy</vt:lpstr>
      <vt:lpstr>Gilroy Bold</vt:lpstr>
      <vt:lpstr>Open Sans</vt:lpstr>
      <vt:lpstr>Gilroy Light</vt:lpstr>
      <vt:lpstr>Digit - Multi 1 - Bright</vt:lpstr>
      <vt:lpstr>1_Digit - Multi 1 - Bright</vt:lpstr>
      <vt:lpstr>PowerPoint Presentation</vt:lpstr>
      <vt:lpstr>Digitale Souveränität“ als …</vt:lpstr>
      <vt:lpstr>Ohne Kontrolle keine Souveränität</vt:lpstr>
      <vt:lpstr>Souveränitätsziele für Kontrolle</vt:lpstr>
      <vt:lpstr>Kontrolle Vor welchen Gefahren möchten wir uns schützen?</vt:lpstr>
      <vt:lpstr>Funktionsfähigkeit trotz physischer Gefahren</vt:lpstr>
      <vt:lpstr>Abhängigkeiten zu einzelnen Unternehmen</vt:lpstr>
      <vt:lpstr>Zugriff durch Kriminelle </vt:lpstr>
      <vt:lpstr>Zugriff durch fremde Legislation </vt:lpstr>
      <vt:lpstr>Zugriff durch fremde Geheimdienste</vt:lpstr>
      <vt:lpstr>Funktionsfähigkeit trotz Geopolitik</vt:lpstr>
      <vt:lpstr>Wie viel Kontrolle haben wir  über IT in deutschen Rechenzentren?</vt:lpstr>
      <vt:lpstr>Häufigste Kategorien von Infrastrukturen</vt:lpstr>
      <vt:lpstr>Wie viel Kontrolle haben wir über IT in Deutschland?</vt:lpstr>
      <vt:lpstr>www.cloudahead.de Kostenloser Download Open Source</vt:lpstr>
      <vt:lpstr>Vielen Dank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2023-04-29T06:49:59Z</dcterms:created>
  <dcterms:modified xsi:type="dcterms:W3CDTF">2023-04-29T06:50:48Z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0x0101000701CBF126B93141A79AAB570EAA3CBB</vt:lpwstr>
  </property>
</Properties>
</file>