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6"/>
  </p:notesMasterIdLst>
  <p:handoutMasterIdLst>
    <p:handoutMasterId r:id="rId17"/>
  </p:handoutMasterIdLst>
  <p:sldIdLst>
    <p:sldId id="1864" r:id="rId2"/>
    <p:sldId id="1942" r:id="rId3"/>
    <p:sldId id="1944" r:id="rId4"/>
    <p:sldId id="1956" r:id="rId5"/>
    <p:sldId id="1951" r:id="rId6"/>
    <p:sldId id="1952" r:id="rId7"/>
    <p:sldId id="1945" r:id="rId8"/>
    <p:sldId id="1949" r:id="rId9"/>
    <p:sldId id="1946" r:id="rId10"/>
    <p:sldId id="1953" r:id="rId11"/>
    <p:sldId id="1939" r:id="rId12"/>
    <p:sldId id="1955" r:id="rId13"/>
    <p:sldId id="1957" r:id="rId14"/>
    <p:sldId id="193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C581"/>
    <a:srgbClr val="34C9AD"/>
    <a:srgbClr val="4EB9D3"/>
    <a:srgbClr val="8395E8"/>
    <a:srgbClr val="34C580"/>
    <a:srgbClr val="B375FC"/>
    <a:srgbClr val="FFFFFF"/>
    <a:srgbClr val="23734E"/>
    <a:srgbClr val="34CA8C"/>
    <a:srgbClr val="2DCD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D0DE23-3387-415E-A7B8-AAA3E25873FB}" v="300" dt="2022-09-22T19:31:06.323"/>
    <p1510:client id="{C0478E57-A81E-4768-99A4-5F2133EB8182}" v="6" dt="2022-09-22T20:36:57.2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7013"/>
  </p:normalViewPr>
  <p:slideViewPr>
    <p:cSldViewPr snapToGrid="0" snapToObjects="1">
      <p:cViewPr>
        <p:scale>
          <a:sx n="75" d="100"/>
          <a:sy n="75" d="100"/>
        </p:scale>
        <p:origin x="1632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hyperlink" Target="http://www.thenounproject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106" y="2397947"/>
            <a:ext cx="8061822" cy="2062103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Marktübersicht über die </a:t>
            </a:r>
            <a:b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souveränen Clouds in Deutschland</a:t>
            </a:r>
            <a:b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b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sz="2000" b="1" dirty="0">
                <a:latin typeface="Gilroy" panose="00000500000000000000" pitchFamily="50" charset="0"/>
              </a:rPr>
              <a:t>Stand: Mitte </a:t>
            </a:r>
            <a:r>
              <a:rPr lang="de-DE" sz="2000" b="1" dirty="0">
                <a:solidFill>
                  <a:schemeClr val="bg1"/>
                </a:solidFill>
                <a:latin typeface="Gilroy" panose="00000500000000000000" pitchFamily="50" charset="0"/>
              </a:rPr>
              <a:t>2022</a:t>
            </a:r>
            <a:endParaRPr lang="en-DE" sz="3600" b="1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571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5</a:t>
            </a:r>
            <a:br>
              <a:rPr lang="de-DE" dirty="0"/>
            </a:br>
            <a:r>
              <a:rPr lang="de-DE" dirty="0"/>
              <a:t>Public Cloud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0C0BE76-E37F-1535-356E-9191E8115BC5}"/>
              </a:ext>
            </a:extLst>
          </p:cNvPr>
          <p:cNvSpPr/>
          <p:nvPr/>
        </p:nvSpPr>
        <p:spPr>
          <a:xfrm>
            <a:off x="1306349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5DAED8"/>
                </a:gs>
                <a:gs pos="100000">
                  <a:srgbClr val="B375FC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US-Cloud-Anbieter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dem CLOUD Act unterworfen</a:t>
            </a:r>
          </a:p>
        </p:txBody>
      </p:sp>
      <p:sp>
        <p:nvSpPr>
          <p:cNvPr id="4" name="Grafik 12">
            <a:extLst>
              <a:ext uri="{FF2B5EF4-FFF2-40B4-BE49-F238E27FC236}">
                <a16:creationId xmlns:a16="http://schemas.microsoft.com/office/drawing/2014/main" id="{511B8B2C-00B5-3476-8B3B-80D51BF49F9E}"/>
              </a:ext>
            </a:extLst>
          </p:cNvPr>
          <p:cNvSpPr/>
          <p:nvPr/>
        </p:nvSpPr>
        <p:spPr>
          <a:xfrm>
            <a:off x="2612762" y="2901835"/>
            <a:ext cx="1888646" cy="1697808"/>
          </a:xfrm>
          <a:custGeom>
            <a:avLst/>
            <a:gdLst>
              <a:gd name="connsiteX0" fmla="*/ 1110043 w 1168908"/>
              <a:gd name="connsiteY0" fmla="*/ 407289 h 1050797"/>
              <a:gd name="connsiteX1" fmla="*/ 1055713 w 1168908"/>
              <a:gd name="connsiteY1" fmla="*/ 442722 h 1050797"/>
              <a:gd name="connsiteX2" fmla="*/ 798233 w 1168908"/>
              <a:gd name="connsiteY2" fmla="*/ 442722 h 1050797"/>
              <a:gd name="connsiteX3" fmla="*/ 780516 w 1168908"/>
              <a:gd name="connsiteY3" fmla="*/ 395478 h 1050797"/>
              <a:gd name="connsiteX4" fmla="*/ 961225 w 1168908"/>
              <a:gd name="connsiteY4" fmla="*/ 395478 h 1050797"/>
              <a:gd name="connsiteX5" fmla="*/ 1038972 w 1168908"/>
              <a:gd name="connsiteY5" fmla="*/ 425981 h 1050797"/>
              <a:gd name="connsiteX6" fmla="*/ 1069474 w 1168908"/>
              <a:gd name="connsiteY6" fmla="*/ 348234 h 1050797"/>
              <a:gd name="connsiteX7" fmla="*/ 991728 w 1168908"/>
              <a:gd name="connsiteY7" fmla="*/ 317731 h 1050797"/>
              <a:gd name="connsiteX8" fmla="*/ 961225 w 1168908"/>
              <a:gd name="connsiteY8" fmla="*/ 348234 h 1050797"/>
              <a:gd name="connsiteX9" fmla="*/ 749808 w 1168908"/>
              <a:gd name="connsiteY9" fmla="*/ 348234 h 1050797"/>
              <a:gd name="connsiteX10" fmla="*/ 749808 w 1168908"/>
              <a:gd name="connsiteY10" fmla="*/ 129730 h 1050797"/>
              <a:gd name="connsiteX11" fmla="*/ 896264 w 1168908"/>
              <a:gd name="connsiteY11" fmla="*/ 129730 h 1050797"/>
              <a:gd name="connsiteX12" fmla="*/ 974011 w 1168908"/>
              <a:gd name="connsiteY12" fmla="*/ 160233 h 1050797"/>
              <a:gd name="connsiteX13" fmla="*/ 1004513 w 1168908"/>
              <a:gd name="connsiteY13" fmla="*/ 82486 h 1050797"/>
              <a:gd name="connsiteX14" fmla="*/ 926767 w 1168908"/>
              <a:gd name="connsiteY14" fmla="*/ 51983 h 1050797"/>
              <a:gd name="connsiteX15" fmla="*/ 896264 w 1168908"/>
              <a:gd name="connsiteY15" fmla="*/ 82486 h 1050797"/>
              <a:gd name="connsiteX16" fmla="*/ 726186 w 1168908"/>
              <a:gd name="connsiteY16" fmla="*/ 82486 h 1050797"/>
              <a:gd name="connsiteX17" fmla="*/ 702564 w 1168908"/>
              <a:gd name="connsiteY17" fmla="*/ 106108 h 1050797"/>
              <a:gd name="connsiteX18" fmla="*/ 702564 w 1168908"/>
              <a:gd name="connsiteY18" fmla="*/ 312801 h 1050797"/>
              <a:gd name="connsiteX19" fmla="*/ 643509 w 1168908"/>
              <a:gd name="connsiteY19" fmla="*/ 289179 h 1050797"/>
              <a:gd name="connsiteX20" fmla="*/ 643509 w 1168908"/>
              <a:gd name="connsiteY20" fmla="*/ 206502 h 1050797"/>
              <a:gd name="connsiteX21" fmla="*/ 674012 w 1168908"/>
              <a:gd name="connsiteY21" fmla="*/ 128755 h 1050797"/>
              <a:gd name="connsiteX22" fmla="*/ 596265 w 1168908"/>
              <a:gd name="connsiteY22" fmla="*/ 98251 h 1050797"/>
              <a:gd name="connsiteX23" fmla="*/ 565762 w 1168908"/>
              <a:gd name="connsiteY23" fmla="*/ 175999 h 1050797"/>
              <a:gd name="connsiteX24" fmla="*/ 596265 w 1168908"/>
              <a:gd name="connsiteY24" fmla="*/ 206502 h 1050797"/>
              <a:gd name="connsiteX25" fmla="*/ 596265 w 1168908"/>
              <a:gd name="connsiteY25" fmla="*/ 283273 h 1050797"/>
              <a:gd name="connsiteX26" fmla="*/ 595084 w 1168908"/>
              <a:gd name="connsiteY26" fmla="*/ 283273 h 1050797"/>
              <a:gd name="connsiteX27" fmla="*/ 549021 w 1168908"/>
              <a:gd name="connsiteY27" fmla="*/ 289179 h 1050797"/>
              <a:gd name="connsiteX28" fmla="*/ 549021 w 1168908"/>
              <a:gd name="connsiteY28" fmla="*/ 113195 h 1050797"/>
              <a:gd name="connsiteX29" fmla="*/ 579524 w 1168908"/>
              <a:gd name="connsiteY29" fmla="*/ 35448 h 1050797"/>
              <a:gd name="connsiteX30" fmla="*/ 501777 w 1168908"/>
              <a:gd name="connsiteY30" fmla="*/ 4945 h 1050797"/>
              <a:gd name="connsiteX31" fmla="*/ 471274 w 1168908"/>
              <a:gd name="connsiteY31" fmla="*/ 82692 h 1050797"/>
              <a:gd name="connsiteX32" fmla="*/ 501777 w 1168908"/>
              <a:gd name="connsiteY32" fmla="*/ 113195 h 1050797"/>
              <a:gd name="connsiteX33" fmla="*/ 501777 w 1168908"/>
              <a:gd name="connsiteY33" fmla="*/ 305714 h 1050797"/>
              <a:gd name="connsiteX34" fmla="*/ 454533 w 1168908"/>
              <a:gd name="connsiteY34" fmla="*/ 337604 h 1050797"/>
              <a:gd name="connsiteX35" fmla="*/ 454533 w 1168908"/>
              <a:gd name="connsiteY35" fmla="*/ 207683 h 1050797"/>
              <a:gd name="connsiteX36" fmla="*/ 485036 w 1168908"/>
              <a:gd name="connsiteY36" fmla="*/ 129936 h 1050797"/>
              <a:gd name="connsiteX37" fmla="*/ 407289 w 1168908"/>
              <a:gd name="connsiteY37" fmla="*/ 99433 h 1050797"/>
              <a:gd name="connsiteX38" fmla="*/ 376786 w 1168908"/>
              <a:gd name="connsiteY38" fmla="*/ 177180 h 1050797"/>
              <a:gd name="connsiteX39" fmla="*/ 407289 w 1168908"/>
              <a:gd name="connsiteY39" fmla="*/ 207683 h 1050797"/>
              <a:gd name="connsiteX40" fmla="*/ 407289 w 1168908"/>
              <a:gd name="connsiteY40" fmla="*/ 365950 h 1050797"/>
              <a:gd name="connsiteX41" fmla="*/ 153352 w 1168908"/>
              <a:gd name="connsiteY41" fmla="*/ 365950 h 1050797"/>
              <a:gd name="connsiteX42" fmla="*/ 153352 w 1168908"/>
              <a:gd name="connsiteY42" fmla="*/ 219494 h 1050797"/>
              <a:gd name="connsiteX43" fmla="*/ 183855 w 1168908"/>
              <a:gd name="connsiteY43" fmla="*/ 141747 h 1050797"/>
              <a:gd name="connsiteX44" fmla="*/ 106108 w 1168908"/>
              <a:gd name="connsiteY44" fmla="*/ 111244 h 1050797"/>
              <a:gd name="connsiteX45" fmla="*/ 75605 w 1168908"/>
              <a:gd name="connsiteY45" fmla="*/ 188991 h 1050797"/>
              <a:gd name="connsiteX46" fmla="*/ 106108 w 1168908"/>
              <a:gd name="connsiteY46" fmla="*/ 219494 h 1050797"/>
              <a:gd name="connsiteX47" fmla="*/ 106108 w 1168908"/>
              <a:gd name="connsiteY47" fmla="*/ 389572 h 1050797"/>
              <a:gd name="connsiteX48" fmla="*/ 129730 w 1168908"/>
              <a:gd name="connsiteY48" fmla="*/ 413194 h 1050797"/>
              <a:gd name="connsiteX49" fmla="*/ 355320 w 1168908"/>
              <a:gd name="connsiteY49" fmla="*/ 413194 h 1050797"/>
              <a:gd name="connsiteX50" fmla="*/ 280911 w 1168908"/>
              <a:gd name="connsiteY50" fmla="*/ 472249 h 1050797"/>
              <a:gd name="connsiteX51" fmla="*/ 207683 w 1168908"/>
              <a:gd name="connsiteY51" fmla="*/ 472249 h 1050797"/>
              <a:gd name="connsiteX52" fmla="*/ 129936 w 1168908"/>
              <a:gd name="connsiteY52" fmla="*/ 441746 h 1050797"/>
              <a:gd name="connsiteX53" fmla="*/ 99433 w 1168908"/>
              <a:gd name="connsiteY53" fmla="*/ 519493 h 1050797"/>
              <a:gd name="connsiteX54" fmla="*/ 177180 w 1168908"/>
              <a:gd name="connsiteY54" fmla="*/ 549996 h 1050797"/>
              <a:gd name="connsiteX55" fmla="*/ 207683 w 1168908"/>
              <a:gd name="connsiteY55" fmla="*/ 519493 h 1050797"/>
              <a:gd name="connsiteX56" fmla="*/ 257289 w 1168908"/>
              <a:gd name="connsiteY56" fmla="*/ 519493 h 1050797"/>
              <a:gd name="connsiteX57" fmla="*/ 249021 w 1168908"/>
              <a:gd name="connsiteY57" fmla="*/ 566737 h 1050797"/>
              <a:gd name="connsiteX58" fmla="*/ 113195 w 1168908"/>
              <a:gd name="connsiteY58" fmla="*/ 566737 h 1050797"/>
              <a:gd name="connsiteX59" fmla="*/ 35448 w 1168908"/>
              <a:gd name="connsiteY59" fmla="*/ 536234 h 1050797"/>
              <a:gd name="connsiteX60" fmla="*/ 4945 w 1168908"/>
              <a:gd name="connsiteY60" fmla="*/ 613981 h 1050797"/>
              <a:gd name="connsiteX61" fmla="*/ 82692 w 1168908"/>
              <a:gd name="connsiteY61" fmla="*/ 644484 h 1050797"/>
              <a:gd name="connsiteX62" fmla="*/ 113195 w 1168908"/>
              <a:gd name="connsiteY62" fmla="*/ 613981 h 1050797"/>
              <a:gd name="connsiteX63" fmla="*/ 254927 w 1168908"/>
              <a:gd name="connsiteY63" fmla="*/ 613981 h 1050797"/>
              <a:gd name="connsiteX64" fmla="*/ 275005 w 1168908"/>
              <a:gd name="connsiteY64" fmla="*/ 661225 h 1050797"/>
              <a:gd name="connsiteX65" fmla="*/ 207683 w 1168908"/>
              <a:gd name="connsiteY65" fmla="*/ 661225 h 1050797"/>
              <a:gd name="connsiteX66" fmla="*/ 129936 w 1168908"/>
              <a:gd name="connsiteY66" fmla="*/ 630722 h 1050797"/>
              <a:gd name="connsiteX67" fmla="*/ 99433 w 1168908"/>
              <a:gd name="connsiteY67" fmla="*/ 708469 h 1050797"/>
              <a:gd name="connsiteX68" fmla="*/ 177180 w 1168908"/>
              <a:gd name="connsiteY68" fmla="*/ 738972 h 1050797"/>
              <a:gd name="connsiteX69" fmla="*/ 207683 w 1168908"/>
              <a:gd name="connsiteY69" fmla="*/ 708469 h 1050797"/>
              <a:gd name="connsiteX70" fmla="*/ 317525 w 1168908"/>
              <a:gd name="connsiteY70" fmla="*/ 708469 h 1050797"/>
              <a:gd name="connsiteX71" fmla="*/ 407289 w 1168908"/>
              <a:gd name="connsiteY71" fmla="*/ 742721 h 1050797"/>
              <a:gd name="connsiteX72" fmla="*/ 407289 w 1168908"/>
              <a:gd name="connsiteY72" fmla="*/ 897445 h 1050797"/>
              <a:gd name="connsiteX73" fmla="*/ 260832 w 1168908"/>
              <a:gd name="connsiteY73" fmla="*/ 897445 h 1050797"/>
              <a:gd name="connsiteX74" fmla="*/ 183085 w 1168908"/>
              <a:gd name="connsiteY74" fmla="*/ 866942 h 1050797"/>
              <a:gd name="connsiteX75" fmla="*/ 152582 w 1168908"/>
              <a:gd name="connsiteY75" fmla="*/ 944689 h 1050797"/>
              <a:gd name="connsiteX76" fmla="*/ 230329 w 1168908"/>
              <a:gd name="connsiteY76" fmla="*/ 975192 h 1050797"/>
              <a:gd name="connsiteX77" fmla="*/ 260832 w 1168908"/>
              <a:gd name="connsiteY77" fmla="*/ 944689 h 1050797"/>
              <a:gd name="connsiteX78" fmla="*/ 430911 w 1168908"/>
              <a:gd name="connsiteY78" fmla="*/ 944689 h 1050797"/>
              <a:gd name="connsiteX79" fmla="*/ 454533 w 1168908"/>
              <a:gd name="connsiteY79" fmla="*/ 921067 h 1050797"/>
              <a:gd name="connsiteX80" fmla="*/ 454533 w 1168908"/>
              <a:gd name="connsiteY80" fmla="*/ 743902 h 1050797"/>
              <a:gd name="connsiteX81" fmla="*/ 513588 w 1168908"/>
              <a:gd name="connsiteY81" fmla="*/ 743902 h 1050797"/>
              <a:gd name="connsiteX82" fmla="*/ 513588 w 1168908"/>
              <a:gd name="connsiteY82" fmla="*/ 844296 h 1050797"/>
              <a:gd name="connsiteX83" fmla="*/ 483085 w 1168908"/>
              <a:gd name="connsiteY83" fmla="*/ 922043 h 1050797"/>
              <a:gd name="connsiteX84" fmla="*/ 560832 w 1168908"/>
              <a:gd name="connsiteY84" fmla="*/ 952545 h 1050797"/>
              <a:gd name="connsiteX85" fmla="*/ 591335 w 1168908"/>
              <a:gd name="connsiteY85" fmla="*/ 874799 h 1050797"/>
              <a:gd name="connsiteX86" fmla="*/ 560832 w 1168908"/>
              <a:gd name="connsiteY86" fmla="*/ 844296 h 1050797"/>
              <a:gd name="connsiteX87" fmla="*/ 560832 w 1168908"/>
              <a:gd name="connsiteY87" fmla="*/ 743902 h 1050797"/>
              <a:gd name="connsiteX88" fmla="*/ 608076 w 1168908"/>
              <a:gd name="connsiteY88" fmla="*/ 743902 h 1050797"/>
              <a:gd name="connsiteX89" fmla="*/ 608076 w 1168908"/>
              <a:gd name="connsiteY89" fmla="*/ 937603 h 1050797"/>
              <a:gd name="connsiteX90" fmla="*/ 577573 w 1168908"/>
              <a:gd name="connsiteY90" fmla="*/ 1015350 h 1050797"/>
              <a:gd name="connsiteX91" fmla="*/ 655320 w 1168908"/>
              <a:gd name="connsiteY91" fmla="*/ 1045852 h 1050797"/>
              <a:gd name="connsiteX92" fmla="*/ 685823 w 1168908"/>
              <a:gd name="connsiteY92" fmla="*/ 968106 h 1050797"/>
              <a:gd name="connsiteX93" fmla="*/ 655320 w 1168908"/>
              <a:gd name="connsiteY93" fmla="*/ 937603 h 1050797"/>
              <a:gd name="connsiteX94" fmla="*/ 655320 w 1168908"/>
              <a:gd name="connsiteY94" fmla="*/ 743902 h 1050797"/>
              <a:gd name="connsiteX95" fmla="*/ 702564 w 1168908"/>
              <a:gd name="connsiteY95" fmla="*/ 743902 h 1050797"/>
              <a:gd name="connsiteX96" fmla="*/ 702564 w 1168908"/>
              <a:gd name="connsiteY96" fmla="*/ 844296 h 1050797"/>
              <a:gd name="connsiteX97" fmla="*/ 672061 w 1168908"/>
              <a:gd name="connsiteY97" fmla="*/ 922043 h 1050797"/>
              <a:gd name="connsiteX98" fmla="*/ 749808 w 1168908"/>
              <a:gd name="connsiteY98" fmla="*/ 952545 h 1050797"/>
              <a:gd name="connsiteX99" fmla="*/ 780311 w 1168908"/>
              <a:gd name="connsiteY99" fmla="*/ 874799 h 1050797"/>
              <a:gd name="connsiteX100" fmla="*/ 749808 w 1168908"/>
              <a:gd name="connsiteY100" fmla="*/ 844296 h 1050797"/>
              <a:gd name="connsiteX101" fmla="*/ 749808 w 1168908"/>
              <a:gd name="connsiteY101" fmla="*/ 743902 h 1050797"/>
              <a:gd name="connsiteX102" fmla="*/ 780516 w 1168908"/>
              <a:gd name="connsiteY102" fmla="*/ 743902 h 1050797"/>
              <a:gd name="connsiteX103" fmla="*/ 889178 w 1168908"/>
              <a:gd name="connsiteY103" fmla="*/ 690753 h 1050797"/>
              <a:gd name="connsiteX104" fmla="*/ 1039177 w 1168908"/>
              <a:gd name="connsiteY104" fmla="*/ 690753 h 1050797"/>
              <a:gd name="connsiteX105" fmla="*/ 1039177 w 1168908"/>
              <a:gd name="connsiteY105" fmla="*/ 837209 h 1050797"/>
              <a:gd name="connsiteX106" fmla="*/ 1008674 w 1168908"/>
              <a:gd name="connsiteY106" fmla="*/ 914956 h 1050797"/>
              <a:gd name="connsiteX107" fmla="*/ 1086421 w 1168908"/>
              <a:gd name="connsiteY107" fmla="*/ 945458 h 1050797"/>
              <a:gd name="connsiteX108" fmla="*/ 1116924 w 1168908"/>
              <a:gd name="connsiteY108" fmla="*/ 867712 h 1050797"/>
              <a:gd name="connsiteX109" fmla="*/ 1086421 w 1168908"/>
              <a:gd name="connsiteY109" fmla="*/ 837209 h 1050797"/>
              <a:gd name="connsiteX110" fmla="*/ 1086421 w 1168908"/>
              <a:gd name="connsiteY110" fmla="*/ 667131 h 1050797"/>
              <a:gd name="connsiteX111" fmla="*/ 1062799 w 1168908"/>
              <a:gd name="connsiteY111" fmla="*/ 643509 h 1050797"/>
              <a:gd name="connsiteX112" fmla="*/ 913981 w 1168908"/>
              <a:gd name="connsiteY112" fmla="*/ 643509 h 1050797"/>
              <a:gd name="connsiteX113" fmla="*/ 918705 w 1168908"/>
              <a:gd name="connsiteY113" fmla="*/ 584454 h 1050797"/>
              <a:gd name="connsiteX114" fmla="*/ 961225 w 1168908"/>
              <a:gd name="connsiteY114" fmla="*/ 584454 h 1050797"/>
              <a:gd name="connsiteX115" fmla="*/ 1038972 w 1168908"/>
              <a:gd name="connsiteY115" fmla="*/ 614957 h 1050797"/>
              <a:gd name="connsiteX116" fmla="*/ 1069474 w 1168908"/>
              <a:gd name="connsiteY116" fmla="*/ 537210 h 1050797"/>
              <a:gd name="connsiteX117" fmla="*/ 991728 w 1168908"/>
              <a:gd name="connsiteY117" fmla="*/ 506707 h 1050797"/>
              <a:gd name="connsiteX118" fmla="*/ 961225 w 1168908"/>
              <a:gd name="connsiteY118" fmla="*/ 537210 h 1050797"/>
              <a:gd name="connsiteX119" fmla="*/ 903351 w 1168908"/>
              <a:gd name="connsiteY119" fmla="*/ 537210 h 1050797"/>
              <a:gd name="connsiteX120" fmla="*/ 862012 w 1168908"/>
              <a:gd name="connsiteY120" fmla="*/ 489966 h 1050797"/>
              <a:gd name="connsiteX121" fmla="*/ 1055713 w 1168908"/>
              <a:gd name="connsiteY121" fmla="*/ 489966 h 1050797"/>
              <a:gd name="connsiteX122" fmla="*/ 1133460 w 1168908"/>
              <a:gd name="connsiteY122" fmla="*/ 520468 h 1050797"/>
              <a:gd name="connsiteX123" fmla="*/ 1163962 w 1168908"/>
              <a:gd name="connsiteY123" fmla="*/ 442720 h 1050797"/>
              <a:gd name="connsiteX124" fmla="*/ 1110043 w 1168908"/>
              <a:gd name="connsiteY124" fmla="*/ 407289 h 1050797"/>
              <a:gd name="connsiteX125" fmla="*/ 950595 w 1168908"/>
              <a:gd name="connsiteY125" fmla="*/ 94297 h 1050797"/>
              <a:gd name="connsiteX126" fmla="*/ 962406 w 1168908"/>
              <a:gd name="connsiteY126" fmla="*/ 106108 h 1050797"/>
              <a:gd name="connsiteX127" fmla="*/ 950595 w 1168908"/>
              <a:gd name="connsiteY127" fmla="*/ 117919 h 1050797"/>
              <a:gd name="connsiteX128" fmla="*/ 938784 w 1168908"/>
              <a:gd name="connsiteY128" fmla="*/ 106108 h 1050797"/>
              <a:gd name="connsiteX129" fmla="*/ 950595 w 1168908"/>
              <a:gd name="connsiteY129" fmla="*/ 94297 h 1050797"/>
              <a:gd name="connsiteX130" fmla="*/ 619887 w 1168908"/>
              <a:gd name="connsiteY130" fmla="*/ 141541 h 1050797"/>
              <a:gd name="connsiteX131" fmla="*/ 631698 w 1168908"/>
              <a:gd name="connsiteY131" fmla="*/ 153352 h 1050797"/>
              <a:gd name="connsiteX132" fmla="*/ 619887 w 1168908"/>
              <a:gd name="connsiteY132" fmla="*/ 165163 h 1050797"/>
              <a:gd name="connsiteX133" fmla="*/ 608076 w 1168908"/>
              <a:gd name="connsiteY133" fmla="*/ 153352 h 1050797"/>
              <a:gd name="connsiteX134" fmla="*/ 619887 w 1168908"/>
              <a:gd name="connsiteY134" fmla="*/ 141541 h 1050797"/>
              <a:gd name="connsiteX135" fmla="*/ 525399 w 1168908"/>
              <a:gd name="connsiteY135" fmla="*/ 47053 h 1050797"/>
              <a:gd name="connsiteX136" fmla="*/ 537210 w 1168908"/>
              <a:gd name="connsiteY136" fmla="*/ 58864 h 1050797"/>
              <a:gd name="connsiteX137" fmla="*/ 525399 w 1168908"/>
              <a:gd name="connsiteY137" fmla="*/ 70675 h 1050797"/>
              <a:gd name="connsiteX138" fmla="*/ 513588 w 1168908"/>
              <a:gd name="connsiteY138" fmla="*/ 58864 h 1050797"/>
              <a:gd name="connsiteX139" fmla="*/ 525399 w 1168908"/>
              <a:gd name="connsiteY139" fmla="*/ 47053 h 1050797"/>
              <a:gd name="connsiteX140" fmla="*/ 129730 w 1168908"/>
              <a:gd name="connsiteY140" fmla="*/ 153352 h 1050797"/>
              <a:gd name="connsiteX141" fmla="*/ 141541 w 1168908"/>
              <a:gd name="connsiteY141" fmla="*/ 165163 h 1050797"/>
              <a:gd name="connsiteX142" fmla="*/ 129730 w 1168908"/>
              <a:gd name="connsiteY142" fmla="*/ 176974 h 1050797"/>
              <a:gd name="connsiteX143" fmla="*/ 117919 w 1168908"/>
              <a:gd name="connsiteY143" fmla="*/ 165163 h 1050797"/>
              <a:gd name="connsiteX144" fmla="*/ 129730 w 1168908"/>
              <a:gd name="connsiteY144" fmla="*/ 153352 h 1050797"/>
              <a:gd name="connsiteX145" fmla="*/ 153352 w 1168908"/>
              <a:gd name="connsiteY145" fmla="*/ 507682 h 1050797"/>
              <a:gd name="connsiteX146" fmla="*/ 141541 w 1168908"/>
              <a:gd name="connsiteY146" fmla="*/ 495871 h 1050797"/>
              <a:gd name="connsiteX147" fmla="*/ 153352 w 1168908"/>
              <a:gd name="connsiteY147" fmla="*/ 484060 h 1050797"/>
              <a:gd name="connsiteX148" fmla="*/ 165163 w 1168908"/>
              <a:gd name="connsiteY148" fmla="*/ 495871 h 1050797"/>
              <a:gd name="connsiteX149" fmla="*/ 153352 w 1168908"/>
              <a:gd name="connsiteY149" fmla="*/ 507682 h 1050797"/>
              <a:gd name="connsiteX150" fmla="*/ 206502 w 1168908"/>
              <a:gd name="connsiteY150" fmla="*/ 932878 h 1050797"/>
              <a:gd name="connsiteX151" fmla="*/ 194691 w 1168908"/>
              <a:gd name="connsiteY151" fmla="*/ 921067 h 1050797"/>
              <a:gd name="connsiteX152" fmla="*/ 206502 w 1168908"/>
              <a:gd name="connsiteY152" fmla="*/ 909256 h 1050797"/>
              <a:gd name="connsiteX153" fmla="*/ 218313 w 1168908"/>
              <a:gd name="connsiteY153" fmla="*/ 921067 h 1050797"/>
              <a:gd name="connsiteX154" fmla="*/ 206502 w 1168908"/>
              <a:gd name="connsiteY154" fmla="*/ 932878 h 1050797"/>
              <a:gd name="connsiteX155" fmla="*/ 537210 w 1168908"/>
              <a:gd name="connsiteY155" fmla="*/ 909256 h 1050797"/>
              <a:gd name="connsiteX156" fmla="*/ 525399 w 1168908"/>
              <a:gd name="connsiteY156" fmla="*/ 897445 h 1050797"/>
              <a:gd name="connsiteX157" fmla="*/ 537210 w 1168908"/>
              <a:gd name="connsiteY157" fmla="*/ 885634 h 1050797"/>
              <a:gd name="connsiteX158" fmla="*/ 549021 w 1168908"/>
              <a:gd name="connsiteY158" fmla="*/ 897445 h 1050797"/>
              <a:gd name="connsiteX159" fmla="*/ 537210 w 1168908"/>
              <a:gd name="connsiteY159" fmla="*/ 909256 h 1050797"/>
              <a:gd name="connsiteX160" fmla="*/ 631698 w 1168908"/>
              <a:gd name="connsiteY160" fmla="*/ 1003744 h 1050797"/>
              <a:gd name="connsiteX161" fmla="*/ 619887 w 1168908"/>
              <a:gd name="connsiteY161" fmla="*/ 991933 h 1050797"/>
              <a:gd name="connsiteX162" fmla="*/ 631698 w 1168908"/>
              <a:gd name="connsiteY162" fmla="*/ 980122 h 1050797"/>
              <a:gd name="connsiteX163" fmla="*/ 643509 w 1168908"/>
              <a:gd name="connsiteY163" fmla="*/ 991933 h 1050797"/>
              <a:gd name="connsiteX164" fmla="*/ 631698 w 1168908"/>
              <a:gd name="connsiteY164" fmla="*/ 1003744 h 1050797"/>
              <a:gd name="connsiteX165" fmla="*/ 726186 w 1168908"/>
              <a:gd name="connsiteY165" fmla="*/ 909256 h 1050797"/>
              <a:gd name="connsiteX166" fmla="*/ 714375 w 1168908"/>
              <a:gd name="connsiteY166" fmla="*/ 897445 h 1050797"/>
              <a:gd name="connsiteX167" fmla="*/ 726186 w 1168908"/>
              <a:gd name="connsiteY167" fmla="*/ 885634 h 1050797"/>
              <a:gd name="connsiteX168" fmla="*/ 737997 w 1168908"/>
              <a:gd name="connsiteY168" fmla="*/ 897445 h 1050797"/>
              <a:gd name="connsiteX169" fmla="*/ 726186 w 1168908"/>
              <a:gd name="connsiteY169" fmla="*/ 909256 h 1050797"/>
              <a:gd name="connsiteX170" fmla="*/ 1062799 w 1168908"/>
              <a:gd name="connsiteY170" fmla="*/ 903351 h 1050797"/>
              <a:gd name="connsiteX171" fmla="*/ 1050988 w 1168908"/>
              <a:gd name="connsiteY171" fmla="*/ 891540 h 1050797"/>
              <a:gd name="connsiteX172" fmla="*/ 1062799 w 1168908"/>
              <a:gd name="connsiteY172" fmla="*/ 879729 h 1050797"/>
              <a:gd name="connsiteX173" fmla="*/ 1074610 w 1168908"/>
              <a:gd name="connsiteY173" fmla="*/ 891540 h 1050797"/>
              <a:gd name="connsiteX174" fmla="*/ 1062799 w 1168908"/>
              <a:gd name="connsiteY174" fmla="*/ 903351 h 1050797"/>
              <a:gd name="connsiteX175" fmla="*/ 1015555 w 1168908"/>
              <a:gd name="connsiteY175" fmla="*/ 549021 h 1050797"/>
              <a:gd name="connsiteX176" fmla="*/ 1027366 w 1168908"/>
              <a:gd name="connsiteY176" fmla="*/ 560832 h 1050797"/>
              <a:gd name="connsiteX177" fmla="*/ 1015555 w 1168908"/>
              <a:gd name="connsiteY177" fmla="*/ 572643 h 1050797"/>
              <a:gd name="connsiteX178" fmla="*/ 1003744 w 1168908"/>
              <a:gd name="connsiteY178" fmla="*/ 560832 h 1050797"/>
              <a:gd name="connsiteX179" fmla="*/ 1015555 w 1168908"/>
              <a:gd name="connsiteY179" fmla="*/ 549021 h 1050797"/>
              <a:gd name="connsiteX180" fmla="*/ 1015555 w 1168908"/>
              <a:gd name="connsiteY180" fmla="*/ 360045 h 1050797"/>
              <a:gd name="connsiteX181" fmla="*/ 1027366 w 1168908"/>
              <a:gd name="connsiteY181" fmla="*/ 371856 h 1050797"/>
              <a:gd name="connsiteX182" fmla="*/ 1015555 w 1168908"/>
              <a:gd name="connsiteY182" fmla="*/ 383667 h 1050797"/>
              <a:gd name="connsiteX183" fmla="*/ 1003744 w 1168908"/>
              <a:gd name="connsiteY183" fmla="*/ 371856 h 1050797"/>
              <a:gd name="connsiteX184" fmla="*/ 1015555 w 1168908"/>
              <a:gd name="connsiteY184" fmla="*/ 360045 h 1050797"/>
              <a:gd name="connsiteX185" fmla="*/ 430911 w 1168908"/>
              <a:gd name="connsiteY185" fmla="*/ 141541 h 1050797"/>
              <a:gd name="connsiteX186" fmla="*/ 442722 w 1168908"/>
              <a:gd name="connsiteY186" fmla="*/ 153352 h 1050797"/>
              <a:gd name="connsiteX187" fmla="*/ 430911 w 1168908"/>
              <a:gd name="connsiteY187" fmla="*/ 165163 h 1050797"/>
              <a:gd name="connsiteX188" fmla="*/ 419100 w 1168908"/>
              <a:gd name="connsiteY188" fmla="*/ 153352 h 1050797"/>
              <a:gd name="connsiteX189" fmla="*/ 430911 w 1168908"/>
              <a:gd name="connsiteY189" fmla="*/ 141541 h 1050797"/>
              <a:gd name="connsiteX190" fmla="*/ 58864 w 1168908"/>
              <a:gd name="connsiteY190" fmla="*/ 602170 h 1050797"/>
              <a:gd name="connsiteX191" fmla="*/ 47053 w 1168908"/>
              <a:gd name="connsiteY191" fmla="*/ 590359 h 1050797"/>
              <a:gd name="connsiteX192" fmla="*/ 58864 w 1168908"/>
              <a:gd name="connsiteY192" fmla="*/ 578548 h 1050797"/>
              <a:gd name="connsiteX193" fmla="*/ 70675 w 1168908"/>
              <a:gd name="connsiteY193" fmla="*/ 590359 h 1050797"/>
              <a:gd name="connsiteX194" fmla="*/ 58864 w 1168908"/>
              <a:gd name="connsiteY194" fmla="*/ 602170 h 1050797"/>
              <a:gd name="connsiteX195" fmla="*/ 153352 w 1168908"/>
              <a:gd name="connsiteY195" fmla="*/ 696658 h 1050797"/>
              <a:gd name="connsiteX196" fmla="*/ 141541 w 1168908"/>
              <a:gd name="connsiteY196" fmla="*/ 684847 h 1050797"/>
              <a:gd name="connsiteX197" fmla="*/ 153352 w 1168908"/>
              <a:gd name="connsiteY197" fmla="*/ 673036 h 1050797"/>
              <a:gd name="connsiteX198" fmla="*/ 165163 w 1168908"/>
              <a:gd name="connsiteY198" fmla="*/ 684847 h 1050797"/>
              <a:gd name="connsiteX199" fmla="*/ 153352 w 1168908"/>
              <a:gd name="connsiteY199" fmla="*/ 696658 h 1050797"/>
              <a:gd name="connsiteX200" fmla="*/ 780516 w 1168908"/>
              <a:gd name="connsiteY200" fmla="*/ 696658 h 1050797"/>
              <a:gd name="connsiteX201" fmla="*/ 420281 w 1168908"/>
              <a:gd name="connsiteY201" fmla="*/ 696658 h 1050797"/>
              <a:gd name="connsiteX202" fmla="*/ 295675 w 1168908"/>
              <a:gd name="connsiteY202" fmla="*/ 572052 h 1050797"/>
              <a:gd name="connsiteX203" fmla="*/ 420281 w 1168908"/>
              <a:gd name="connsiteY203" fmla="*/ 447446 h 1050797"/>
              <a:gd name="connsiteX204" fmla="*/ 445084 w 1168908"/>
              <a:gd name="connsiteY204" fmla="*/ 433273 h 1050797"/>
              <a:gd name="connsiteX205" fmla="*/ 595084 w 1168908"/>
              <a:gd name="connsiteY205" fmla="*/ 331698 h 1050797"/>
              <a:gd name="connsiteX206" fmla="*/ 756894 w 1168908"/>
              <a:gd name="connsiteY206" fmla="*/ 487603 h 1050797"/>
              <a:gd name="connsiteX207" fmla="*/ 780516 w 1168908"/>
              <a:gd name="connsiteY207" fmla="*/ 510044 h 1050797"/>
              <a:gd name="connsiteX208" fmla="*/ 873233 w 1168908"/>
              <a:gd name="connsiteY208" fmla="*/ 602761 h 1050797"/>
              <a:gd name="connsiteX209" fmla="*/ 780516 w 1168908"/>
              <a:gd name="connsiteY209" fmla="*/ 695477 h 1050797"/>
              <a:gd name="connsiteX210" fmla="*/ 1110043 w 1168908"/>
              <a:gd name="connsiteY210" fmla="*/ 478155 h 1050797"/>
              <a:gd name="connsiteX211" fmla="*/ 1098232 w 1168908"/>
              <a:gd name="connsiteY211" fmla="*/ 466344 h 1050797"/>
              <a:gd name="connsiteX212" fmla="*/ 1110043 w 1168908"/>
              <a:gd name="connsiteY212" fmla="*/ 454533 h 1050797"/>
              <a:gd name="connsiteX213" fmla="*/ 1121854 w 1168908"/>
              <a:gd name="connsiteY213" fmla="*/ 466344 h 1050797"/>
              <a:gd name="connsiteX214" fmla="*/ 1110043 w 1168908"/>
              <a:gd name="connsiteY214" fmla="*/ 478155 h 10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168908" h="1050797">
                <a:moveTo>
                  <a:pt x="1110043" y="407289"/>
                </a:moveTo>
                <a:cubicBezTo>
                  <a:pt x="1086487" y="407207"/>
                  <a:pt x="1065135" y="421132"/>
                  <a:pt x="1055713" y="442722"/>
                </a:cubicBezTo>
                <a:lnTo>
                  <a:pt x="798233" y="442722"/>
                </a:lnTo>
                <a:cubicBezTo>
                  <a:pt x="794268" y="426313"/>
                  <a:pt x="788319" y="410448"/>
                  <a:pt x="780516" y="395478"/>
                </a:cubicBezTo>
                <a:lnTo>
                  <a:pt x="961225" y="395478"/>
                </a:lnTo>
                <a:cubicBezTo>
                  <a:pt x="974271" y="425370"/>
                  <a:pt x="1009079" y="439026"/>
                  <a:pt x="1038972" y="425981"/>
                </a:cubicBezTo>
                <a:cubicBezTo>
                  <a:pt x="1068864" y="412934"/>
                  <a:pt x="1082520" y="378126"/>
                  <a:pt x="1069474" y="348234"/>
                </a:cubicBezTo>
                <a:cubicBezTo>
                  <a:pt x="1056428" y="318341"/>
                  <a:pt x="1021620" y="304685"/>
                  <a:pt x="991728" y="317731"/>
                </a:cubicBezTo>
                <a:cubicBezTo>
                  <a:pt x="978078" y="323688"/>
                  <a:pt x="967182" y="334584"/>
                  <a:pt x="961225" y="348234"/>
                </a:cubicBezTo>
                <a:lnTo>
                  <a:pt x="749808" y="348234"/>
                </a:lnTo>
                <a:lnTo>
                  <a:pt x="749808" y="129730"/>
                </a:lnTo>
                <a:lnTo>
                  <a:pt x="896264" y="129730"/>
                </a:lnTo>
                <a:cubicBezTo>
                  <a:pt x="909311" y="159623"/>
                  <a:pt x="944119" y="173278"/>
                  <a:pt x="974011" y="160233"/>
                </a:cubicBezTo>
                <a:cubicBezTo>
                  <a:pt x="1003904" y="147187"/>
                  <a:pt x="1017560" y="112379"/>
                  <a:pt x="1004513" y="82486"/>
                </a:cubicBezTo>
                <a:cubicBezTo>
                  <a:pt x="991468" y="52594"/>
                  <a:pt x="956660" y="38937"/>
                  <a:pt x="926767" y="51983"/>
                </a:cubicBezTo>
                <a:cubicBezTo>
                  <a:pt x="913117" y="57941"/>
                  <a:pt x="902222" y="68836"/>
                  <a:pt x="896264" y="82486"/>
                </a:cubicBezTo>
                <a:lnTo>
                  <a:pt x="726186" y="82486"/>
                </a:lnTo>
                <a:cubicBezTo>
                  <a:pt x="713139" y="82486"/>
                  <a:pt x="702564" y="93062"/>
                  <a:pt x="702564" y="106108"/>
                </a:cubicBezTo>
                <a:lnTo>
                  <a:pt x="702564" y="312801"/>
                </a:lnTo>
                <a:cubicBezTo>
                  <a:pt x="684207" y="301944"/>
                  <a:pt x="664289" y="293976"/>
                  <a:pt x="643509" y="289179"/>
                </a:cubicBezTo>
                <a:lnTo>
                  <a:pt x="643509" y="206502"/>
                </a:lnTo>
                <a:cubicBezTo>
                  <a:pt x="673401" y="193455"/>
                  <a:pt x="687057" y="158647"/>
                  <a:pt x="674012" y="128755"/>
                </a:cubicBezTo>
                <a:cubicBezTo>
                  <a:pt x="660965" y="98862"/>
                  <a:pt x="626157" y="85206"/>
                  <a:pt x="596265" y="98251"/>
                </a:cubicBezTo>
                <a:cubicBezTo>
                  <a:pt x="566372" y="111298"/>
                  <a:pt x="552716" y="146106"/>
                  <a:pt x="565762" y="175999"/>
                </a:cubicBezTo>
                <a:cubicBezTo>
                  <a:pt x="571719" y="189649"/>
                  <a:pt x="582615" y="200544"/>
                  <a:pt x="596265" y="206502"/>
                </a:cubicBezTo>
                <a:lnTo>
                  <a:pt x="596265" y="283273"/>
                </a:lnTo>
                <a:lnTo>
                  <a:pt x="595084" y="283273"/>
                </a:lnTo>
                <a:cubicBezTo>
                  <a:pt x="579558" y="283534"/>
                  <a:pt x="564109" y="285515"/>
                  <a:pt x="549021" y="289179"/>
                </a:cubicBezTo>
                <a:lnTo>
                  <a:pt x="549021" y="113195"/>
                </a:lnTo>
                <a:cubicBezTo>
                  <a:pt x="578913" y="100148"/>
                  <a:pt x="592569" y="65340"/>
                  <a:pt x="579524" y="35448"/>
                </a:cubicBezTo>
                <a:cubicBezTo>
                  <a:pt x="566477" y="5556"/>
                  <a:pt x="531669" y="-8101"/>
                  <a:pt x="501777" y="4945"/>
                </a:cubicBezTo>
                <a:cubicBezTo>
                  <a:pt x="471884" y="17991"/>
                  <a:pt x="458228" y="52800"/>
                  <a:pt x="471274" y="82692"/>
                </a:cubicBezTo>
                <a:cubicBezTo>
                  <a:pt x="477231" y="96342"/>
                  <a:pt x="488127" y="107237"/>
                  <a:pt x="501777" y="113195"/>
                </a:cubicBezTo>
                <a:lnTo>
                  <a:pt x="501777" y="305714"/>
                </a:lnTo>
                <a:cubicBezTo>
                  <a:pt x="484632" y="314112"/>
                  <a:pt x="468732" y="324843"/>
                  <a:pt x="454533" y="337604"/>
                </a:cubicBezTo>
                <a:lnTo>
                  <a:pt x="454533" y="207683"/>
                </a:lnTo>
                <a:cubicBezTo>
                  <a:pt x="484425" y="194636"/>
                  <a:pt x="498081" y="159828"/>
                  <a:pt x="485036" y="129936"/>
                </a:cubicBezTo>
                <a:cubicBezTo>
                  <a:pt x="471989" y="100043"/>
                  <a:pt x="437181" y="86387"/>
                  <a:pt x="407289" y="99433"/>
                </a:cubicBezTo>
                <a:cubicBezTo>
                  <a:pt x="377396" y="112479"/>
                  <a:pt x="363740" y="147287"/>
                  <a:pt x="376786" y="177180"/>
                </a:cubicBezTo>
                <a:cubicBezTo>
                  <a:pt x="382743" y="190830"/>
                  <a:pt x="393639" y="201725"/>
                  <a:pt x="407289" y="207683"/>
                </a:cubicBezTo>
                <a:lnTo>
                  <a:pt x="407289" y="365950"/>
                </a:lnTo>
                <a:lnTo>
                  <a:pt x="153352" y="365950"/>
                </a:lnTo>
                <a:lnTo>
                  <a:pt x="153352" y="219494"/>
                </a:lnTo>
                <a:cubicBezTo>
                  <a:pt x="183245" y="206447"/>
                  <a:pt x="196900" y="171639"/>
                  <a:pt x="183855" y="141747"/>
                </a:cubicBezTo>
                <a:cubicBezTo>
                  <a:pt x="170809" y="111854"/>
                  <a:pt x="136001" y="98198"/>
                  <a:pt x="106108" y="111244"/>
                </a:cubicBezTo>
                <a:cubicBezTo>
                  <a:pt x="76216" y="124290"/>
                  <a:pt x="62559" y="159098"/>
                  <a:pt x="75605" y="188991"/>
                </a:cubicBezTo>
                <a:cubicBezTo>
                  <a:pt x="81563" y="202641"/>
                  <a:pt x="92458" y="213536"/>
                  <a:pt x="106108" y="219494"/>
                </a:cubicBezTo>
                <a:lnTo>
                  <a:pt x="106108" y="389572"/>
                </a:lnTo>
                <a:cubicBezTo>
                  <a:pt x="106108" y="402619"/>
                  <a:pt x="116684" y="413194"/>
                  <a:pt x="129730" y="413194"/>
                </a:cubicBezTo>
                <a:lnTo>
                  <a:pt x="355320" y="413194"/>
                </a:lnTo>
                <a:cubicBezTo>
                  <a:pt x="325477" y="425524"/>
                  <a:pt x="299696" y="445986"/>
                  <a:pt x="280911" y="472249"/>
                </a:cubicBezTo>
                <a:lnTo>
                  <a:pt x="207683" y="472249"/>
                </a:lnTo>
                <a:cubicBezTo>
                  <a:pt x="194636" y="442357"/>
                  <a:pt x="159828" y="428701"/>
                  <a:pt x="129936" y="441746"/>
                </a:cubicBezTo>
                <a:cubicBezTo>
                  <a:pt x="100044" y="454792"/>
                  <a:pt x="86387" y="489601"/>
                  <a:pt x="99433" y="519493"/>
                </a:cubicBezTo>
                <a:cubicBezTo>
                  <a:pt x="112479" y="549386"/>
                  <a:pt x="147287" y="563042"/>
                  <a:pt x="177180" y="549996"/>
                </a:cubicBezTo>
                <a:cubicBezTo>
                  <a:pt x="190830" y="544039"/>
                  <a:pt x="201725" y="533143"/>
                  <a:pt x="207683" y="519493"/>
                </a:cubicBezTo>
                <a:lnTo>
                  <a:pt x="257289" y="519493"/>
                </a:lnTo>
                <a:cubicBezTo>
                  <a:pt x="252331" y="534775"/>
                  <a:pt x="249548" y="550679"/>
                  <a:pt x="249021" y="566737"/>
                </a:cubicBezTo>
                <a:lnTo>
                  <a:pt x="113195" y="566737"/>
                </a:lnTo>
                <a:cubicBezTo>
                  <a:pt x="100149" y="536845"/>
                  <a:pt x="65340" y="523189"/>
                  <a:pt x="35448" y="536234"/>
                </a:cubicBezTo>
                <a:cubicBezTo>
                  <a:pt x="5556" y="549281"/>
                  <a:pt x="-8101" y="584089"/>
                  <a:pt x="4945" y="613981"/>
                </a:cubicBezTo>
                <a:cubicBezTo>
                  <a:pt x="17991" y="643874"/>
                  <a:pt x="52800" y="657530"/>
                  <a:pt x="82692" y="644484"/>
                </a:cubicBezTo>
                <a:cubicBezTo>
                  <a:pt x="96342" y="638527"/>
                  <a:pt x="107237" y="627631"/>
                  <a:pt x="113195" y="613981"/>
                </a:cubicBezTo>
                <a:lnTo>
                  <a:pt x="254927" y="613981"/>
                </a:lnTo>
                <a:cubicBezTo>
                  <a:pt x="259191" y="630655"/>
                  <a:pt x="265961" y="646584"/>
                  <a:pt x="275005" y="661225"/>
                </a:cubicBezTo>
                <a:lnTo>
                  <a:pt x="207683" y="661225"/>
                </a:lnTo>
                <a:cubicBezTo>
                  <a:pt x="194636" y="631333"/>
                  <a:pt x="159828" y="617677"/>
                  <a:pt x="129936" y="630722"/>
                </a:cubicBezTo>
                <a:cubicBezTo>
                  <a:pt x="100044" y="643769"/>
                  <a:pt x="86387" y="678577"/>
                  <a:pt x="99433" y="708469"/>
                </a:cubicBezTo>
                <a:cubicBezTo>
                  <a:pt x="112479" y="738362"/>
                  <a:pt x="147287" y="752018"/>
                  <a:pt x="177180" y="738972"/>
                </a:cubicBezTo>
                <a:cubicBezTo>
                  <a:pt x="190830" y="733015"/>
                  <a:pt x="201725" y="722119"/>
                  <a:pt x="207683" y="708469"/>
                </a:cubicBezTo>
                <a:lnTo>
                  <a:pt x="317525" y="708469"/>
                </a:lnTo>
                <a:cubicBezTo>
                  <a:pt x="343533" y="728276"/>
                  <a:pt x="374697" y="740168"/>
                  <a:pt x="407289" y="742721"/>
                </a:cubicBezTo>
                <a:lnTo>
                  <a:pt x="407289" y="897445"/>
                </a:lnTo>
                <a:lnTo>
                  <a:pt x="260832" y="897445"/>
                </a:lnTo>
                <a:cubicBezTo>
                  <a:pt x="247786" y="867553"/>
                  <a:pt x="212978" y="853897"/>
                  <a:pt x="183085" y="866942"/>
                </a:cubicBezTo>
                <a:cubicBezTo>
                  <a:pt x="153193" y="879989"/>
                  <a:pt x="139537" y="914797"/>
                  <a:pt x="152582" y="944689"/>
                </a:cubicBezTo>
                <a:cubicBezTo>
                  <a:pt x="165629" y="974582"/>
                  <a:pt x="200437" y="988238"/>
                  <a:pt x="230329" y="975192"/>
                </a:cubicBezTo>
                <a:cubicBezTo>
                  <a:pt x="243979" y="969235"/>
                  <a:pt x="254875" y="958339"/>
                  <a:pt x="260832" y="944689"/>
                </a:cubicBezTo>
                <a:lnTo>
                  <a:pt x="430911" y="944689"/>
                </a:lnTo>
                <a:cubicBezTo>
                  <a:pt x="443957" y="944689"/>
                  <a:pt x="454533" y="934114"/>
                  <a:pt x="454533" y="921067"/>
                </a:cubicBezTo>
                <a:lnTo>
                  <a:pt x="454533" y="743902"/>
                </a:lnTo>
                <a:lnTo>
                  <a:pt x="513588" y="743902"/>
                </a:lnTo>
                <a:lnTo>
                  <a:pt x="513588" y="844296"/>
                </a:lnTo>
                <a:cubicBezTo>
                  <a:pt x="483695" y="857342"/>
                  <a:pt x="470039" y="892150"/>
                  <a:pt x="483085" y="922043"/>
                </a:cubicBezTo>
                <a:cubicBezTo>
                  <a:pt x="496131" y="951935"/>
                  <a:pt x="530939" y="965591"/>
                  <a:pt x="560832" y="952545"/>
                </a:cubicBezTo>
                <a:cubicBezTo>
                  <a:pt x="590724" y="939499"/>
                  <a:pt x="604380" y="904691"/>
                  <a:pt x="591335" y="874799"/>
                </a:cubicBezTo>
                <a:cubicBezTo>
                  <a:pt x="585377" y="861148"/>
                  <a:pt x="574482" y="850253"/>
                  <a:pt x="560832" y="844296"/>
                </a:cubicBezTo>
                <a:lnTo>
                  <a:pt x="560832" y="743902"/>
                </a:lnTo>
                <a:lnTo>
                  <a:pt x="608076" y="743902"/>
                </a:lnTo>
                <a:lnTo>
                  <a:pt x="608076" y="937603"/>
                </a:lnTo>
                <a:cubicBezTo>
                  <a:pt x="578183" y="950649"/>
                  <a:pt x="564527" y="985457"/>
                  <a:pt x="577573" y="1015350"/>
                </a:cubicBezTo>
                <a:cubicBezTo>
                  <a:pt x="590619" y="1045242"/>
                  <a:pt x="625427" y="1058898"/>
                  <a:pt x="655320" y="1045852"/>
                </a:cubicBezTo>
                <a:cubicBezTo>
                  <a:pt x="685212" y="1032806"/>
                  <a:pt x="698868" y="997998"/>
                  <a:pt x="685823" y="968106"/>
                </a:cubicBezTo>
                <a:cubicBezTo>
                  <a:pt x="679865" y="954456"/>
                  <a:pt x="668970" y="943560"/>
                  <a:pt x="655320" y="937603"/>
                </a:cubicBezTo>
                <a:lnTo>
                  <a:pt x="655320" y="743902"/>
                </a:lnTo>
                <a:lnTo>
                  <a:pt x="702564" y="743902"/>
                </a:lnTo>
                <a:lnTo>
                  <a:pt x="702564" y="844296"/>
                </a:lnTo>
                <a:cubicBezTo>
                  <a:pt x="672671" y="857342"/>
                  <a:pt x="659015" y="892150"/>
                  <a:pt x="672061" y="922043"/>
                </a:cubicBezTo>
                <a:cubicBezTo>
                  <a:pt x="685107" y="951935"/>
                  <a:pt x="719915" y="965591"/>
                  <a:pt x="749808" y="952545"/>
                </a:cubicBezTo>
                <a:cubicBezTo>
                  <a:pt x="779700" y="939499"/>
                  <a:pt x="793356" y="904691"/>
                  <a:pt x="780311" y="874799"/>
                </a:cubicBezTo>
                <a:cubicBezTo>
                  <a:pt x="774353" y="861148"/>
                  <a:pt x="763458" y="850253"/>
                  <a:pt x="749808" y="844296"/>
                </a:cubicBezTo>
                <a:lnTo>
                  <a:pt x="749808" y="743902"/>
                </a:lnTo>
                <a:lnTo>
                  <a:pt x="780516" y="743902"/>
                </a:lnTo>
                <a:cubicBezTo>
                  <a:pt x="822938" y="743647"/>
                  <a:pt x="862933" y="724083"/>
                  <a:pt x="889178" y="690753"/>
                </a:cubicBezTo>
                <a:lnTo>
                  <a:pt x="1039177" y="690753"/>
                </a:lnTo>
                <a:lnTo>
                  <a:pt x="1039177" y="837209"/>
                </a:lnTo>
                <a:cubicBezTo>
                  <a:pt x="1009285" y="850256"/>
                  <a:pt x="995629" y="885064"/>
                  <a:pt x="1008674" y="914956"/>
                </a:cubicBezTo>
                <a:cubicBezTo>
                  <a:pt x="1021721" y="944849"/>
                  <a:pt x="1056529" y="958505"/>
                  <a:pt x="1086421" y="945458"/>
                </a:cubicBezTo>
                <a:cubicBezTo>
                  <a:pt x="1116314" y="932413"/>
                  <a:pt x="1129970" y="897605"/>
                  <a:pt x="1116924" y="867712"/>
                </a:cubicBezTo>
                <a:cubicBezTo>
                  <a:pt x="1110967" y="854062"/>
                  <a:pt x="1100071" y="843167"/>
                  <a:pt x="1086421" y="837209"/>
                </a:cubicBezTo>
                <a:lnTo>
                  <a:pt x="1086421" y="667131"/>
                </a:lnTo>
                <a:cubicBezTo>
                  <a:pt x="1086421" y="654084"/>
                  <a:pt x="1075846" y="643509"/>
                  <a:pt x="1062799" y="643509"/>
                </a:cubicBezTo>
                <a:lnTo>
                  <a:pt x="913981" y="643509"/>
                </a:lnTo>
                <a:cubicBezTo>
                  <a:pt x="919920" y="624419"/>
                  <a:pt x="921534" y="604245"/>
                  <a:pt x="918705" y="584454"/>
                </a:cubicBezTo>
                <a:lnTo>
                  <a:pt x="961225" y="584454"/>
                </a:lnTo>
                <a:cubicBezTo>
                  <a:pt x="974271" y="614346"/>
                  <a:pt x="1009079" y="628002"/>
                  <a:pt x="1038972" y="614957"/>
                </a:cubicBezTo>
                <a:cubicBezTo>
                  <a:pt x="1068864" y="601910"/>
                  <a:pt x="1082520" y="567102"/>
                  <a:pt x="1069474" y="537210"/>
                </a:cubicBezTo>
                <a:cubicBezTo>
                  <a:pt x="1056428" y="507317"/>
                  <a:pt x="1021620" y="493661"/>
                  <a:pt x="991728" y="506707"/>
                </a:cubicBezTo>
                <a:cubicBezTo>
                  <a:pt x="978078" y="512664"/>
                  <a:pt x="967182" y="523560"/>
                  <a:pt x="961225" y="537210"/>
                </a:cubicBezTo>
                <a:lnTo>
                  <a:pt x="903351" y="537210"/>
                </a:lnTo>
                <a:cubicBezTo>
                  <a:pt x="893309" y="518546"/>
                  <a:pt x="879177" y="502396"/>
                  <a:pt x="862012" y="489966"/>
                </a:cubicBezTo>
                <a:lnTo>
                  <a:pt x="1055713" y="489966"/>
                </a:lnTo>
                <a:cubicBezTo>
                  <a:pt x="1068759" y="519858"/>
                  <a:pt x="1103567" y="533514"/>
                  <a:pt x="1133460" y="520468"/>
                </a:cubicBezTo>
                <a:cubicBezTo>
                  <a:pt x="1163352" y="507421"/>
                  <a:pt x="1177012" y="472613"/>
                  <a:pt x="1163962" y="442720"/>
                </a:cubicBezTo>
                <a:cubicBezTo>
                  <a:pt x="1154599" y="421268"/>
                  <a:pt x="1133450" y="407370"/>
                  <a:pt x="1110043" y="407289"/>
                </a:cubicBezTo>
                <a:close/>
                <a:moveTo>
                  <a:pt x="950595" y="94297"/>
                </a:moveTo>
                <a:cubicBezTo>
                  <a:pt x="957118" y="94297"/>
                  <a:pt x="962406" y="99585"/>
                  <a:pt x="962406" y="106108"/>
                </a:cubicBezTo>
                <a:cubicBezTo>
                  <a:pt x="962406" y="112631"/>
                  <a:pt x="957118" y="117919"/>
                  <a:pt x="950595" y="117919"/>
                </a:cubicBezTo>
                <a:cubicBezTo>
                  <a:pt x="944071" y="117919"/>
                  <a:pt x="938784" y="112631"/>
                  <a:pt x="938784" y="106108"/>
                </a:cubicBezTo>
                <a:cubicBezTo>
                  <a:pt x="938784" y="99585"/>
                  <a:pt x="944071" y="94297"/>
                  <a:pt x="950595" y="94297"/>
                </a:cubicBezTo>
                <a:close/>
                <a:moveTo>
                  <a:pt x="619887" y="141541"/>
                </a:moveTo>
                <a:cubicBezTo>
                  <a:pt x="626410" y="141541"/>
                  <a:pt x="631698" y="146829"/>
                  <a:pt x="631698" y="153352"/>
                </a:cubicBezTo>
                <a:cubicBezTo>
                  <a:pt x="631698" y="159875"/>
                  <a:pt x="626410" y="165163"/>
                  <a:pt x="619887" y="165163"/>
                </a:cubicBezTo>
                <a:cubicBezTo>
                  <a:pt x="613363" y="165163"/>
                  <a:pt x="608076" y="159875"/>
                  <a:pt x="608076" y="153352"/>
                </a:cubicBezTo>
                <a:cubicBezTo>
                  <a:pt x="608076" y="146829"/>
                  <a:pt x="613363" y="141541"/>
                  <a:pt x="619887" y="141541"/>
                </a:cubicBezTo>
                <a:close/>
                <a:moveTo>
                  <a:pt x="525399" y="47053"/>
                </a:moveTo>
                <a:cubicBezTo>
                  <a:pt x="531922" y="47053"/>
                  <a:pt x="537210" y="52341"/>
                  <a:pt x="537210" y="58864"/>
                </a:cubicBezTo>
                <a:cubicBezTo>
                  <a:pt x="537210" y="65387"/>
                  <a:pt x="531922" y="70675"/>
                  <a:pt x="525399" y="70675"/>
                </a:cubicBezTo>
                <a:cubicBezTo>
                  <a:pt x="518875" y="70675"/>
                  <a:pt x="513588" y="65387"/>
                  <a:pt x="513588" y="58864"/>
                </a:cubicBezTo>
                <a:cubicBezTo>
                  <a:pt x="513588" y="52341"/>
                  <a:pt x="518875" y="47053"/>
                  <a:pt x="525399" y="47053"/>
                </a:cubicBezTo>
                <a:close/>
                <a:moveTo>
                  <a:pt x="129730" y="153352"/>
                </a:moveTo>
                <a:cubicBezTo>
                  <a:pt x="136253" y="153352"/>
                  <a:pt x="141541" y="158640"/>
                  <a:pt x="141541" y="165163"/>
                </a:cubicBezTo>
                <a:cubicBezTo>
                  <a:pt x="141541" y="171686"/>
                  <a:pt x="136253" y="176974"/>
                  <a:pt x="129730" y="176974"/>
                </a:cubicBezTo>
                <a:cubicBezTo>
                  <a:pt x="123207" y="176974"/>
                  <a:pt x="117919" y="171686"/>
                  <a:pt x="117919" y="165163"/>
                </a:cubicBezTo>
                <a:cubicBezTo>
                  <a:pt x="117919" y="158640"/>
                  <a:pt x="123207" y="153352"/>
                  <a:pt x="129730" y="153352"/>
                </a:cubicBezTo>
                <a:close/>
                <a:moveTo>
                  <a:pt x="153352" y="507682"/>
                </a:moveTo>
                <a:cubicBezTo>
                  <a:pt x="146829" y="507682"/>
                  <a:pt x="141541" y="502394"/>
                  <a:pt x="141541" y="495871"/>
                </a:cubicBezTo>
                <a:cubicBezTo>
                  <a:pt x="141541" y="489348"/>
                  <a:pt x="146829" y="484060"/>
                  <a:pt x="153352" y="484060"/>
                </a:cubicBezTo>
                <a:cubicBezTo>
                  <a:pt x="159875" y="484060"/>
                  <a:pt x="165163" y="489348"/>
                  <a:pt x="165163" y="495871"/>
                </a:cubicBezTo>
                <a:cubicBezTo>
                  <a:pt x="165163" y="502394"/>
                  <a:pt x="159875" y="507682"/>
                  <a:pt x="153352" y="507682"/>
                </a:cubicBezTo>
                <a:close/>
                <a:moveTo>
                  <a:pt x="206502" y="932878"/>
                </a:moveTo>
                <a:cubicBezTo>
                  <a:pt x="199978" y="932878"/>
                  <a:pt x="194691" y="927590"/>
                  <a:pt x="194691" y="921067"/>
                </a:cubicBezTo>
                <a:cubicBezTo>
                  <a:pt x="194691" y="914544"/>
                  <a:pt x="199978" y="909256"/>
                  <a:pt x="206502" y="909256"/>
                </a:cubicBezTo>
                <a:cubicBezTo>
                  <a:pt x="213025" y="909256"/>
                  <a:pt x="218313" y="914544"/>
                  <a:pt x="218313" y="921067"/>
                </a:cubicBezTo>
                <a:cubicBezTo>
                  <a:pt x="218313" y="927590"/>
                  <a:pt x="213025" y="932878"/>
                  <a:pt x="206502" y="932878"/>
                </a:cubicBezTo>
                <a:close/>
                <a:moveTo>
                  <a:pt x="537210" y="909256"/>
                </a:moveTo>
                <a:cubicBezTo>
                  <a:pt x="530686" y="909256"/>
                  <a:pt x="525399" y="903968"/>
                  <a:pt x="525399" y="897445"/>
                </a:cubicBezTo>
                <a:cubicBezTo>
                  <a:pt x="525399" y="890922"/>
                  <a:pt x="530686" y="885634"/>
                  <a:pt x="537210" y="885634"/>
                </a:cubicBezTo>
                <a:cubicBezTo>
                  <a:pt x="543733" y="885634"/>
                  <a:pt x="549021" y="890922"/>
                  <a:pt x="549021" y="897445"/>
                </a:cubicBezTo>
                <a:cubicBezTo>
                  <a:pt x="549021" y="903968"/>
                  <a:pt x="543733" y="909256"/>
                  <a:pt x="537210" y="909256"/>
                </a:cubicBezTo>
                <a:close/>
                <a:moveTo>
                  <a:pt x="631698" y="1003744"/>
                </a:moveTo>
                <a:cubicBezTo>
                  <a:pt x="625174" y="1003744"/>
                  <a:pt x="619887" y="998456"/>
                  <a:pt x="619887" y="991933"/>
                </a:cubicBezTo>
                <a:cubicBezTo>
                  <a:pt x="619887" y="985410"/>
                  <a:pt x="625174" y="980122"/>
                  <a:pt x="631698" y="980122"/>
                </a:cubicBezTo>
                <a:cubicBezTo>
                  <a:pt x="638221" y="980122"/>
                  <a:pt x="643509" y="985410"/>
                  <a:pt x="643509" y="991933"/>
                </a:cubicBezTo>
                <a:cubicBezTo>
                  <a:pt x="643509" y="998456"/>
                  <a:pt x="638221" y="1003744"/>
                  <a:pt x="631698" y="1003744"/>
                </a:cubicBezTo>
                <a:close/>
                <a:moveTo>
                  <a:pt x="726186" y="909256"/>
                </a:moveTo>
                <a:cubicBezTo>
                  <a:pt x="719662" y="909256"/>
                  <a:pt x="714375" y="903968"/>
                  <a:pt x="714375" y="897445"/>
                </a:cubicBezTo>
                <a:cubicBezTo>
                  <a:pt x="714375" y="890922"/>
                  <a:pt x="719662" y="885634"/>
                  <a:pt x="726186" y="885634"/>
                </a:cubicBezTo>
                <a:cubicBezTo>
                  <a:pt x="732709" y="885634"/>
                  <a:pt x="737997" y="890922"/>
                  <a:pt x="737997" y="897445"/>
                </a:cubicBezTo>
                <a:cubicBezTo>
                  <a:pt x="737997" y="903968"/>
                  <a:pt x="732709" y="909256"/>
                  <a:pt x="726186" y="909256"/>
                </a:cubicBezTo>
                <a:close/>
                <a:moveTo>
                  <a:pt x="1062799" y="903351"/>
                </a:moveTo>
                <a:cubicBezTo>
                  <a:pt x="1056276" y="903351"/>
                  <a:pt x="1050988" y="898063"/>
                  <a:pt x="1050988" y="891540"/>
                </a:cubicBezTo>
                <a:cubicBezTo>
                  <a:pt x="1050988" y="885016"/>
                  <a:pt x="1056276" y="879729"/>
                  <a:pt x="1062799" y="879729"/>
                </a:cubicBezTo>
                <a:cubicBezTo>
                  <a:pt x="1069322" y="879729"/>
                  <a:pt x="1074610" y="885016"/>
                  <a:pt x="1074610" y="891540"/>
                </a:cubicBezTo>
                <a:cubicBezTo>
                  <a:pt x="1074610" y="898063"/>
                  <a:pt x="1069322" y="903351"/>
                  <a:pt x="1062799" y="903351"/>
                </a:cubicBezTo>
                <a:close/>
                <a:moveTo>
                  <a:pt x="1015555" y="549021"/>
                </a:moveTo>
                <a:cubicBezTo>
                  <a:pt x="1022078" y="549021"/>
                  <a:pt x="1027366" y="554308"/>
                  <a:pt x="1027366" y="560832"/>
                </a:cubicBezTo>
                <a:cubicBezTo>
                  <a:pt x="1027366" y="567355"/>
                  <a:pt x="1022078" y="572643"/>
                  <a:pt x="1015555" y="572643"/>
                </a:cubicBezTo>
                <a:cubicBezTo>
                  <a:pt x="1009032" y="572643"/>
                  <a:pt x="1003744" y="567355"/>
                  <a:pt x="1003744" y="560832"/>
                </a:cubicBezTo>
                <a:cubicBezTo>
                  <a:pt x="1003744" y="554308"/>
                  <a:pt x="1009032" y="549021"/>
                  <a:pt x="1015555" y="549021"/>
                </a:cubicBezTo>
                <a:close/>
                <a:moveTo>
                  <a:pt x="1015555" y="360045"/>
                </a:moveTo>
                <a:cubicBezTo>
                  <a:pt x="1022078" y="360045"/>
                  <a:pt x="1027366" y="365332"/>
                  <a:pt x="1027366" y="371856"/>
                </a:cubicBezTo>
                <a:cubicBezTo>
                  <a:pt x="1027366" y="378379"/>
                  <a:pt x="1022078" y="383667"/>
                  <a:pt x="1015555" y="383667"/>
                </a:cubicBezTo>
                <a:cubicBezTo>
                  <a:pt x="1009032" y="383667"/>
                  <a:pt x="1003744" y="378379"/>
                  <a:pt x="1003744" y="371856"/>
                </a:cubicBezTo>
                <a:cubicBezTo>
                  <a:pt x="1003744" y="365332"/>
                  <a:pt x="1009032" y="360045"/>
                  <a:pt x="1015555" y="360045"/>
                </a:cubicBezTo>
                <a:close/>
                <a:moveTo>
                  <a:pt x="430911" y="141541"/>
                </a:moveTo>
                <a:cubicBezTo>
                  <a:pt x="437434" y="141541"/>
                  <a:pt x="442722" y="146829"/>
                  <a:pt x="442722" y="153352"/>
                </a:cubicBezTo>
                <a:cubicBezTo>
                  <a:pt x="442722" y="159875"/>
                  <a:pt x="437434" y="165163"/>
                  <a:pt x="430911" y="165163"/>
                </a:cubicBezTo>
                <a:cubicBezTo>
                  <a:pt x="424387" y="165163"/>
                  <a:pt x="419100" y="159875"/>
                  <a:pt x="419100" y="153352"/>
                </a:cubicBezTo>
                <a:cubicBezTo>
                  <a:pt x="419100" y="146829"/>
                  <a:pt x="424387" y="141541"/>
                  <a:pt x="430911" y="141541"/>
                </a:cubicBezTo>
                <a:close/>
                <a:moveTo>
                  <a:pt x="58864" y="602170"/>
                </a:moveTo>
                <a:cubicBezTo>
                  <a:pt x="52341" y="602170"/>
                  <a:pt x="47053" y="596882"/>
                  <a:pt x="47053" y="590359"/>
                </a:cubicBezTo>
                <a:cubicBezTo>
                  <a:pt x="47053" y="583836"/>
                  <a:pt x="52341" y="578548"/>
                  <a:pt x="58864" y="578548"/>
                </a:cubicBezTo>
                <a:cubicBezTo>
                  <a:pt x="65387" y="578548"/>
                  <a:pt x="70675" y="583836"/>
                  <a:pt x="70675" y="590359"/>
                </a:cubicBezTo>
                <a:cubicBezTo>
                  <a:pt x="70675" y="596882"/>
                  <a:pt x="65387" y="602170"/>
                  <a:pt x="58864" y="602170"/>
                </a:cubicBezTo>
                <a:close/>
                <a:moveTo>
                  <a:pt x="153352" y="696658"/>
                </a:moveTo>
                <a:cubicBezTo>
                  <a:pt x="146829" y="696658"/>
                  <a:pt x="141541" y="691370"/>
                  <a:pt x="141541" y="684847"/>
                </a:cubicBezTo>
                <a:cubicBezTo>
                  <a:pt x="141541" y="678324"/>
                  <a:pt x="146829" y="673036"/>
                  <a:pt x="153352" y="673036"/>
                </a:cubicBezTo>
                <a:cubicBezTo>
                  <a:pt x="159875" y="673036"/>
                  <a:pt x="165163" y="678324"/>
                  <a:pt x="165163" y="684847"/>
                </a:cubicBezTo>
                <a:cubicBezTo>
                  <a:pt x="165163" y="691370"/>
                  <a:pt x="159875" y="696658"/>
                  <a:pt x="153352" y="696658"/>
                </a:cubicBezTo>
                <a:close/>
                <a:moveTo>
                  <a:pt x="780516" y="696658"/>
                </a:moveTo>
                <a:lnTo>
                  <a:pt x="420281" y="696658"/>
                </a:lnTo>
                <a:cubicBezTo>
                  <a:pt x="351463" y="696658"/>
                  <a:pt x="295675" y="640870"/>
                  <a:pt x="295675" y="572052"/>
                </a:cubicBezTo>
                <a:cubicBezTo>
                  <a:pt x="295675" y="503234"/>
                  <a:pt x="351463" y="447446"/>
                  <a:pt x="420281" y="447446"/>
                </a:cubicBezTo>
                <a:cubicBezTo>
                  <a:pt x="430793" y="448822"/>
                  <a:pt x="440933" y="443028"/>
                  <a:pt x="445084" y="433273"/>
                </a:cubicBezTo>
                <a:cubicBezTo>
                  <a:pt x="469402" y="371760"/>
                  <a:pt x="528940" y="331443"/>
                  <a:pt x="595084" y="331698"/>
                </a:cubicBezTo>
                <a:cubicBezTo>
                  <a:pt x="681948" y="332245"/>
                  <a:pt x="753120" y="400820"/>
                  <a:pt x="756894" y="487603"/>
                </a:cubicBezTo>
                <a:cubicBezTo>
                  <a:pt x="757524" y="500186"/>
                  <a:pt x="767918" y="510060"/>
                  <a:pt x="780516" y="510044"/>
                </a:cubicBezTo>
                <a:cubicBezTo>
                  <a:pt x="831722" y="510044"/>
                  <a:pt x="873233" y="551555"/>
                  <a:pt x="873233" y="602761"/>
                </a:cubicBezTo>
                <a:cubicBezTo>
                  <a:pt x="873233" y="653966"/>
                  <a:pt x="831722" y="695477"/>
                  <a:pt x="780516" y="695477"/>
                </a:cubicBezTo>
                <a:close/>
                <a:moveTo>
                  <a:pt x="1110043" y="478155"/>
                </a:moveTo>
                <a:cubicBezTo>
                  <a:pt x="1103520" y="478155"/>
                  <a:pt x="1098232" y="472867"/>
                  <a:pt x="1098232" y="466344"/>
                </a:cubicBezTo>
                <a:cubicBezTo>
                  <a:pt x="1098232" y="459820"/>
                  <a:pt x="1103520" y="454533"/>
                  <a:pt x="1110043" y="454533"/>
                </a:cubicBezTo>
                <a:cubicBezTo>
                  <a:pt x="1116566" y="454533"/>
                  <a:pt x="1121854" y="459820"/>
                  <a:pt x="1121854" y="466344"/>
                </a:cubicBezTo>
                <a:cubicBezTo>
                  <a:pt x="1121854" y="472867"/>
                  <a:pt x="1116566" y="478155"/>
                  <a:pt x="1110043" y="478155"/>
                </a:cubicBezTo>
                <a:close/>
              </a:path>
            </a:pathLst>
          </a:custGeom>
          <a:solidFill>
            <a:srgbClr val="B375FC"/>
          </a:soli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E43D2FC-0001-FB80-9597-31C6EDD5019E}"/>
              </a:ext>
            </a:extLst>
          </p:cNvPr>
          <p:cNvSpPr/>
          <p:nvPr/>
        </p:nvSpPr>
        <p:spPr>
          <a:xfrm>
            <a:off x="1426565" y="4631190"/>
            <a:ext cx="4261039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betrieben durch US-Amerikaner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 (meist in Europa)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FBB32FD-F647-5917-4604-5AE9325413B2}"/>
              </a:ext>
            </a:extLst>
          </p:cNvPr>
          <p:cNvSpPr/>
          <p:nvPr/>
        </p:nvSpPr>
        <p:spPr>
          <a:xfrm>
            <a:off x="1306349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25EC323F-576D-EB1B-A069-DA589CDD748E}"/>
              </a:ext>
            </a:extLst>
          </p:cNvPr>
          <p:cNvCxnSpPr>
            <a:cxnSpLocks/>
            <a:stCxn id="6" idx="2"/>
            <a:endCxn id="3" idx="0"/>
          </p:cNvCxnSpPr>
          <p:nvPr/>
        </p:nvCxnSpPr>
        <p:spPr>
          <a:xfrm>
            <a:off x="3541228" y="1821844"/>
            <a:ext cx="0" cy="2481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559523C0-F278-3356-15DA-AD93991C831C}"/>
              </a:ext>
            </a:extLst>
          </p:cNvPr>
          <p:cNvSpPr/>
          <p:nvPr/>
        </p:nvSpPr>
        <p:spPr>
          <a:xfrm>
            <a:off x="6424843" y="2581276"/>
            <a:ext cx="4469758" cy="219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5DAED8"/>
                </a:gs>
                <a:gs pos="100000">
                  <a:srgbClr val="B375FC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ctr">
              <a:spcBef>
                <a:spcPts val="600"/>
              </a:spcBef>
            </a:pPr>
            <a:r>
              <a:rPr lang="de-DE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Normal gesicherte Komponenten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Standardmäßig können alle Daten in der Public Cloud auf dem Weg dorthin (in </a:t>
            </a:r>
            <a:r>
              <a:rPr lang="de-DE" sz="1200" dirty="0" err="1">
                <a:solidFill>
                  <a:sysClr val="windowText" lastClr="000000"/>
                </a:solidFill>
                <a:latin typeface="Gilroy" panose="00000500000000000000" pitchFamily="50" charset="0"/>
              </a:rPr>
              <a:t>transit</a:t>
            </a: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) als auch während der Lagerung (at </a:t>
            </a:r>
            <a:r>
              <a:rPr lang="de-DE" sz="1200" dirty="0" err="1">
                <a:solidFill>
                  <a:sysClr val="windowText" lastClr="000000"/>
                </a:solidFill>
                <a:latin typeface="Gilroy" panose="00000500000000000000" pitchFamily="50" charset="0"/>
              </a:rPr>
              <a:t>rest</a:t>
            </a: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) verschlüsselt werden.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B490A7E8-EFAD-AD32-5C70-6980EC29155F}"/>
              </a:ext>
            </a:extLst>
          </p:cNvPr>
          <p:cNvSpPr/>
          <p:nvPr/>
        </p:nvSpPr>
        <p:spPr>
          <a:xfrm rot="10800000">
            <a:off x="4345663" y="2901835"/>
            <a:ext cx="3990438" cy="290386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B375F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7F484DDF-80BC-30CB-B280-792F92B9D9B2}"/>
              </a:ext>
            </a:extLst>
          </p:cNvPr>
          <p:cNvGrpSpPr/>
          <p:nvPr/>
        </p:nvGrpSpPr>
        <p:grpSpPr>
          <a:xfrm>
            <a:off x="6947851" y="3692229"/>
            <a:ext cx="407406" cy="407406"/>
            <a:chOff x="6947851" y="3692229"/>
            <a:chExt cx="407406" cy="407406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B831A749-60E7-381F-2C3C-B2B2016A5853}"/>
                </a:ext>
              </a:extLst>
            </p:cNvPr>
            <p:cNvSpPr/>
            <p:nvPr/>
          </p:nvSpPr>
          <p:spPr>
            <a:xfrm>
              <a:off x="6947851" y="3692229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Encryption</a:t>
              </a:r>
            </a:p>
          </p:txBody>
        </p:sp>
        <p:grpSp>
          <p:nvGrpSpPr>
            <p:cNvPr id="14" name="Grafik 40">
              <a:extLst>
                <a:ext uri="{FF2B5EF4-FFF2-40B4-BE49-F238E27FC236}">
                  <a16:creationId xmlns:a16="http://schemas.microsoft.com/office/drawing/2014/main" id="{19035FD1-2736-855A-CBF5-D9DDC38FDA01}"/>
                </a:ext>
              </a:extLst>
            </p:cNvPr>
            <p:cNvGrpSpPr/>
            <p:nvPr/>
          </p:nvGrpSpPr>
          <p:grpSpPr>
            <a:xfrm>
              <a:off x="6984106" y="3711595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02BB8304-CBB4-96CD-1082-5E5FCAF5DE75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0F537745-1FD1-9955-8CC8-821AADB50592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C3F625FF-C2A7-8D2C-520A-D033CC9550CC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7B62198C-56D3-5D81-7C3A-F423579C6931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7CA3DE47-48F1-FE8D-F082-19F61EE46C8F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551160CD-5A86-BDA6-1FA7-7926A976F2B0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B1F82E23-C9F0-0370-C298-2FDCE97F2C2E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22" name="Grafik 40">
                <a:extLst>
                  <a:ext uri="{FF2B5EF4-FFF2-40B4-BE49-F238E27FC236}">
                    <a16:creationId xmlns:a16="http://schemas.microsoft.com/office/drawing/2014/main" id="{1EAD987B-804F-529A-1D02-237B688DFAB4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23" name="Freihandform: Form 22">
                  <a:extLst>
                    <a:ext uri="{FF2B5EF4-FFF2-40B4-BE49-F238E27FC236}">
                      <a16:creationId xmlns:a16="http://schemas.microsoft.com/office/drawing/2014/main" id="{AF46B7C5-5800-BBE0-F52F-E60ABC5F6782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4" name="Freihandform: Form 23">
                  <a:extLst>
                    <a:ext uri="{FF2B5EF4-FFF2-40B4-BE49-F238E27FC236}">
                      <a16:creationId xmlns:a16="http://schemas.microsoft.com/office/drawing/2014/main" id="{1DC03601-9BD9-E7BC-28DF-292A0E48731F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4515AA69-869B-DCED-409E-D02BF9B3A5BA}"/>
              </a:ext>
            </a:extLst>
          </p:cNvPr>
          <p:cNvSpPr txBox="1"/>
          <p:nvPr/>
        </p:nvSpPr>
        <p:spPr>
          <a:xfrm>
            <a:off x="471918" y="5596180"/>
            <a:ext cx="11034281" cy="85541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Basis ist die Public Cloud eines US-amerikanischen Anbieters. Diese bietet im Standard Services, die den einfachen Zugriff durch Dritte verhindern. Möchte der Anbieter im Auftrag US-Behörden Daten entschlüsseln, muss er seine eigenen Sicherungen „hacken“.</a:t>
            </a: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19782D59-72AD-05A5-6D97-F3CD87AB88D2}"/>
              </a:ext>
            </a:extLst>
          </p:cNvPr>
          <p:cNvSpPr/>
          <p:nvPr/>
        </p:nvSpPr>
        <p:spPr>
          <a:xfrm>
            <a:off x="471920" y="1390650"/>
            <a:ext cx="834429" cy="5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66" name="Pfeil: nach rechts 65">
            <a:extLst>
              <a:ext uri="{FF2B5EF4-FFF2-40B4-BE49-F238E27FC236}">
                <a16:creationId xmlns:a16="http://schemas.microsoft.com/office/drawing/2014/main" id="{81459678-75DD-81AF-1EB5-A0874237D34B}"/>
              </a:ext>
            </a:extLst>
          </p:cNvPr>
          <p:cNvSpPr/>
          <p:nvPr/>
        </p:nvSpPr>
        <p:spPr>
          <a:xfrm rot="10800000">
            <a:off x="4510932" y="4178650"/>
            <a:ext cx="3834693" cy="290386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B375F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D3F32857-0239-DD94-12F1-7F1A0525FCF3}"/>
              </a:ext>
            </a:extLst>
          </p:cNvPr>
          <p:cNvGrpSpPr/>
          <p:nvPr/>
        </p:nvGrpSpPr>
        <p:grpSpPr>
          <a:xfrm>
            <a:off x="7928695" y="3692229"/>
            <a:ext cx="407406" cy="407406"/>
            <a:chOff x="6947851" y="3692229"/>
            <a:chExt cx="407406" cy="407406"/>
          </a:xfrm>
        </p:grpSpPr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A4BEC172-B8D5-C904-1F91-C229958F62DE}"/>
                </a:ext>
              </a:extLst>
            </p:cNvPr>
            <p:cNvSpPr/>
            <p:nvPr/>
          </p:nvSpPr>
          <p:spPr>
            <a:xfrm>
              <a:off x="6947851" y="3692229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Key 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Management</a:t>
              </a:r>
            </a:p>
          </p:txBody>
        </p:sp>
        <p:grpSp>
          <p:nvGrpSpPr>
            <p:cNvPr id="81" name="Grafik 40">
              <a:extLst>
                <a:ext uri="{FF2B5EF4-FFF2-40B4-BE49-F238E27FC236}">
                  <a16:creationId xmlns:a16="http://schemas.microsoft.com/office/drawing/2014/main" id="{6CDF6EAD-46BF-5B85-D9ED-1D71C29E1540}"/>
                </a:ext>
              </a:extLst>
            </p:cNvPr>
            <p:cNvGrpSpPr/>
            <p:nvPr/>
          </p:nvGrpSpPr>
          <p:grpSpPr>
            <a:xfrm>
              <a:off x="6984106" y="3711595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FA3AB86E-0B2F-85AB-0332-7C4BF32FB212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51BD84A5-DF42-E656-42F4-CCB4A5B7D773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DD220C22-F51A-6D6E-1D90-36F5663B35C9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4DF142AA-4057-9066-E32E-31A0657964EF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33AE0AAE-FF9F-DC24-35AF-25A2EBB68BF5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B3217D07-7549-BCAF-709E-CBD62543C697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C6283E5B-8BF6-4A01-D973-8FF0743A120F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89" name="Grafik 40">
                <a:extLst>
                  <a:ext uri="{FF2B5EF4-FFF2-40B4-BE49-F238E27FC236}">
                    <a16:creationId xmlns:a16="http://schemas.microsoft.com/office/drawing/2014/main" id="{36908717-11B2-3134-FA28-5D8AF2639D6E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90" name="Freihandform: Form 89">
                  <a:extLst>
                    <a:ext uri="{FF2B5EF4-FFF2-40B4-BE49-F238E27FC236}">
                      <a16:creationId xmlns:a16="http://schemas.microsoft.com/office/drawing/2014/main" id="{E0F24374-CF1D-9B1E-B435-77C74212EEDD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91" name="Freihandform: Form 90">
                  <a:extLst>
                    <a:ext uri="{FF2B5EF4-FFF2-40B4-BE49-F238E27FC236}">
                      <a16:creationId xmlns:a16="http://schemas.microsoft.com/office/drawing/2014/main" id="{E3FCDAAB-3334-623A-48AC-018FC62281D3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14C34146-B69C-0837-F5BC-6D07522D07B7}"/>
              </a:ext>
            </a:extLst>
          </p:cNvPr>
          <p:cNvGrpSpPr/>
          <p:nvPr/>
        </p:nvGrpSpPr>
        <p:grpSpPr>
          <a:xfrm>
            <a:off x="8909539" y="3692229"/>
            <a:ext cx="407406" cy="407406"/>
            <a:chOff x="6947851" y="3692229"/>
            <a:chExt cx="407406" cy="407406"/>
          </a:xfrm>
        </p:grpSpPr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B2592640-D84C-9450-CABB-EDBB2EAED268}"/>
                </a:ext>
              </a:extLst>
            </p:cNvPr>
            <p:cNvSpPr/>
            <p:nvPr/>
          </p:nvSpPr>
          <p:spPr>
            <a:xfrm>
              <a:off x="6947851" y="3692229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Security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Services</a:t>
              </a:r>
            </a:p>
          </p:txBody>
        </p:sp>
        <p:grpSp>
          <p:nvGrpSpPr>
            <p:cNvPr id="94" name="Grafik 40">
              <a:extLst>
                <a:ext uri="{FF2B5EF4-FFF2-40B4-BE49-F238E27FC236}">
                  <a16:creationId xmlns:a16="http://schemas.microsoft.com/office/drawing/2014/main" id="{3DEE7FC6-8029-13CC-F24D-7D3F6BBCDF7B}"/>
                </a:ext>
              </a:extLst>
            </p:cNvPr>
            <p:cNvGrpSpPr/>
            <p:nvPr/>
          </p:nvGrpSpPr>
          <p:grpSpPr>
            <a:xfrm>
              <a:off x="6984106" y="3711595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77524D01-872E-96C1-1151-E2E2397045AE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CA7B8563-8D6D-CBFD-D4BA-3D39A1CCCFD6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65ED6DBA-C25A-DDD2-CDE5-9C32ACD0BE3F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74708C9E-AC98-6C25-7F0D-B0660880775B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C0AB4922-7640-484D-3A94-39ACEFFD6786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40AFAA0A-3686-23E2-8F8A-57DD9F494523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7C820B8E-2098-0328-B619-D91A33F58DC0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02" name="Grafik 40">
                <a:extLst>
                  <a:ext uri="{FF2B5EF4-FFF2-40B4-BE49-F238E27FC236}">
                    <a16:creationId xmlns:a16="http://schemas.microsoft.com/office/drawing/2014/main" id="{43E2C06E-BC25-90F3-234C-9297E10DC080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03" name="Freihandform: Form 102">
                  <a:extLst>
                    <a:ext uri="{FF2B5EF4-FFF2-40B4-BE49-F238E27FC236}">
                      <a16:creationId xmlns:a16="http://schemas.microsoft.com/office/drawing/2014/main" id="{28109B70-2DAB-6CC3-1B6C-5543E9BB5640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04" name="Freihandform: Form 103">
                  <a:extLst>
                    <a:ext uri="{FF2B5EF4-FFF2-40B4-BE49-F238E27FC236}">
                      <a16:creationId xmlns:a16="http://schemas.microsoft.com/office/drawing/2014/main" id="{FD11B612-5C6F-5ADB-E38E-94401B987779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54E3BEAC-CCA8-AF38-145B-0C5EA3477F39}"/>
              </a:ext>
            </a:extLst>
          </p:cNvPr>
          <p:cNvGrpSpPr/>
          <p:nvPr/>
        </p:nvGrpSpPr>
        <p:grpSpPr>
          <a:xfrm>
            <a:off x="9890383" y="3692229"/>
            <a:ext cx="407406" cy="407406"/>
            <a:chOff x="6947851" y="3692229"/>
            <a:chExt cx="407406" cy="407406"/>
          </a:xfrm>
        </p:grpSpPr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77EFE248-5849-9EAC-3EEE-54BD08DC8E80}"/>
                </a:ext>
              </a:extLst>
            </p:cNvPr>
            <p:cNvSpPr/>
            <p:nvPr/>
          </p:nvSpPr>
          <p:spPr>
            <a:xfrm>
              <a:off x="6947851" y="3692229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…</a:t>
              </a:r>
            </a:p>
          </p:txBody>
        </p:sp>
        <p:grpSp>
          <p:nvGrpSpPr>
            <p:cNvPr id="107" name="Grafik 40">
              <a:extLst>
                <a:ext uri="{FF2B5EF4-FFF2-40B4-BE49-F238E27FC236}">
                  <a16:creationId xmlns:a16="http://schemas.microsoft.com/office/drawing/2014/main" id="{221D7A55-A9EB-6CDE-8F56-FE2699A76619}"/>
                </a:ext>
              </a:extLst>
            </p:cNvPr>
            <p:cNvGrpSpPr/>
            <p:nvPr/>
          </p:nvGrpSpPr>
          <p:grpSpPr>
            <a:xfrm>
              <a:off x="6984106" y="3711595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C083E794-D18E-F28D-654F-BB9FD08C2EC9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800BA8DB-9B2F-BACF-8612-58BEA7308F68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C49B16DA-20B1-1166-41AA-320221A5073D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F66EB0FB-BD4F-8EF0-7E1D-AA68C6DEA8DB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99EB7BD9-2295-E6E1-22BB-EABFE580B65F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8095A0D0-CAA5-D8AF-D8E8-2B0E88407E4F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B3DCB898-BD90-ACAE-258E-E90CB29FA3A3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15" name="Grafik 40">
                <a:extLst>
                  <a:ext uri="{FF2B5EF4-FFF2-40B4-BE49-F238E27FC236}">
                    <a16:creationId xmlns:a16="http://schemas.microsoft.com/office/drawing/2014/main" id="{BA514806-9C23-A2E1-565F-ADE11D9CEBE2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16" name="Freihandform: Form 115">
                  <a:extLst>
                    <a:ext uri="{FF2B5EF4-FFF2-40B4-BE49-F238E27FC236}">
                      <a16:creationId xmlns:a16="http://schemas.microsoft.com/office/drawing/2014/main" id="{A5B8B476-CD1D-0464-D8FB-CD7B1AE483B7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17" name="Freihandform: Form 116">
                  <a:extLst>
                    <a:ext uri="{FF2B5EF4-FFF2-40B4-BE49-F238E27FC236}">
                      <a16:creationId xmlns:a16="http://schemas.microsoft.com/office/drawing/2014/main" id="{B194E03F-FCF0-3702-F4AD-559FB5490935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18" name="Freihandform: Form 117">
            <a:extLst>
              <a:ext uri="{FF2B5EF4-FFF2-40B4-BE49-F238E27FC236}">
                <a16:creationId xmlns:a16="http://schemas.microsoft.com/office/drawing/2014/main" id="{0FF3E845-3F3C-2D01-99BF-69ABBB61586D}"/>
              </a:ext>
            </a:extLst>
          </p:cNvPr>
          <p:cNvSpPr/>
          <p:nvPr/>
        </p:nvSpPr>
        <p:spPr>
          <a:xfrm>
            <a:off x="741143" y="4965073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19" name="Freihandform: Form 118">
            <a:extLst>
              <a:ext uri="{FF2B5EF4-FFF2-40B4-BE49-F238E27FC236}">
                <a16:creationId xmlns:a16="http://schemas.microsoft.com/office/drawing/2014/main" id="{E0C26F4A-B56D-E2B1-1A95-8F3BF9E653ED}"/>
              </a:ext>
            </a:extLst>
          </p:cNvPr>
          <p:cNvSpPr/>
          <p:nvPr/>
        </p:nvSpPr>
        <p:spPr>
          <a:xfrm>
            <a:off x="10967072" y="4443357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474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22E1C-6777-9751-57F2-038F7216D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685" y="3105833"/>
            <a:ext cx="8720657" cy="646331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  <a:t>Das Spektrum der souveränen Clouds</a:t>
            </a:r>
          </a:p>
        </p:txBody>
      </p:sp>
    </p:spTree>
    <p:extLst>
      <p:ext uri="{BB962C8B-B14F-4D97-AF65-F5344CB8AC3E}">
        <p14:creationId xmlns:p14="http://schemas.microsoft.com/office/powerpoint/2010/main" val="193468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AF20A-E21D-5B38-A294-2DFC1D9B0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Grundlegendes Spannungsfeld </a:t>
            </a:r>
            <a:br>
              <a:rPr lang="de-DE" sz="2000" dirty="0"/>
            </a:br>
            <a:r>
              <a:rPr lang="de-DE" dirty="0"/>
              <a:t>Kontrolle vs. Leistungsfähigkeit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1B7CA10-8FEC-8F24-6710-7C984F10A76F}"/>
              </a:ext>
            </a:extLst>
          </p:cNvPr>
          <p:cNvGrpSpPr/>
          <p:nvPr/>
        </p:nvGrpSpPr>
        <p:grpSpPr>
          <a:xfrm>
            <a:off x="860948" y="2088204"/>
            <a:ext cx="10412997" cy="2597947"/>
            <a:chOff x="860948" y="2088204"/>
            <a:chExt cx="10412997" cy="2597947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80FA9083-1045-8195-97FC-2C1C51A8AAEF}"/>
                </a:ext>
              </a:extLst>
            </p:cNvPr>
            <p:cNvCxnSpPr/>
            <p:nvPr/>
          </p:nvCxnSpPr>
          <p:spPr>
            <a:xfrm>
              <a:off x="1647601" y="2990850"/>
              <a:ext cx="0" cy="1133475"/>
            </a:xfrm>
            <a:prstGeom prst="line">
              <a:avLst/>
            </a:prstGeom>
            <a:ln>
              <a:solidFill>
                <a:srgbClr val="B375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EE9C6CCB-E36D-FB77-CEE6-D3CC31EEB6C2}"/>
                </a:ext>
              </a:extLst>
            </p:cNvPr>
            <p:cNvCxnSpPr/>
            <p:nvPr/>
          </p:nvCxnSpPr>
          <p:spPr>
            <a:xfrm>
              <a:off x="3870029" y="2990850"/>
              <a:ext cx="0" cy="1133475"/>
            </a:xfrm>
            <a:prstGeom prst="line">
              <a:avLst/>
            </a:prstGeom>
            <a:ln>
              <a:solidFill>
                <a:srgbClr val="5DAE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5C440C35-0AE5-946F-7537-22CFD2935BC2}"/>
                </a:ext>
              </a:extLst>
            </p:cNvPr>
            <p:cNvCxnSpPr/>
            <p:nvPr/>
          </p:nvCxnSpPr>
          <p:spPr>
            <a:xfrm>
              <a:off x="6092457" y="2990850"/>
              <a:ext cx="0" cy="1133475"/>
            </a:xfrm>
            <a:prstGeom prst="line">
              <a:avLst/>
            </a:prstGeom>
            <a:ln>
              <a:solidFill>
                <a:srgbClr val="6AA5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FB84D5F1-846A-1156-A6C1-8FAF9EBCA629}"/>
                </a:ext>
              </a:extLst>
            </p:cNvPr>
            <p:cNvCxnSpPr/>
            <p:nvPr/>
          </p:nvCxnSpPr>
          <p:spPr>
            <a:xfrm>
              <a:off x="8314885" y="2990850"/>
              <a:ext cx="0" cy="1133475"/>
            </a:xfrm>
            <a:prstGeom prst="line">
              <a:avLst/>
            </a:prstGeom>
            <a:ln>
              <a:solidFill>
                <a:srgbClr val="34C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4AB67DDC-9A2D-9D3A-71B4-04950E7AA53B}"/>
                </a:ext>
              </a:extLst>
            </p:cNvPr>
            <p:cNvCxnSpPr/>
            <p:nvPr/>
          </p:nvCxnSpPr>
          <p:spPr>
            <a:xfrm>
              <a:off x="10537312" y="2990850"/>
              <a:ext cx="0" cy="1133475"/>
            </a:xfrm>
            <a:prstGeom prst="line">
              <a:avLst/>
            </a:prstGeom>
            <a:ln>
              <a:solidFill>
                <a:srgbClr val="2373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53C4EBF5-9DF4-0660-5E1D-A37C38452280}"/>
                </a:ext>
              </a:extLst>
            </p:cNvPr>
            <p:cNvSpPr txBox="1"/>
            <p:nvPr/>
          </p:nvSpPr>
          <p:spPr>
            <a:xfrm>
              <a:off x="860948" y="4162931"/>
              <a:ext cx="1573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Private Cloud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974E21B9-E255-1A66-D711-55D464C26364}"/>
                </a:ext>
              </a:extLst>
            </p:cNvPr>
            <p:cNvSpPr txBox="1"/>
            <p:nvPr/>
          </p:nvSpPr>
          <p:spPr>
            <a:xfrm>
              <a:off x="3245498" y="4162931"/>
              <a:ext cx="12490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Europäische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Cloud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376C6632-97FE-4A5C-F6CE-48F2EA5BB87F}"/>
                </a:ext>
              </a:extLst>
            </p:cNvPr>
            <p:cNvSpPr txBox="1"/>
            <p:nvPr/>
          </p:nvSpPr>
          <p:spPr>
            <a:xfrm>
              <a:off x="5246712" y="4162931"/>
              <a:ext cx="1691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Datentreuhänder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94BF8C51-62CA-A59F-3ED0-3B4CBD2FC50A}"/>
                </a:ext>
              </a:extLst>
            </p:cNvPr>
            <p:cNvSpPr txBox="1"/>
            <p:nvPr/>
          </p:nvSpPr>
          <p:spPr>
            <a:xfrm>
              <a:off x="7306436" y="4162931"/>
              <a:ext cx="20168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 </a:t>
              </a:r>
            </a:p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Spezialkomponenten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12E0598E-2831-59C0-B1A3-9886D9B12A72}"/>
                </a:ext>
              </a:extLst>
            </p:cNvPr>
            <p:cNvSpPr txBox="1"/>
            <p:nvPr/>
          </p:nvSpPr>
          <p:spPr>
            <a:xfrm>
              <a:off x="9800689" y="4162931"/>
              <a:ext cx="1473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574D1074-059A-46D8-5BB6-F18BAB86ECA6}"/>
                </a:ext>
              </a:extLst>
            </p:cNvPr>
            <p:cNvSpPr/>
            <p:nvPr/>
          </p:nvSpPr>
          <p:spPr>
            <a:xfrm>
              <a:off x="1466850" y="2990850"/>
              <a:ext cx="9229725" cy="830994"/>
            </a:xfrm>
            <a:prstGeom prst="rect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1AED9684-E287-CEB7-70DF-682DF285D9E2}"/>
                </a:ext>
              </a:extLst>
            </p:cNvPr>
            <p:cNvCxnSpPr>
              <a:cxnSpLocks/>
            </p:cNvCxnSpPr>
            <p:nvPr/>
          </p:nvCxnSpPr>
          <p:spPr>
            <a:xfrm>
              <a:off x="1019175" y="2990850"/>
              <a:ext cx="10254770" cy="0"/>
            </a:xfrm>
            <a:prstGeom prst="line">
              <a:avLst/>
            </a:prstGeom>
            <a:ln w="57150">
              <a:gradFill>
                <a:gsLst>
                  <a:gs pos="51000">
                    <a:srgbClr val="2DCDB4"/>
                  </a:gs>
                  <a:gs pos="26000">
                    <a:srgbClr val="6AA5DD"/>
                  </a:gs>
                  <a:gs pos="0">
                    <a:srgbClr val="B375FC"/>
                  </a:gs>
                  <a:gs pos="79000">
                    <a:srgbClr val="32B474"/>
                  </a:gs>
                  <a:gs pos="100000">
                    <a:srgbClr val="23734E"/>
                  </a:gs>
                </a:gsLst>
                <a:lin ang="0" scaled="0"/>
              </a:gra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CD9E04BA-A564-DA52-2911-C7D2085E0C98}"/>
                </a:ext>
              </a:extLst>
            </p:cNvPr>
            <p:cNvSpPr txBox="1"/>
            <p:nvPr/>
          </p:nvSpPr>
          <p:spPr>
            <a:xfrm>
              <a:off x="1218306" y="2457536"/>
              <a:ext cx="14187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400" dirty="0">
                  <a:solidFill>
                    <a:srgbClr val="B375FC"/>
                  </a:solidFill>
                  <a:latin typeface="Gilroy Bold" panose="00000800000000000000" pitchFamily="50" charset="0"/>
                </a:rPr>
                <a:t>Kontrolle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4073D196-54E5-9136-592F-C0C712A5B9DE}"/>
                </a:ext>
              </a:extLst>
            </p:cNvPr>
            <p:cNvSpPr txBox="1"/>
            <p:nvPr/>
          </p:nvSpPr>
          <p:spPr>
            <a:xfrm>
              <a:off x="9368055" y="2088204"/>
              <a:ext cx="16962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2400" dirty="0">
                  <a:solidFill>
                    <a:srgbClr val="23734E"/>
                  </a:solidFill>
                  <a:latin typeface="Gilroy Bold" panose="00000800000000000000" pitchFamily="50" charset="0"/>
                </a:rPr>
                <a:t>Leistungs-</a:t>
              </a:r>
              <a:br>
                <a:rPr lang="de-DE" sz="2400" dirty="0">
                  <a:solidFill>
                    <a:srgbClr val="23734E"/>
                  </a:solidFill>
                  <a:latin typeface="Gilroy Bold" panose="00000800000000000000" pitchFamily="50" charset="0"/>
                </a:rPr>
              </a:br>
              <a:r>
                <a:rPr lang="de-DE" sz="2400" dirty="0" err="1">
                  <a:solidFill>
                    <a:srgbClr val="23734E"/>
                  </a:solidFill>
                  <a:latin typeface="Gilroy Bold" panose="00000800000000000000" pitchFamily="50" charset="0"/>
                </a:rPr>
                <a:t>fähigkeit</a:t>
              </a:r>
              <a:endParaRPr lang="de-DE" sz="2400" dirty="0">
                <a:solidFill>
                  <a:srgbClr val="23734E"/>
                </a:solidFill>
                <a:latin typeface="Gilroy Bold" panose="000008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754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AF20A-E21D-5B38-A294-2DFC1D9B0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Spektrum der souveränen Clouds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2BC3314-EDD4-C42B-BEA2-EDA936815615}"/>
              </a:ext>
            </a:extLst>
          </p:cNvPr>
          <p:cNvGrpSpPr/>
          <p:nvPr/>
        </p:nvGrpSpPr>
        <p:grpSpPr>
          <a:xfrm>
            <a:off x="533411" y="1647731"/>
            <a:ext cx="11226297" cy="4888871"/>
            <a:chOff x="533411" y="1647731"/>
            <a:chExt cx="11226297" cy="4888871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FD2F00A1-1485-F116-AD79-DEC59C364687}"/>
                </a:ext>
              </a:extLst>
            </p:cNvPr>
            <p:cNvSpPr/>
            <p:nvPr/>
          </p:nvSpPr>
          <p:spPr>
            <a:xfrm>
              <a:off x="533411" y="1647731"/>
              <a:ext cx="11226297" cy="48888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3BB87C59-CB97-B9C5-39BB-06F3E30E45E7}"/>
                </a:ext>
              </a:extLst>
            </p:cNvPr>
            <p:cNvGrpSpPr/>
            <p:nvPr/>
          </p:nvGrpSpPr>
          <p:grpSpPr>
            <a:xfrm>
              <a:off x="1647601" y="2000250"/>
              <a:ext cx="8889711" cy="1666219"/>
              <a:chOff x="1647601" y="2990850"/>
              <a:chExt cx="8889711" cy="1133475"/>
            </a:xfrm>
          </p:grpSpPr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8575297F-2796-084D-1F09-77E8A6B251D8}"/>
                  </a:ext>
                </a:extLst>
              </p:cNvPr>
              <p:cNvCxnSpPr/>
              <p:nvPr/>
            </p:nvCxnSpPr>
            <p:spPr>
              <a:xfrm>
                <a:off x="1647601" y="2990850"/>
                <a:ext cx="0" cy="1133475"/>
              </a:xfrm>
              <a:prstGeom prst="line">
                <a:avLst/>
              </a:prstGeom>
              <a:ln>
                <a:solidFill>
                  <a:srgbClr val="B375F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29DBC440-4233-8D20-EEEE-468D3FC3188D}"/>
                  </a:ext>
                </a:extLst>
              </p:cNvPr>
              <p:cNvCxnSpPr/>
              <p:nvPr/>
            </p:nvCxnSpPr>
            <p:spPr>
              <a:xfrm>
                <a:off x="3870029" y="2990850"/>
                <a:ext cx="0" cy="1133475"/>
              </a:xfrm>
              <a:prstGeom prst="line">
                <a:avLst/>
              </a:prstGeom>
              <a:ln>
                <a:solidFill>
                  <a:srgbClr val="8395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2A082B0C-AD53-E1AE-A63F-D42F567223E9}"/>
                  </a:ext>
                </a:extLst>
              </p:cNvPr>
              <p:cNvCxnSpPr/>
              <p:nvPr/>
            </p:nvCxnSpPr>
            <p:spPr>
              <a:xfrm>
                <a:off x="6092457" y="2990850"/>
                <a:ext cx="0" cy="1133475"/>
              </a:xfrm>
              <a:prstGeom prst="line">
                <a:avLst/>
              </a:prstGeom>
              <a:ln>
                <a:solidFill>
                  <a:srgbClr val="4EB9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>
                <a:extLst>
                  <a:ext uri="{FF2B5EF4-FFF2-40B4-BE49-F238E27FC236}">
                    <a16:creationId xmlns:a16="http://schemas.microsoft.com/office/drawing/2014/main" id="{1BD5B225-27C4-A78A-2DB7-7CE40CF6C356}"/>
                  </a:ext>
                </a:extLst>
              </p:cNvPr>
              <p:cNvCxnSpPr/>
              <p:nvPr/>
            </p:nvCxnSpPr>
            <p:spPr>
              <a:xfrm>
                <a:off x="8314885" y="2990850"/>
                <a:ext cx="0" cy="1133475"/>
              </a:xfrm>
              <a:prstGeom prst="line">
                <a:avLst/>
              </a:prstGeom>
              <a:ln>
                <a:solidFill>
                  <a:srgbClr val="34C9A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r Verbinder 36">
                <a:extLst>
                  <a:ext uri="{FF2B5EF4-FFF2-40B4-BE49-F238E27FC236}">
                    <a16:creationId xmlns:a16="http://schemas.microsoft.com/office/drawing/2014/main" id="{0E374DAB-F2C8-4CE5-C252-CFBA1802BB23}"/>
                  </a:ext>
                </a:extLst>
              </p:cNvPr>
              <p:cNvCxnSpPr/>
              <p:nvPr/>
            </p:nvCxnSpPr>
            <p:spPr>
              <a:xfrm>
                <a:off x="10537312" y="2990850"/>
                <a:ext cx="0" cy="1133475"/>
              </a:xfrm>
              <a:prstGeom prst="line">
                <a:avLst/>
              </a:prstGeom>
              <a:ln>
                <a:solidFill>
                  <a:srgbClr val="34C58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41E38C9F-165D-25CD-C0E0-E01C941F97F6}"/>
                </a:ext>
              </a:extLst>
            </p:cNvPr>
            <p:cNvSpPr txBox="1"/>
            <p:nvPr/>
          </p:nvSpPr>
          <p:spPr>
            <a:xfrm>
              <a:off x="860948" y="3744862"/>
              <a:ext cx="1573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Private Cloud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5B1D34A-BBAA-8C5E-66DD-97B666F0C6CC}"/>
                </a:ext>
              </a:extLst>
            </p:cNvPr>
            <p:cNvSpPr txBox="1"/>
            <p:nvPr/>
          </p:nvSpPr>
          <p:spPr>
            <a:xfrm>
              <a:off x="3245498" y="3744862"/>
              <a:ext cx="12490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Europäische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Cloud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7DD1D226-EAA7-AC43-84E2-D9972AC407F1}"/>
                </a:ext>
              </a:extLst>
            </p:cNvPr>
            <p:cNvSpPr txBox="1"/>
            <p:nvPr/>
          </p:nvSpPr>
          <p:spPr>
            <a:xfrm>
              <a:off x="5246712" y="3744862"/>
              <a:ext cx="1691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" panose="00000500000000000000" pitchFamily="50" charset="0"/>
                </a:rPr>
                <a:t>Datentreuhänder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9F9284DE-91B9-4D4D-3A16-E165C08F3388}"/>
                </a:ext>
              </a:extLst>
            </p:cNvPr>
            <p:cNvSpPr txBox="1"/>
            <p:nvPr/>
          </p:nvSpPr>
          <p:spPr>
            <a:xfrm>
              <a:off x="7306436" y="3744862"/>
              <a:ext cx="20168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 mit </a:t>
              </a:r>
            </a:p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Spezialkomponenten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FB2ED976-FE6C-E79C-E9B5-C95C715212B8}"/>
                </a:ext>
              </a:extLst>
            </p:cNvPr>
            <p:cNvSpPr txBox="1"/>
            <p:nvPr/>
          </p:nvSpPr>
          <p:spPr>
            <a:xfrm>
              <a:off x="9800689" y="3744862"/>
              <a:ext cx="1473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Public Cloud</a:t>
              </a: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C73BEC45-CB50-35C3-7FAA-0D2AE7CEA467}"/>
                </a:ext>
              </a:extLst>
            </p:cNvPr>
            <p:cNvSpPr/>
            <p:nvPr/>
          </p:nvSpPr>
          <p:spPr>
            <a:xfrm>
              <a:off x="1647599" y="2000250"/>
              <a:ext cx="8889711" cy="1142999"/>
            </a:xfrm>
            <a:prstGeom prst="rect">
              <a:avLst/>
            </a:prstGeom>
            <a:gradFill>
              <a:gsLst>
                <a:gs pos="78744">
                  <a:srgbClr val="31CBA5"/>
                </a:gs>
                <a:gs pos="55717">
                  <a:srgbClr val="41C1CE"/>
                </a:gs>
                <a:gs pos="25700">
                  <a:srgbClr val="8097E7"/>
                </a:gs>
                <a:gs pos="0">
                  <a:srgbClr val="B971FE"/>
                </a:gs>
                <a:gs pos="100000">
                  <a:srgbClr val="34C57F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400" b="1" dirty="0">
                  <a:solidFill>
                    <a:schemeClr val="bg1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Spektrum der souveränen Clouds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09FA7254-65CA-B039-3B5A-F6C3416011F6}"/>
                </a:ext>
              </a:extLst>
            </p:cNvPr>
            <p:cNvSpPr/>
            <p:nvPr/>
          </p:nvSpPr>
          <p:spPr>
            <a:xfrm>
              <a:off x="1485900" y="3143249"/>
              <a:ext cx="9229725" cy="523220"/>
            </a:xfrm>
            <a:prstGeom prst="rect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F9EF0F0E-F5EC-28D2-B81D-7CA34F2D6A8F}"/>
                </a:ext>
              </a:extLst>
            </p:cNvPr>
            <p:cNvSpPr txBox="1"/>
            <p:nvPr/>
          </p:nvSpPr>
          <p:spPr>
            <a:xfrm>
              <a:off x="937613" y="4443468"/>
              <a:ext cx="1419972" cy="140038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 err="1">
                  <a:solidFill>
                    <a:srgbClr val="B375FC"/>
                  </a:solidFill>
                  <a:latin typeface="Gilroy" panose="00000500000000000000" pitchFamily="50" charset="0"/>
                </a:rPr>
                <a:t>Bundescloud</a:t>
              </a:r>
              <a:endParaRPr lang="de-DE" sz="1400" dirty="0">
                <a:solidFill>
                  <a:srgbClr val="B375FC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B375FC"/>
                  </a:solidFill>
                  <a:latin typeface="Gilroy" panose="00000500000000000000" pitchFamily="50" charset="0"/>
                </a:rPr>
                <a:t>Deutsche Verwaltungs-cloud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B375FC"/>
                  </a:solidFill>
                  <a:latin typeface="Gilroy" panose="00000500000000000000" pitchFamily="50" charset="0"/>
                </a:rPr>
                <a:t>Phoenix</a:t>
              </a:r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4AA55D9D-F15C-E659-56C9-B479E0E23282}"/>
                </a:ext>
              </a:extLst>
            </p:cNvPr>
            <p:cNvSpPr txBox="1"/>
            <p:nvPr/>
          </p:nvSpPr>
          <p:spPr>
            <a:xfrm>
              <a:off x="3160043" y="4443468"/>
              <a:ext cx="1419972" cy="969496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8395E8"/>
                  </a:solidFill>
                  <a:latin typeface="Gilroy" panose="00000500000000000000" pitchFamily="50" charset="0"/>
                </a:rPr>
                <a:t>IONOS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 err="1">
                  <a:solidFill>
                    <a:srgbClr val="8395E8"/>
                  </a:solidFill>
                  <a:latin typeface="Gilroy" panose="00000500000000000000" pitchFamily="50" charset="0"/>
                </a:rPr>
                <a:t>OVHCloud</a:t>
              </a:r>
              <a:endParaRPr lang="de-DE" sz="1400" dirty="0">
                <a:solidFill>
                  <a:srgbClr val="8395E8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 err="1">
                  <a:solidFill>
                    <a:srgbClr val="8395E8"/>
                  </a:solidFill>
                  <a:latin typeface="Gilroy" panose="00000500000000000000" pitchFamily="50" charset="0"/>
                </a:rPr>
                <a:t>StackIT</a:t>
              </a:r>
              <a:endParaRPr lang="de-DE" sz="1400" dirty="0">
                <a:solidFill>
                  <a:srgbClr val="8395E8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41EAB277-7360-1E08-1AB1-369B4AB4F961}"/>
                </a:ext>
              </a:extLst>
            </p:cNvPr>
            <p:cNvSpPr txBox="1"/>
            <p:nvPr/>
          </p:nvSpPr>
          <p:spPr>
            <a:xfrm>
              <a:off x="5382468" y="4443468"/>
              <a:ext cx="1419972" cy="106952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4EB9D3"/>
                  </a:solidFill>
                  <a:latin typeface="Gilroy" panose="00000500000000000000" pitchFamily="50" charset="0"/>
                </a:rPr>
                <a:t>Delos (mit Microsoft)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4EB9D3"/>
                  </a:solidFill>
                  <a:latin typeface="Gilroy" panose="00000500000000000000" pitchFamily="50" charset="0"/>
                </a:rPr>
                <a:t>T-Systems (mit Google)</a:t>
              </a: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01ADCDAE-AF51-AAB2-3E6B-8ADA4B1519C5}"/>
                </a:ext>
              </a:extLst>
            </p:cNvPr>
            <p:cNvSpPr txBox="1"/>
            <p:nvPr/>
          </p:nvSpPr>
          <p:spPr>
            <a:xfrm>
              <a:off x="7604899" y="4443468"/>
              <a:ext cx="1419972" cy="183127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AWS </a:t>
              </a:r>
              <a:r>
                <a:rPr lang="de-DE" sz="14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nitro</a:t>
              </a:r>
              <a:endParaRPr lang="de-DE" sz="1400" dirty="0">
                <a:solidFill>
                  <a:srgbClr val="34C9AD"/>
                </a:solidFill>
                <a:latin typeface="Gilroy" panose="00000500000000000000" pitchFamily="50" charset="0"/>
              </a:endParaRP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Azure </a:t>
              </a:r>
              <a:r>
                <a:rPr lang="de-DE" sz="14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confidential</a:t>
              </a: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 </a:t>
              </a:r>
              <a:r>
                <a:rPr lang="de-DE" sz="14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computing</a:t>
              </a: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 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Oracle </a:t>
              </a:r>
              <a:r>
                <a:rPr lang="de-DE" sz="1400" dirty="0" err="1">
                  <a:solidFill>
                    <a:srgbClr val="34C9AD"/>
                  </a:solidFill>
                  <a:latin typeface="Gilroy" panose="00000500000000000000" pitchFamily="50" charset="0"/>
                </a:rPr>
                <a:t>sovereign</a:t>
              </a:r>
              <a:r>
                <a:rPr lang="de-DE" sz="1400" dirty="0">
                  <a:solidFill>
                    <a:srgbClr val="34C9AD"/>
                  </a:solidFill>
                  <a:latin typeface="Gilroy" panose="00000500000000000000" pitchFamily="50" charset="0"/>
                </a:rPr>
                <a:t> cloud</a:t>
              </a: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E3BE21CF-C63B-FAEB-E7B3-F644625B5387}"/>
                </a:ext>
              </a:extLst>
            </p:cNvPr>
            <p:cNvSpPr txBox="1"/>
            <p:nvPr/>
          </p:nvSpPr>
          <p:spPr>
            <a:xfrm>
              <a:off x="9901594" y="4421063"/>
              <a:ext cx="1419972" cy="1300356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581"/>
                  </a:solidFill>
                  <a:latin typeface="Gilroy" panose="00000500000000000000" pitchFamily="50" charset="0"/>
                </a:rPr>
                <a:t>AWS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581"/>
                  </a:solidFill>
                  <a:latin typeface="Gilroy" panose="00000500000000000000" pitchFamily="50" charset="0"/>
                </a:rPr>
                <a:t>Azure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581"/>
                  </a:solidFill>
                  <a:latin typeface="Gilroy" panose="00000500000000000000" pitchFamily="50" charset="0"/>
                </a:rPr>
                <a:t>GCP</a:t>
              </a:r>
            </a:p>
            <a:p>
              <a:pPr marL="180975" indent="-180975">
                <a:spcBef>
                  <a:spcPts val="900"/>
                </a:spcBef>
                <a:buFont typeface="Arial" panose="020B0604020202020204" pitchFamily="34" charset="0"/>
                <a:buChar char="•"/>
              </a:pPr>
              <a:r>
                <a:rPr lang="de-DE" sz="1400" dirty="0">
                  <a:solidFill>
                    <a:srgbClr val="34C581"/>
                  </a:solidFill>
                  <a:latin typeface="Gilroy" panose="00000500000000000000" pitchFamily="50" charset="0"/>
                </a:rPr>
                <a:t>Alibaba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5965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42819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22E1C-6777-9751-57F2-038F7216D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642" y="2336392"/>
            <a:ext cx="8340745" cy="2185214"/>
          </a:xfrm>
        </p:spPr>
        <p:txBody>
          <a:bodyPr/>
          <a:lstStyle/>
          <a:p>
            <a: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  <a:t>Welche souveränen Cloud-Ansätze </a:t>
            </a:r>
            <a:b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</a:br>
            <a: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  <a:t>sind in Deutschland bekannt?</a:t>
            </a:r>
            <a:b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</a:br>
            <a:b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</a:br>
            <a:r>
              <a:rPr lang="de-DE" sz="2400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" panose="00000500000000000000" pitchFamily="50" charset="0"/>
              </a:rPr>
              <a:t>Stand: Mitte 2022</a:t>
            </a:r>
            <a:endParaRPr lang="de-DE" dirty="0">
              <a:gradFill flip="none" rotWithShape="1">
                <a:gsLst>
                  <a:gs pos="0">
                    <a:srgbClr val="7ED878"/>
                  </a:gs>
                  <a:gs pos="100000">
                    <a:srgbClr val="42D0C6"/>
                  </a:gs>
                </a:gsLst>
                <a:lin ang="2700000" scaled="1"/>
                <a:tileRect/>
              </a:gra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131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Alphabetische Übersicht über bekannte Ansätze zur souveränen Cloud in Deutschland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6BF11E71-5F02-53CF-47EA-EC72E01F1366}"/>
              </a:ext>
            </a:extLst>
          </p:cNvPr>
          <p:cNvSpPr txBox="1">
            <a:spLocks/>
          </p:cNvSpPr>
          <p:nvPr/>
        </p:nvSpPr>
        <p:spPr>
          <a:xfrm>
            <a:off x="1016000" y="2178914"/>
            <a:ext cx="9971520" cy="35360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5400000" scaled="1"/>
            </a:gradFill>
          </a:ln>
        </p:spPr>
        <p:txBody>
          <a:bodyPr vert="horz" lIns="180000" tIns="180000" rIns="180000" bIns="180000" numCol="2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Gilroy Bold" panose="00000800000000000000" pitchFamily="50" charset="0"/>
                <a:ea typeface="Gilroy Heavy" panose="00000A00000000000000" pitchFamily="50" charset="0"/>
                <a:cs typeface="+mj-cs"/>
              </a:defRPr>
            </a:lvl1pPr>
          </a:lstStyle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ATOS </a:t>
            </a:r>
            <a:r>
              <a:rPr lang="de-DE" sz="2000" dirty="0" err="1">
                <a:latin typeface="Gilroy" panose="00000500000000000000" pitchFamily="50" charset="0"/>
              </a:rPr>
              <a:t>OneCloud</a:t>
            </a:r>
            <a:r>
              <a:rPr lang="de-DE" sz="2000" dirty="0">
                <a:latin typeface="Gilroy" panose="00000500000000000000" pitchFamily="50" charset="0"/>
              </a:rPr>
              <a:t> Sovereign Shield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AWS </a:t>
            </a:r>
            <a:r>
              <a:rPr lang="de-DE" sz="2000" dirty="0" err="1">
                <a:latin typeface="Gilroy" panose="00000500000000000000" pitchFamily="50" charset="0"/>
              </a:rPr>
              <a:t>Nitro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Bundescloud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Deutsche </a:t>
            </a:r>
            <a:r>
              <a:rPr lang="de-DE" sz="2000" dirty="0" err="1">
                <a:latin typeface="Gilroy" panose="00000500000000000000" pitchFamily="50" charset="0"/>
              </a:rPr>
              <a:t>Verwaltungscloud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Delos (SAP/Arvato mit Microsoft)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GaiaX</a:t>
            </a:r>
            <a:r>
              <a:rPr lang="de-DE" sz="2000" dirty="0">
                <a:latin typeface="Gilroy" panose="00000500000000000000" pitchFamily="50" charset="0"/>
              </a:rPr>
              <a:t> – Datenräume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GaiaX</a:t>
            </a:r>
            <a:r>
              <a:rPr lang="de-DE" sz="2000" dirty="0">
                <a:latin typeface="Gilroy" panose="00000500000000000000" pitchFamily="50" charset="0"/>
              </a:rPr>
              <a:t> - Infrastruktur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IONOS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Owncloud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Nextcloud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Oracle Sovereign cloud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OVHCloud</a:t>
            </a:r>
            <a:endParaRPr lang="de-DE" sz="2000" dirty="0">
              <a:latin typeface="Gilroy" panose="00000500000000000000" pitchFamily="50" charset="0"/>
            </a:endParaRP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Phoenix (von Dataport)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Sovereign Cloud Stack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latin typeface="Gilroy" panose="00000500000000000000" pitchFamily="50" charset="0"/>
              </a:rPr>
              <a:t>StackIT</a:t>
            </a:r>
            <a:r>
              <a:rPr lang="de-DE" sz="2000" dirty="0">
                <a:latin typeface="Gilroy" panose="00000500000000000000" pitchFamily="50" charset="0"/>
              </a:rPr>
              <a:t> (Schwarz-Gruppe)</a:t>
            </a:r>
          </a:p>
          <a:p>
            <a:pPr marL="447675" indent="-2667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Gilroy" panose="00000500000000000000" pitchFamily="50" charset="0"/>
              </a:rPr>
              <a:t>T-Systems (mit Google)</a:t>
            </a:r>
          </a:p>
        </p:txBody>
      </p:sp>
    </p:spTree>
    <p:extLst>
      <p:ext uri="{BB962C8B-B14F-4D97-AF65-F5344CB8AC3E}">
        <p14:creationId xmlns:p14="http://schemas.microsoft.com/office/powerpoint/2010/main" val="2080406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22E1C-6777-9751-57F2-038F7216D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3283" y="2828834"/>
            <a:ext cx="7885492" cy="1200329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  <a:t>Wie unterscheiden sich </a:t>
            </a:r>
            <a:b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</a:br>
            <a:r>
              <a:rPr lang="de-DE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</a:rPr>
              <a:t>die aktuellen souveränen Clouds?</a:t>
            </a:r>
          </a:p>
        </p:txBody>
      </p:sp>
    </p:spTree>
    <p:extLst>
      <p:ext uri="{BB962C8B-B14F-4D97-AF65-F5344CB8AC3E}">
        <p14:creationId xmlns:p14="http://schemas.microsoft.com/office/powerpoint/2010/main" val="67264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19" y="413614"/>
            <a:ext cx="11348605" cy="787400"/>
          </a:xfrm>
        </p:spPr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1</a:t>
            </a:r>
            <a:br>
              <a:rPr lang="de-DE" dirty="0"/>
            </a:br>
            <a:r>
              <a:rPr lang="de-DE" dirty="0"/>
              <a:t>Private Cloud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518D298-8181-A3F6-F205-21BA08306E34}"/>
              </a:ext>
            </a:extLst>
          </p:cNvPr>
          <p:cNvSpPr/>
          <p:nvPr/>
        </p:nvSpPr>
        <p:spPr>
          <a:xfrm>
            <a:off x="6424843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/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Europäisches Unternehmen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erstellt eine Cloud aus vielen Einzelkomponenten und betreibt das Zusammenspiel.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FE73918-957C-A492-C008-CEFBA8FEF660}"/>
              </a:ext>
            </a:extLst>
          </p:cNvPr>
          <p:cNvSpPr/>
          <p:nvPr/>
        </p:nvSpPr>
        <p:spPr>
          <a:xfrm>
            <a:off x="6424844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70888CC5-B975-3113-7AB3-59B85C76EEEF}"/>
              </a:ext>
            </a:extLst>
          </p:cNvPr>
          <p:cNvCxnSpPr>
            <a:cxnSpLocks/>
            <a:stCxn id="32" idx="2"/>
            <a:endCxn id="24" idx="0"/>
          </p:cNvCxnSpPr>
          <p:nvPr/>
        </p:nvCxnSpPr>
        <p:spPr>
          <a:xfrm flipH="1">
            <a:off x="8659722" y="1821844"/>
            <a:ext cx="1" cy="2481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33">
            <a:extLst>
              <a:ext uri="{FF2B5EF4-FFF2-40B4-BE49-F238E27FC236}">
                <a16:creationId xmlns:a16="http://schemas.microsoft.com/office/drawing/2014/main" id="{C2EE2F64-483E-05AC-A5CC-C16744C11428}"/>
              </a:ext>
            </a:extLst>
          </p:cNvPr>
          <p:cNvSpPr/>
          <p:nvPr/>
        </p:nvSpPr>
        <p:spPr>
          <a:xfrm>
            <a:off x="6518496" y="4640243"/>
            <a:ext cx="4275078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in Europa betrieben durch Europäer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41824BAD-2453-785D-7A7F-50F6EFF0F61B}"/>
              </a:ext>
            </a:extLst>
          </p:cNvPr>
          <p:cNvGrpSpPr/>
          <p:nvPr/>
        </p:nvGrpSpPr>
        <p:grpSpPr>
          <a:xfrm>
            <a:off x="10971517" y="4949732"/>
            <a:ext cx="534682" cy="344010"/>
            <a:chOff x="10018257" y="4340025"/>
            <a:chExt cx="997744" cy="641939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96B5FDB-BE1D-DFBE-86C4-4B08B06CEAE2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1F245391-2B70-93A8-8AE7-8FE0BA99F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F9FA55A0-DE3A-1958-B48A-C24E3059358E}"/>
              </a:ext>
            </a:extLst>
          </p:cNvPr>
          <p:cNvGrpSpPr/>
          <p:nvPr/>
        </p:nvGrpSpPr>
        <p:grpSpPr>
          <a:xfrm>
            <a:off x="6921732" y="3000664"/>
            <a:ext cx="407406" cy="407406"/>
            <a:chOff x="4427700" y="2334536"/>
            <a:chExt cx="407406" cy="407406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0DF8DD23-4F1C-5B2E-833D-C540FB9D6439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Virtualisierung</a:t>
              </a:r>
            </a:p>
          </p:txBody>
        </p:sp>
        <p:grpSp>
          <p:nvGrpSpPr>
            <p:cNvPr id="54" name="Grafik 40">
              <a:extLst>
                <a:ext uri="{FF2B5EF4-FFF2-40B4-BE49-F238E27FC236}">
                  <a16:creationId xmlns:a16="http://schemas.microsoft.com/office/drawing/2014/main" id="{02DDDCA4-FDAF-E0F3-658F-ED19C497E3E2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5AF28B05-7293-D6FA-EFC1-563DB4F06018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E374AF1D-8BFE-B756-649B-67CAD93CC269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782D441-8EC8-8535-7F7F-8E3CE67FDB20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A784D2C3-DB08-2753-6084-CD14869724BD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795028FC-8761-53EB-94FF-A053F27588B1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D4FAB72C-9CA6-B102-971C-8A82CB1C6EC5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81AA34A-3F38-140A-AEC9-BE9E1EC6D351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62" name="Grafik 40">
                <a:extLst>
                  <a:ext uri="{FF2B5EF4-FFF2-40B4-BE49-F238E27FC236}">
                    <a16:creationId xmlns:a16="http://schemas.microsoft.com/office/drawing/2014/main" id="{BC5F98FC-9EF5-AE31-DCB2-816D0F2D1DDA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63" name="Freihandform: Form 62">
                  <a:extLst>
                    <a:ext uri="{FF2B5EF4-FFF2-40B4-BE49-F238E27FC236}">
                      <a16:creationId xmlns:a16="http://schemas.microsoft.com/office/drawing/2014/main" id="{8543FC42-59D3-D33D-CB9D-C5924838ED8A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64" name="Freihandform: Form 63">
                  <a:extLst>
                    <a:ext uri="{FF2B5EF4-FFF2-40B4-BE49-F238E27FC236}">
                      <a16:creationId xmlns:a16="http://schemas.microsoft.com/office/drawing/2014/main" id="{FA573319-2D14-293E-1DA8-FD3DD2955923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502C0014-37C5-702F-EACD-0624C45BF974}"/>
              </a:ext>
            </a:extLst>
          </p:cNvPr>
          <p:cNvGrpSpPr/>
          <p:nvPr/>
        </p:nvGrpSpPr>
        <p:grpSpPr>
          <a:xfrm>
            <a:off x="7970331" y="3726793"/>
            <a:ext cx="407406" cy="407406"/>
            <a:chOff x="4427700" y="2334536"/>
            <a:chExt cx="407406" cy="407406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192C2445-5D7D-36D0-6122-3289658BEF84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Betriebs-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 err="1">
                  <a:solidFill>
                    <a:srgbClr val="111111"/>
                  </a:solidFill>
                  <a:latin typeface="Gilroy" panose="00000500000000000000" pitchFamily="50" charset="0"/>
                </a:rPr>
                <a:t>systeme</a:t>
              </a:r>
              <a:endParaRPr lang="de-DE" sz="11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68" name="Grafik 40">
              <a:extLst>
                <a:ext uri="{FF2B5EF4-FFF2-40B4-BE49-F238E27FC236}">
                  <a16:creationId xmlns:a16="http://schemas.microsoft.com/office/drawing/2014/main" id="{3D23F8D2-38B4-ACEB-CDE7-2FE17D461D9A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9FCF8C34-EE84-1510-EB3F-2DCA6A5152B8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2AA5C0E2-8969-4E89-4886-636EA4AEB712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A9299824-24C4-0E4F-61DB-A2ADA90C9EB5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702097FF-385E-0393-AF63-D45BC54C7346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75CBE9C5-D4A7-A78B-B951-F8A42BF6C684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AD677721-0947-D7E9-8A00-2E71740986F3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5A07DE6B-7EAE-B8C9-6EDD-EDC28650B62B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77" name="Grafik 40">
                <a:extLst>
                  <a:ext uri="{FF2B5EF4-FFF2-40B4-BE49-F238E27FC236}">
                    <a16:creationId xmlns:a16="http://schemas.microsoft.com/office/drawing/2014/main" id="{4BD15529-4106-7BC1-839E-EB31DE8B314F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78" name="Freihandform: Form 77">
                  <a:extLst>
                    <a:ext uri="{FF2B5EF4-FFF2-40B4-BE49-F238E27FC236}">
                      <a16:creationId xmlns:a16="http://schemas.microsoft.com/office/drawing/2014/main" id="{5E0E87D6-B360-3944-12DF-89A97DC80F34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79" name="Freihandform: Form 78">
                  <a:extLst>
                    <a:ext uri="{FF2B5EF4-FFF2-40B4-BE49-F238E27FC236}">
                      <a16:creationId xmlns:a16="http://schemas.microsoft.com/office/drawing/2014/main" id="{52E06978-9A9C-43DD-0D24-C1F6849197CF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6318103D-4B4A-CCEE-B138-63F7436550CE}"/>
              </a:ext>
            </a:extLst>
          </p:cNvPr>
          <p:cNvGrpSpPr/>
          <p:nvPr/>
        </p:nvGrpSpPr>
        <p:grpSpPr>
          <a:xfrm>
            <a:off x="9021501" y="3726793"/>
            <a:ext cx="407406" cy="407406"/>
            <a:chOff x="4427700" y="2334536"/>
            <a:chExt cx="407406" cy="407406"/>
          </a:xfrm>
        </p:grpSpPr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04F25258-3D7E-7A20-CFE7-8CC1D193B4A0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Monitoring</a:t>
              </a:r>
            </a:p>
          </p:txBody>
        </p:sp>
        <p:grpSp>
          <p:nvGrpSpPr>
            <p:cNvPr id="82" name="Grafik 40">
              <a:extLst>
                <a:ext uri="{FF2B5EF4-FFF2-40B4-BE49-F238E27FC236}">
                  <a16:creationId xmlns:a16="http://schemas.microsoft.com/office/drawing/2014/main" id="{CCD420DB-D089-38C0-B8ED-069CE55E88AF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EA944E5A-7B72-0506-B436-2EEF0EA4167E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E95B3FCD-B6AA-8CC7-BC75-E3AD95D4238B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B999EB3F-9922-D696-DDB5-BC7B1F8045FF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6F4065EC-F748-A602-3A63-40A6CC1B38E3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58010ADB-AB93-DA68-53DC-66C7A184B415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1038147A-93EA-3765-D20C-DFDACB66F46F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00C1F309-5368-F380-ECDF-6294F7B7338D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91" name="Grafik 40">
                <a:extLst>
                  <a:ext uri="{FF2B5EF4-FFF2-40B4-BE49-F238E27FC236}">
                    <a16:creationId xmlns:a16="http://schemas.microsoft.com/office/drawing/2014/main" id="{2A03A64E-D84A-DE21-3D0D-E54E379A555B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93" name="Freihandform: Form 92">
                  <a:extLst>
                    <a:ext uri="{FF2B5EF4-FFF2-40B4-BE49-F238E27FC236}">
                      <a16:creationId xmlns:a16="http://schemas.microsoft.com/office/drawing/2014/main" id="{18E95E03-23AE-C56C-3A05-88CAF3D4CD84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94" name="Freihandform: Form 93">
                  <a:extLst>
                    <a:ext uri="{FF2B5EF4-FFF2-40B4-BE49-F238E27FC236}">
                      <a16:creationId xmlns:a16="http://schemas.microsoft.com/office/drawing/2014/main" id="{1C9E0989-F66B-C1A5-FD38-85EF04A91CCB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65" name="Gruppieren 164">
            <a:extLst>
              <a:ext uri="{FF2B5EF4-FFF2-40B4-BE49-F238E27FC236}">
                <a16:creationId xmlns:a16="http://schemas.microsoft.com/office/drawing/2014/main" id="{06BA3566-3430-2E75-DEAE-E4A076B1EA27}"/>
              </a:ext>
            </a:extLst>
          </p:cNvPr>
          <p:cNvGrpSpPr/>
          <p:nvPr/>
        </p:nvGrpSpPr>
        <p:grpSpPr>
          <a:xfrm>
            <a:off x="6924303" y="3729773"/>
            <a:ext cx="407406" cy="407406"/>
            <a:chOff x="9835211" y="3822043"/>
            <a:chExt cx="407406" cy="407406"/>
          </a:xfrm>
        </p:grpSpPr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5175A80C-0BA3-788F-854D-805399789EDB}"/>
                </a:ext>
              </a:extLst>
            </p:cNvPr>
            <p:cNvSpPr/>
            <p:nvPr/>
          </p:nvSpPr>
          <p:spPr>
            <a:xfrm>
              <a:off x="9835211" y="3822043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Container</a:t>
              </a:r>
            </a:p>
          </p:txBody>
        </p:sp>
        <p:grpSp>
          <p:nvGrpSpPr>
            <p:cNvPr id="97" name="Grafik 40">
              <a:extLst>
                <a:ext uri="{FF2B5EF4-FFF2-40B4-BE49-F238E27FC236}">
                  <a16:creationId xmlns:a16="http://schemas.microsoft.com/office/drawing/2014/main" id="{750C5CE8-8071-FFFE-7CE1-51E798F7C678}"/>
                </a:ext>
              </a:extLst>
            </p:cNvPr>
            <p:cNvGrpSpPr/>
            <p:nvPr/>
          </p:nvGrpSpPr>
          <p:grpSpPr>
            <a:xfrm>
              <a:off x="9871466" y="3841409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202FC652-7305-D90F-6011-BC3CC9662A71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7ED2C50E-24FA-646B-9BF0-9B1E39FCC753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5F1A9DA1-2199-003D-2BE3-3860510628C8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D4D48EE7-3258-6A77-77A8-F098675B8F3A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DD60EAF6-569C-3825-1B01-6EAFADADF486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84C12637-5866-B525-E7F4-025E67AB007F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92713D94-C834-8636-107E-F6F3547209F4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05" name="Grafik 40">
                <a:extLst>
                  <a:ext uri="{FF2B5EF4-FFF2-40B4-BE49-F238E27FC236}">
                    <a16:creationId xmlns:a16="http://schemas.microsoft.com/office/drawing/2014/main" id="{06ADAFF0-060D-BF92-94E8-86025FE5DA22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06" name="Freihandform: Form 105">
                  <a:extLst>
                    <a:ext uri="{FF2B5EF4-FFF2-40B4-BE49-F238E27FC236}">
                      <a16:creationId xmlns:a16="http://schemas.microsoft.com/office/drawing/2014/main" id="{43AEEF34-D6CC-E830-914E-7811A192C4BB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07" name="Freihandform: Form 106">
                  <a:extLst>
                    <a:ext uri="{FF2B5EF4-FFF2-40B4-BE49-F238E27FC236}">
                      <a16:creationId xmlns:a16="http://schemas.microsoft.com/office/drawing/2014/main" id="{B9FFA3FE-0968-B6E6-EFA3-6A803BF556E6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6EF36196-8324-9678-CF38-4956E5AE1A2E}"/>
              </a:ext>
            </a:extLst>
          </p:cNvPr>
          <p:cNvGrpSpPr/>
          <p:nvPr/>
        </p:nvGrpSpPr>
        <p:grpSpPr>
          <a:xfrm>
            <a:off x="10034871" y="3736252"/>
            <a:ext cx="407406" cy="407406"/>
            <a:chOff x="4427700" y="2334536"/>
            <a:chExt cx="407406" cy="407406"/>
          </a:xfrm>
        </p:grpSpPr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87D833E8-245F-90CA-E41D-178823C9E492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Prozess-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Steuerung</a:t>
              </a:r>
            </a:p>
          </p:txBody>
        </p:sp>
        <p:grpSp>
          <p:nvGrpSpPr>
            <p:cNvPr id="110" name="Grafik 40">
              <a:extLst>
                <a:ext uri="{FF2B5EF4-FFF2-40B4-BE49-F238E27FC236}">
                  <a16:creationId xmlns:a16="http://schemas.microsoft.com/office/drawing/2014/main" id="{9B371573-25A8-CC51-3F6F-16E2D22B63C2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A0E65378-C73E-5CC7-EAD6-99B2480EC388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F1FD3263-93A9-0C23-AB3F-9E057078EE34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C277EF5C-960A-4CC0-3D89-406D81FD206B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8B8B00FC-6CFF-EB2D-6ABD-D4F62886FE7C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D399BF38-241C-C546-38E7-BDB980716B87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8D73BC31-1248-A6BF-23C8-E4BF6773E5A3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E82EC278-E35A-E128-9A6A-8B5B630FD36A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18" name="Grafik 40">
                <a:extLst>
                  <a:ext uri="{FF2B5EF4-FFF2-40B4-BE49-F238E27FC236}">
                    <a16:creationId xmlns:a16="http://schemas.microsoft.com/office/drawing/2014/main" id="{365AE7FB-3818-16D8-A377-037DDD2B2344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19" name="Freihandform: Form 118">
                  <a:extLst>
                    <a:ext uri="{FF2B5EF4-FFF2-40B4-BE49-F238E27FC236}">
                      <a16:creationId xmlns:a16="http://schemas.microsoft.com/office/drawing/2014/main" id="{FF52392D-C2BB-28CD-3A2D-A4D1696FDDEA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20" name="Freihandform: Form 119">
                  <a:extLst>
                    <a:ext uri="{FF2B5EF4-FFF2-40B4-BE49-F238E27FC236}">
                      <a16:creationId xmlns:a16="http://schemas.microsoft.com/office/drawing/2014/main" id="{2BE369E4-49E7-F5D1-3276-787CDCECC539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F5D852F9-24EC-EA00-8193-B4D396A5510F}"/>
              </a:ext>
            </a:extLst>
          </p:cNvPr>
          <p:cNvGrpSpPr/>
          <p:nvPr/>
        </p:nvGrpSpPr>
        <p:grpSpPr>
          <a:xfrm>
            <a:off x="7970331" y="3000664"/>
            <a:ext cx="407406" cy="407406"/>
            <a:chOff x="4427700" y="2334536"/>
            <a:chExt cx="407406" cy="407406"/>
          </a:xfrm>
        </p:grpSpPr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253E3E8F-F63D-1DDA-5D10-67D26A6CA969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Frameworks</a:t>
              </a:r>
            </a:p>
          </p:txBody>
        </p:sp>
        <p:grpSp>
          <p:nvGrpSpPr>
            <p:cNvPr id="123" name="Grafik 40">
              <a:extLst>
                <a:ext uri="{FF2B5EF4-FFF2-40B4-BE49-F238E27FC236}">
                  <a16:creationId xmlns:a16="http://schemas.microsoft.com/office/drawing/2014/main" id="{B77E2DA4-5174-5700-A0E6-F2A1AF6265D6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5334E317-63D3-318E-31D2-D648903A465B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5" name="Freihandform: Form 124">
                <a:extLst>
                  <a:ext uri="{FF2B5EF4-FFF2-40B4-BE49-F238E27FC236}">
                    <a16:creationId xmlns:a16="http://schemas.microsoft.com/office/drawing/2014/main" id="{23712CD9-3354-7FD1-B1A1-13FCD15FE03C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6" name="Freihandform: Form 125">
                <a:extLst>
                  <a:ext uri="{FF2B5EF4-FFF2-40B4-BE49-F238E27FC236}">
                    <a16:creationId xmlns:a16="http://schemas.microsoft.com/office/drawing/2014/main" id="{D44EDFAE-DD11-CF19-D36E-FBF7FCCACE83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7" name="Freihandform: Form 126">
                <a:extLst>
                  <a:ext uri="{FF2B5EF4-FFF2-40B4-BE49-F238E27FC236}">
                    <a16:creationId xmlns:a16="http://schemas.microsoft.com/office/drawing/2014/main" id="{846C9F99-3851-0A31-0F88-94AB9D1E7BC2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0ACAB07A-5865-1E78-7263-4C755FD4F7D9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E825E5CC-4E43-4220-B0ED-F1AE8BD94544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3703817E-855F-ABA4-09EC-88D13A035544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31" name="Grafik 40">
                <a:extLst>
                  <a:ext uri="{FF2B5EF4-FFF2-40B4-BE49-F238E27FC236}">
                    <a16:creationId xmlns:a16="http://schemas.microsoft.com/office/drawing/2014/main" id="{157500E6-7C06-3567-DF1A-349D854ABD84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32" name="Freihandform: Form 131">
                  <a:extLst>
                    <a:ext uri="{FF2B5EF4-FFF2-40B4-BE49-F238E27FC236}">
                      <a16:creationId xmlns:a16="http://schemas.microsoft.com/office/drawing/2014/main" id="{E89D5672-9642-38D2-3719-52052A3A7055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3" name="Freihandform: Form 132">
                  <a:extLst>
                    <a:ext uri="{FF2B5EF4-FFF2-40B4-BE49-F238E27FC236}">
                      <a16:creationId xmlns:a16="http://schemas.microsoft.com/office/drawing/2014/main" id="{424A651C-0471-8FEF-3852-D9309893F6D2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E43113D5-F97B-1C85-4D73-5D16C7A31A3F}"/>
              </a:ext>
            </a:extLst>
          </p:cNvPr>
          <p:cNvGrpSpPr/>
          <p:nvPr/>
        </p:nvGrpSpPr>
        <p:grpSpPr>
          <a:xfrm>
            <a:off x="9021501" y="3000664"/>
            <a:ext cx="407406" cy="407406"/>
            <a:chOff x="4427700" y="2334536"/>
            <a:chExt cx="407406" cy="407406"/>
          </a:xfrm>
        </p:grpSpPr>
        <p:sp>
          <p:nvSpPr>
            <p:cNvPr id="135" name="Ellipse 134">
              <a:extLst>
                <a:ext uri="{FF2B5EF4-FFF2-40B4-BE49-F238E27FC236}">
                  <a16:creationId xmlns:a16="http://schemas.microsoft.com/office/drawing/2014/main" id="{1BD1F0F0-8B42-2CE7-5D90-776E1AA2BD7E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Security</a:t>
              </a:r>
            </a:p>
          </p:txBody>
        </p:sp>
        <p:grpSp>
          <p:nvGrpSpPr>
            <p:cNvPr id="136" name="Grafik 40">
              <a:extLst>
                <a:ext uri="{FF2B5EF4-FFF2-40B4-BE49-F238E27FC236}">
                  <a16:creationId xmlns:a16="http://schemas.microsoft.com/office/drawing/2014/main" id="{F0663DE5-FD9C-0342-40CD-529CC2141FF2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37" name="Freihandform: Form 136">
                <a:extLst>
                  <a:ext uri="{FF2B5EF4-FFF2-40B4-BE49-F238E27FC236}">
                    <a16:creationId xmlns:a16="http://schemas.microsoft.com/office/drawing/2014/main" id="{36615732-09BC-0EA1-6977-4E88A7048B5D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8" name="Freihandform: Form 137">
                <a:extLst>
                  <a:ext uri="{FF2B5EF4-FFF2-40B4-BE49-F238E27FC236}">
                    <a16:creationId xmlns:a16="http://schemas.microsoft.com/office/drawing/2014/main" id="{59C86138-27C3-07FE-AB95-77DF8393AC18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77E8D788-F328-0E07-767E-3E288EE3FF5E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09407089-098A-ED3D-5BD7-B5A7B1CEE816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C876D9F9-033D-50DE-F790-8CD6C9ED950B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4D7EFB2D-B21C-8DCE-B208-0FA037D1C9D8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8C7E0AA3-4277-9B20-6947-582E3D15F071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44" name="Grafik 40">
                <a:extLst>
                  <a:ext uri="{FF2B5EF4-FFF2-40B4-BE49-F238E27FC236}">
                    <a16:creationId xmlns:a16="http://schemas.microsoft.com/office/drawing/2014/main" id="{F646BAF6-9E50-8A54-8ECD-1E0F3E22C8B3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45" name="Freihandform: Form 144">
                  <a:extLst>
                    <a:ext uri="{FF2B5EF4-FFF2-40B4-BE49-F238E27FC236}">
                      <a16:creationId xmlns:a16="http://schemas.microsoft.com/office/drawing/2014/main" id="{FB80F65E-EE09-6084-13AA-9EE8EB69D642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46" name="Freihandform: Form 145">
                  <a:extLst>
                    <a:ext uri="{FF2B5EF4-FFF2-40B4-BE49-F238E27FC236}">
                      <a16:creationId xmlns:a16="http://schemas.microsoft.com/office/drawing/2014/main" id="{27378066-581C-2A1B-C6B1-1A47580D24E4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47" name="Gruppieren 146">
            <a:extLst>
              <a:ext uri="{FF2B5EF4-FFF2-40B4-BE49-F238E27FC236}">
                <a16:creationId xmlns:a16="http://schemas.microsoft.com/office/drawing/2014/main" id="{E431A14C-19FE-1488-0D3C-B2F317B9F818}"/>
              </a:ext>
            </a:extLst>
          </p:cNvPr>
          <p:cNvGrpSpPr/>
          <p:nvPr/>
        </p:nvGrpSpPr>
        <p:grpSpPr>
          <a:xfrm>
            <a:off x="9999898" y="3000664"/>
            <a:ext cx="407406" cy="407406"/>
            <a:chOff x="4427700" y="2334536"/>
            <a:chExt cx="407406" cy="407406"/>
          </a:xfrm>
        </p:grpSpPr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DAE6AB61-D167-2AA1-71D0-D6310FC15151}"/>
                </a:ext>
              </a:extLst>
            </p:cNvPr>
            <p:cNvSpPr/>
            <p:nvPr/>
          </p:nvSpPr>
          <p:spPr>
            <a:xfrm>
              <a:off x="4427700" y="2334536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…</a:t>
              </a:r>
            </a:p>
          </p:txBody>
        </p:sp>
        <p:grpSp>
          <p:nvGrpSpPr>
            <p:cNvPr id="149" name="Grafik 40">
              <a:extLst>
                <a:ext uri="{FF2B5EF4-FFF2-40B4-BE49-F238E27FC236}">
                  <a16:creationId xmlns:a16="http://schemas.microsoft.com/office/drawing/2014/main" id="{DBB1AF15-7629-A1F9-E24D-25E72779BF49}"/>
                </a:ext>
              </a:extLst>
            </p:cNvPr>
            <p:cNvGrpSpPr/>
            <p:nvPr/>
          </p:nvGrpSpPr>
          <p:grpSpPr>
            <a:xfrm>
              <a:off x="4463955" y="2353902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3000000" scaled="0"/>
            </a:gradFill>
          </p:grpSpPr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86A6522A-2965-5131-6946-4FA867103F84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1" name="Freihandform: Form 150">
                <a:extLst>
                  <a:ext uri="{FF2B5EF4-FFF2-40B4-BE49-F238E27FC236}">
                    <a16:creationId xmlns:a16="http://schemas.microsoft.com/office/drawing/2014/main" id="{D8B4836E-7BDE-F079-0F61-2D32BC3F4FF1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2" name="Freihandform: Form 151">
                <a:extLst>
                  <a:ext uri="{FF2B5EF4-FFF2-40B4-BE49-F238E27FC236}">
                    <a16:creationId xmlns:a16="http://schemas.microsoft.com/office/drawing/2014/main" id="{8FA111B5-A83E-519E-1322-1C8026B36E0A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D55CBD74-6491-C69A-F965-D31834F7CEE0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6FA753DA-D32A-9EE7-4F10-D58BA781A1C1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5" name="Freihandform: Form 154">
                <a:extLst>
                  <a:ext uri="{FF2B5EF4-FFF2-40B4-BE49-F238E27FC236}">
                    <a16:creationId xmlns:a16="http://schemas.microsoft.com/office/drawing/2014/main" id="{04837F9B-FD40-54C8-ABBA-C2F0035B0B98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6" name="Freihandform: Form 155">
                <a:extLst>
                  <a:ext uri="{FF2B5EF4-FFF2-40B4-BE49-F238E27FC236}">
                    <a16:creationId xmlns:a16="http://schemas.microsoft.com/office/drawing/2014/main" id="{7D2F8CC6-00D9-F012-DF72-03F7AA9C0007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57" name="Grafik 40">
                <a:extLst>
                  <a:ext uri="{FF2B5EF4-FFF2-40B4-BE49-F238E27FC236}">
                    <a16:creationId xmlns:a16="http://schemas.microsoft.com/office/drawing/2014/main" id="{F9C467F9-3602-7B07-5C46-20FF2C0E2622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58" name="Freihandform: Form 157">
                  <a:extLst>
                    <a:ext uri="{FF2B5EF4-FFF2-40B4-BE49-F238E27FC236}">
                      <a16:creationId xmlns:a16="http://schemas.microsoft.com/office/drawing/2014/main" id="{62143840-D142-1DFD-5B7C-FD1E5C62CE07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59" name="Freihandform: Form 158">
                  <a:extLst>
                    <a:ext uri="{FF2B5EF4-FFF2-40B4-BE49-F238E27FC236}">
                      <a16:creationId xmlns:a16="http://schemas.microsoft.com/office/drawing/2014/main" id="{7D4D1077-D114-94F3-D914-CB00527D9341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66" name="Rechteck 165">
            <a:extLst>
              <a:ext uri="{FF2B5EF4-FFF2-40B4-BE49-F238E27FC236}">
                <a16:creationId xmlns:a16="http://schemas.microsoft.com/office/drawing/2014/main" id="{A0B0173A-BFB9-4C3B-10D2-2C0D4ECDE100}"/>
              </a:ext>
            </a:extLst>
          </p:cNvPr>
          <p:cNvSpPr/>
          <p:nvPr/>
        </p:nvSpPr>
        <p:spPr>
          <a:xfrm>
            <a:off x="1306349" y="2249657"/>
            <a:ext cx="4469758" cy="1655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rtlCol="0" anchor="t"/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US-amerikanische </a:t>
            </a:r>
            <a:br>
              <a:rPr lang="de-DE" sz="1200" dirty="0">
                <a:solidFill>
                  <a:schemeClr val="tx1"/>
                </a:solidFill>
                <a:latin typeface="Gilroy Bold" panose="00000800000000000000" pitchFamily="50" charset="0"/>
              </a:rPr>
            </a:b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IT-Technologie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Die meisten Komponenten der Cloud (Virtualisierung von  Netzwerk, Speicher,  Rechenleistung, Middleware, Anwendungssoftware, Security, Monitoring, Bestell-, Liefer- und Abrechnungsprozesse, </a:t>
            </a:r>
            <a:r>
              <a:rPr lang="de-DE" sz="1200" dirty="0" err="1">
                <a:solidFill>
                  <a:schemeClr val="tx1"/>
                </a:solidFill>
                <a:latin typeface="Gilroy" panose="00000500000000000000" pitchFamily="50" charset="0"/>
              </a:rPr>
              <a:t>uvm</a:t>
            </a: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.) werden von amerikanischen Unternehmen als Einzelteile geliefert</a:t>
            </a: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3F5E0BF8-5076-D3B4-2E28-5807952BFA89}"/>
              </a:ext>
            </a:extLst>
          </p:cNvPr>
          <p:cNvSpPr/>
          <p:nvPr/>
        </p:nvSpPr>
        <p:spPr>
          <a:xfrm>
            <a:off x="2771775" y="4155807"/>
            <a:ext cx="3004331" cy="11379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rtlCol="0" anchor="t"/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Open Source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Viele Komponenten existieren ebenfalls als Open-Source-Varianten und werden in Private Clouds eingesetzt.</a:t>
            </a:r>
          </a:p>
        </p:txBody>
      </p:sp>
      <p:grpSp>
        <p:nvGrpSpPr>
          <p:cNvPr id="177" name="Gruppieren 176">
            <a:extLst>
              <a:ext uri="{FF2B5EF4-FFF2-40B4-BE49-F238E27FC236}">
                <a16:creationId xmlns:a16="http://schemas.microsoft.com/office/drawing/2014/main" id="{FF3CB6D1-C224-89E2-3163-C36B455C93A1}"/>
              </a:ext>
            </a:extLst>
          </p:cNvPr>
          <p:cNvGrpSpPr/>
          <p:nvPr/>
        </p:nvGrpSpPr>
        <p:grpSpPr>
          <a:xfrm>
            <a:off x="5776106" y="4066614"/>
            <a:ext cx="1078662" cy="457761"/>
            <a:chOff x="5776106" y="4066614"/>
            <a:chExt cx="1078662" cy="457761"/>
          </a:xfrm>
        </p:grpSpPr>
        <p:cxnSp>
          <p:nvCxnSpPr>
            <p:cNvPr id="169" name="Gerader Verbinder 168">
              <a:extLst>
                <a:ext uri="{FF2B5EF4-FFF2-40B4-BE49-F238E27FC236}">
                  <a16:creationId xmlns:a16="http://schemas.microsoft.com/office/drawing/2014/main" id="{87E547F0-C08B-9946-0DA7-BFCD0D5A5829}"/>
                </a:ext>
              </a:extLst>
            </p:cNvPr>
            <p:cNvCxnSpPr/>
            <p:nvPr/>
          </p:nvCxnSpPr>
          <p:spPr>
            <a:xfrm flipV="1">
              <a:off x="5776106" y="4068547"/>
              <a:ext cx="453244" cy="455828"/>
            </a:xfrm>
            <a:prstGeom prst="line">
              <a:avLst/>
            </a:prstGeom>
            <a:ln w="12700">
              <a:solidFill>
                <a:srgbClr val="34C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Gerader Verbinder 169">
              <a:extLst>
                <a:ext uri="{FF2B5EF4-FFF2-40B4-BE49-F238E27FC236}">
                  <a16:creationId xmlns:a16="http://schemas.microsoft.com/office/drawing/2014/main" id="{FE5CC349-9BD0-4F01-AFAE-84396AB3CA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1730" y="4066614"/>
              <a:ext cx="633038" cy="0"/>
            </a:xfrm>
            <a:prstGeom prst="line">
              <a:avLst/>
            </a:prstGeom>
            <a:ln w="12700">
              <a:solidFill>
                <a:srgbClr val="34CA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8A400D7C-FED1-39E9-1F45-45104E240DE2}"/>
              </a:ext>
            </a:extLst>
          </p:cNvPr>
          <p:cNvCxnSpPr>
            <a:cxnSpLocks/>
          </p:cNvCxnSpPr>
          <p:nvPr/>
        </p:nvCxnSpPr>
        <p:spPr>
          <a:xfrm flipH="1">
            <a:off x="5776107" y="3099561"/>
            <a:ext cx="1078661" cy="0"/>
          </a:xfrm>
          <a:prstGeom prst="line">
            <a:avLst/>
          </a:prstGeom>
          <a:ln w="12700">
            <a:solidFill>
              <a:srgbClr val="B375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Freihandform: Form 177">
            <a:extLst>
              <a:ext uri="{FF2B5EF4-FFF2-40B4-BE49-F238E27FC236}">
                <a16:creationId xmlns:a16="http://schemas.microsoft.com/office/drawing/2014/main" id="{E2C393BD-F94E-9499-1528-07FAE8BCE675}"/>
              </a:ext>
            </a:extLst>
          </p:cNvPr>
          <p:cNvSpPr/>
          <p:nvPr/>
        </p:nvSpPr>
        <p:spPr>
          <a:xfrm>
            <a:off x="731835" y="3572659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179" name="Gruppieren 178">
            <a:extLst>
              <a:ext uri="{FF2B5EF4-FFF2-40B4-BE49-F238E27FC236}">
                <a16:creationId xmlns:a16="http://schemas.microsoft.com/office/drawing/2014/main" id="{E40D95C8-C84B-547F-5DDD-999279CEAE57}"/>
              </a:ext>
            </a:extLst>
          </p:cNvPr>
          <p:cNvGrpSpPr/>
          <p:nvPr/>
        </p:nvGrpSpPr>
        <p:grpSpPr>
          <a:xfrm>
            <a:off x="2160937" y="4949732"/>
            <a:ext cx="534682" cy="344010"/>
            <a:chOff x="10018257" y="4340025"/>
            <a:chExt cx="997744" cy="641939"/>
          </a:xfrm>
        </p:grpSpPr>
        <p:sp>
          <p:nvSpPr>
            <p:cNvPr id="180" name="Rechteck 179">
              <a:extLst>
                <a:ext uri="{FF2B5EF4-FFF2-40B4-BE49-F238E27FC236}">
                  <a16:creationId xmlns:a16="http://schemas.microsoft.com/office/drawing/2014/main" id="{404C2739-F952-97C9-8690-29D67AEB08F1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181" name="Grafik 180">
              <a:extLst>
                <a:ext uri="{FF2B5EF4-FFF2-40B4-BE49-F238E27FC236}">
                  <a16:creationId xmlns:a16="http://schemas.microsoft.com/office/drawing/2014/main" id="{8D306058-471F-4FAB-1EE9-4556B1761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  <p:sp>
        <p:nvSpPr>
          <p:cNvPr id="182" name="Textfeld 181">
            <a:extLst>
              <a:ext uri="{FF2B5EF4-FFF2-40B4-BE49-F238E27FC236}">
                <a16:creationId xmlns:a16="http://schemas.microsoft.com/office/drawing/2014/main" id="{738CB90F-AEEC-5AFF-7F67-BA0D8AD86A8E}"/>
              </a:ext>
            </a:extLst>
          </p:cNvPr>
          <p:cNvSpPr txBox="1"/>
          <p:nvPr/>
        </p:nvSpPr>
        <p:spPr>
          <a:xfrm>
            <a:off x="471918" y="5731944"/>
            <a:ext cx="11034281" cy="7069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Die Private Cloud ist das automatisierte, klassische Rechenzentrum eines Unternehmens. Die Komponenten werden meist von großen amerikanischen Software-Unternehmen bezogen und von der eigenen IT-Abteilung integriert und betrieben.</a:t>
            </a:r>
          </a:p>
        </p:txBody>
      </p:sp>
    </p:spTree>
    <p:extLst>
      <p:ext uri="{BB962C8B-B14F-4D97-AF65-F5344CB8AC3E}">
        <p14:creationId xmlns:p14="http://schemas.microsoft.com/office/powerpoint/2010/main" val="197353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19" y="413614"/>
            <a:ext cx="11348605" cy="787400"/>
          </a:xfrm>
        </p:spPr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2</a:t>
            </a:r>
            <a:br>
              <a:rPr lang="de-DE" sz="1800" dirty="0">
                <a:latin typeface="Gilroy" panose="00000500000000000000" pitchFamily="50" charset="0"/>
              </a:rPr>
            </a:br>
            <a:r>
              <a:rPr lang="de-DE" dirty="0"/>
              <a:t>Europäische Clouds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518D298-8181-A3F6-F205-21BA08306E34}"/>
              </a:ext>
            </a:extLst>
          </p:cNvPr>
          <p:cNvSpPr/>
          <p:nvPr/>
        </p:nvSpPr>
        <p:spPr>
          <a:xfrm>
            <a:off x="6424843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/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Europäischer Cloud-Anbieter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erstellt eine Cloud aus vielen Einzelkomponenten und betreibt das Zusammenspiel.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FE73918-957C-A492-C008-CEFBA8FEF660}"/>
              </a:ext>
            </a:extLst>
          </p:cNvPr>
          <p:cNvSpPr/>
          <p:nvPr/>
        </p:nvSpPr>
        <p:spPr>
          <a:xfrm>
            <a:off x="6424844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70888CC5-B975-3113-7AB3-59B85C76EEEF}"/>
              </a:ext>
            </a:extLst>
          </p:cNvPr>
          <p:cNvCxnSpPr>
            <a:cxnSpLocks/>
            <a:stCxn id="32" idx="2"/>
            <a:endCxn id="24" idx="0"/>
          </p:cNvCxnSpPr>
          <p:nvPr/>
        </p:nvCxnSpPr>
        <p:spPr>
          <a:xfrm flipH="1">
            <a:off x="8659722" y="1821844"/>
            <a:ext cx="1" cy="2481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 33">
            <a:extLst>
              <a:ext uri="{FF2B5EF4-FFF2-40B4-BE49-F238E27FC236}">
                <a16:creationId xmlns:a16="http://schemas.microsoft.com/office/drawing/2014/main" id="{C2EE2F64-483E-05AC-A5CC-C16744C11428}"/>
              </a:ext>
            </a:extLst>
          </p:cNvPr>
          <p:cNvSpPr/>
          <p:nvPr/>
        </p:nvSpPr>
        <p:spPr>
          <a:xfrm>
            <a:off x="6518496" y="4640243"/>
            <a:ext cx="4275078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in Europa betrieben durch Europäer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41824BAD-2453-785D-7A7F-50F6EFF0F61B}"/>
              </a:ext>
            </a:extLst>
          </p:cNvPr>
          <p:cNvGrpSpPr/>
          <p:nvPr/>
        </p:nvGrpSpPr>
        <p:grpSpPr>
          <a:xfrm>
            <a:off x="10971517" y="4949732"/>
            <a:ext cx="534682" cy="344010"/>
            <a:chOff x="10018257" y="4340025"/>
            <a:chExt cx="997744" cy="641939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96B5FDB-BE1D-DFBE-86C4-4B08B06CEAE2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1F245391-2B70-93A8-8AE7-8FE0BA99F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  <p:sp>
        <p:nvSpPr>
          <p:cNvPr id="53" name="Ellipse 52">
            <a:extLst>
              <a:ext uri="{FF2B5EF4-FFF2-40B4-BE49-F238E27FC236}">
                <a16:creationId xmlns:a16="http://schemas.microsoft.com/office/drawing/2014/main" id="{0DF8DD23-4F1C-5B2E-833D-C540FB9D6439}"/>
              </a:ext>
            </a:extLst>
          </p:cNvPr>
          <p:cNvSpPr/>
          <p:nvPr/>
        </p:nvSpPr>
        <p:spPr>
          <a:xfrm>
            <a:off x="6921732" y="3000664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…</a:t>
            </a:r>
          </a:p>
        </p:txBody>
      </p:sp>
      <p:grpSp>
        <p:nvGrpSpPr>
          <p:cNvPr id="54" name="Grafik 40">
            <a:extLst>
              <a:ext uri="{FF2B5EF4-FFF2-40B4-BE49-F238E27FC236}">
                <a16:creationId xmlns:a16="http://schemas.microsoft.com/office/drawing/2014/main" id="{02DDDCA4-FDAF-E0F3-658F-ED19C497E3E2}"/>
              </a:ext>
            </a:extLst>
          </p:cNvPr>
          <p:cNvGrpSpPr/>
          <p:nvPr/>
        </p:nvGrpSpPr>
        <p:grpSpPr>
          <a:xfrm>
            <a:off x="6957987" y="3020030"/>
            <a:ext cx="351891" cy="354399"/>
            <a:chOff x="5781158" y="3087645"/>
            <a:chExt cx="651629" cy="656273"/>
          </a:xfrm>
          <a:gradFill>
            <a:gsLst>
              <a:gs pos="0">
                <a:srgbClr val="B375FC"/>
              </a:gs>
              <a:gs pos="100000">
                <a:srgbClr val="5DAED8"/>
              </a:gs>
            </a:gsLst>
            <a:lin ang="3000000" scaled="0"/>
          </a:gradFill>
        </p:grpSpPr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AF28B05-7293-D6FA-EFC1-563DB4F06018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374AF1D-8BFE-B756-649B-67CAD93CC269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5782D441-8EC8-8535-7F7F-8E3CE67FDB20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784D2C3-DB08-2753-6084-CD14869724BD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795028FC-8761-53EB-94FF-A053F27588B1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D4FAB72C-9CA6-B102-971C-8A82CB1C6EC5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681AA34A-3F38-140A-AEC9-BE9E1EC6D351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62" name="Grafik 40">
              <a:extLst>
                <a:ext uri="{FF2B5EF4-FFF2-40B4-BE49-F238E27FC236}">
                  <a16:creationId xmlns:a16="http://schemas.microsoft.com/office/drawing/2014/main" id="{BC5F98FC-9EF5-AE31-DCB2-816D0F2D1DDA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8543FC42-59D3-D33D-CB9D-C5924838ED8A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FA573319-2D14-293E-1DA8-FD3DD2955923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67" name="Ellipse 66">
            <a:extLst>
              <a:ext uri="{FF2B5EF4-FFF2-40B4-BE49-F238E27FC236}">
                <a16:creationId xmlns:a16="http://schemas.microsoft.com/office/drawing/2014/main" id="{192C2445-5D7D-36D0-6122-3289658BEF84}"/>
              </a:ext>
            </a:extLst>
          </p:cNvPr>
          <p:cNvSpPr/>
          <p:nvPr/>
        </p:nvSpPr>
        <p:spPr>
          <a:xfrm>
            <a:off x="7970331" y="3726793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Betriebs-</a:t>
            </a:r>
            <a:b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</a:br>
            <a:r>
              <a:rPr lang="de-DE" sz="1100" dirty="0" err="1">
                <a:solidFill>
                  <a:srgbClr val="111111"/>
                </a:solidFill>
                <a:latin typeface="Gilroy" panose="00000500000000000000" pitchFamily="50" charset="0"/>
              </a:rPr>
              <a:t>systeme</a:t>
            </a:r>
            <a:endParaRPr lang="de-DE" sz="11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grpSp>
        <p:nvGrpSpPr>
          <p:cNvPr id="68" name="Grafik 40">
            <a:extLst>
              <a:ext uri="{FF2B5EF4-FFF2-40B4-BE49-F238E27FC236}">
                <a16:creationId xmlns:a16="http://schemas.microsoft.com/office/drawing/2014/main" id="{3D23F8D2-38B4-ACEB-CDE7-2FE17D461D9A}"/>
              </a:ext>
            </a:extLst>
          </p:cNvPr>
          <p:cNvGrpSpPr/>
          <p:nvPr/>
        </p:nvGrpSpPr>
        <p:grpSpPr>
          <a:xfrm>
            <a:off x="8006586" y="3746159"/>
            <a:ext cx="351891" cy="354399"/>
            <a:chOff x="5781158" y="3087645"/>
            <a:chExt cx="651629" cy="656273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9FCF8C34-EE84-1510-EB3F-2DCA6A5152B8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2AA5C0E2-8969-4E89-4886-636EA4AEB712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A9299824-24C4-0E4F-61DB-A2ADA90C9EB5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702097FF-385E-0393-AF63-D45BC54C7346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75CBE9C5-D4A7-A78B-B951-F8A42BF6C684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AD677721-0947-D7E9-8A00-2E71740986F3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5A07DE6B-7EAE-B8C9-6EDD-EDC28650B62B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77" name="Grafik 40">
              <a:extLst>
                <a:ext uri="{FF2B5EF4-FFF2-40B4-BE49-F238E27FC236}">
                  <a16:creationId xmlns:a16="http://schemas.microsoft.com/office/drawing/2014/main" id="{4BD15529-4106-7BC1-839E-EB31DE8B314F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5E0E87D6-B360-3944-12DF-89A97DC80F34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52E06978-9A9C-43DD-0D24-C1F6849197CF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81" name="Ellipse 80">
            <a:extLst>
              <a:ext uri="{FF2B5EF4-FFF2-40B4-BE49-F238E27FC236}">
                <a16:creationId xmlns:a16="http://schemas.microsoft.com/office/drawing/2014/main" id="{04F25258-3D7E-7A20-CFE7-8CC1D193B4A0}"/>
              </a:ext>
            </a:extLst>
          </p:cNvPr>
          <p:cNvSpPr/>
          <p:nvPr/>
        </p:nvSpPr>
        <p:spPr>
          <a:xfrm>
            <a:off x="9021501" y="3726793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Monitoring</a:t>
            </a:r>
          </a:p>
        </p:txBody>
      </p:sp>
      <p:grpSp>
        <p:nvGrpSpPr>
          <p:cNvPr id="82" name="Grafik 40">
            <a:extLst>
              <a:ext uri="{FF2B5EF4-FFF2-40B4-BE49-F238E27FC236}">
                <a16:creationId xmlns:a16="http://schemas.microsoft.com/office/drawing/2014/main" id="{CCD420DB-D089-38C0-B8ED-069CE55E88AF}"/>
              </a:ext>
            </a:extLst>
          </p:cNvPr>
          <p:cNvGrpSpPr/>
          <p:nvPr/>
        </p:nvGrpSpPr>
        <p:grpSpPr>
          <a:xfrm>
            <a:off x="9057756" y="3746159"/>
            <a:ext cx="351891" cy="354399"/>
            <a:chOff x="5781158" y="3087645"/>
            <a:chExt cx="651629" cy="656273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EA944E5A-7B72-0506-B436-2EEF0EA4167E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E95B3FCD-B6AA-8CC7-BC75-E3AD95D4238B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B999EB3F-9922-D696-DDB5-BC7B1F8045FF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6F4065EC-F748-A602-3A63-40A6CC1B38E3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58010ADB-AB93-DA68-53DC-66C7A184B415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1038147A-93EA-3765-D20C-DFDACB66F46F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00C1F309-5368-F380-ECDF-6294F7B7338D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91" name="Grafik 40">
              <a:extLst>
                <a:ext uri="{FF2B5EF4-FFF2-40B4-BE49-F238E27FC236}">
                  <a16:creationId xmlns:a16="http://schemas.microsoft.com/office/drawing/2014/main" id="{2A03A64E-D84A-DE21-3D0D-E54E379A555B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93" name="Freihandform: Form 92">
                <a:extLst>
                  <a:ext uri="{FF2B5EF4-FFF2-40B4-BE49-F238E27FC236}">
                    <a16:creationId xmlns:a16="http://schemas.microsoft.com/office/drawing/2014/main" id="{18E95E03-23AE-C56C-3A05-88CAF3D4CD84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1C9E0989-F66B-C1A5-FD38-85EF04A91CCB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96" name="Ellipse 95">
            <a:extLst>
              <a:ext uri="{FF2B5EF4-FFF2-40B4-BE49-F238E27FC236}">
                <a16:creationId xmlns:a16="http://schemas.microsoft.com/office/drawing/2014/main" id="{5175A80C-0BA3-788F-854D-805399789EDB}"/>
              </a:ext>
            </a:extLst>
          </p:cNvPr>
          <p:cNvSpPr/>
          <p:nvPr/>
        </p:nvSpPr>
        <p:spPr>
          <a:xfrm>
            <a:off x="6924303" y="3729773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Container</a:t>
            </a:r>
          </a:p>
        </p:txBody>
      </p:sp>
      <p:sp>
        <p:nvSpPr>
          <p:cNvPr id="98" name="Freihandform: Form 97">
            <a:extLst>
              <a:ext uri="{FF2B5EF4-FFF2-40B4-BE49-F238E27FC236}">
                <a16:creationId xmlns:a16="http://schemas.microsoft.com/office/drawing/2014/main" id="{202FC652-7305-D90F-6011-BC3CC9662A71}"/>
              </a:ext>
            </a:extLst>
          </p:cNvPr>
          <p:cNvSpPr/>
          <p:nvPr/>
        </p:nvSpPr>
        <p:spPr>
          <a:xfrm rot="21540000">
            <a:off x="6963409" y="3771010"/>
            <a:ext cx="334338" cy="329636"/>
          </a:xfrm>
          <a:custGeom>
            <a:avLst/>
            <a:gdLst>
              <a:gd name="connsiteX0" fmla="*/ 150023 w 619125"/>
              <a:gd name="connsiteY0" fmla="*/ 532190 h 610417"/>
              <a:gd name="connsiteX1" fmla="*/ 309563 w 619125"/>
              <a:gd name="connsiteY1" fmla="*/ 581842 h 610417"/>
              <a:gd name="connsiteX2" fmla="*/ 464577 w 619125"/>
              <a:gd name="connsiteY2" fmla="*/ 535252 h 610417"/>
              <a:gd name="connsiteX3" fmla="*/ 484380 w 619125"/>
              <a:gd name="connsiteY3" fmla="*/ 539269 h 610417"/>
              <a:gd name="connsiteX4" fmla="*/ 480363 w 619125"/>
              <a:gd name="connsiteY4" fmla="*/ 559072 h 610417"/>
              <a:gd name="connsiteX5" fmla="*/ 309563 w 619125"/>
              <a:gd name="connsiteY5" fmla="*/ 610417 h 610417"/>
              <a:gd name="connsiteX6" fmla="*/ 133778 w 619125"/>
              <a:gd name="connsiteY6" fmla="*/ 555698 h 610417"/>
              <a:gd name="connsiteX7" fmla="*/ 130146 w 619125"/>
              <a:gd name="connsiteY7" fmla="*/ 535822 h 610417"/>
              <a:gd name="connsiteX8" fmla="*/ 150023 w 619125"/>
              <a:gd name="connsiteY8" fmla="*/ 532190 h 610417"/>
              <a:gd name="connsiteX9" fmla="*/ 384493 w 619125"/>
              <a:gd name="connsiteY9" fmla="*/ 426 h 610417"/>
              <a:gd name="connsiteX10" fmla="*/ 619125 w 619125"/>
              <a:gd name="connsiteY10" fmla="*/ 300855 h 610417"/>
              <a:gd name="connsiteX11" fmla="*/ 587520 w 619125"/>
              <a:gd name="connsiteY11" fmla="*/ 437272 h 610417"/>
              <a:gd name="connsiteX12" fmla="*/ 568395 w 619125"/>
              <a:gd name="connsiteY12" fmla="*/ 443789 h 610417"/>
              <a:gd name="connsiteX13" fmla="*/ 561877 w 619125"/>
              <a:gd name="connsiteY13" fmla="*/ 424663 h 610417"/>
              <a:gd name="connsiteX14" fmla="*/ 590550 w 619125"/>
              <a:gd name="connsiteY14" fmla="*/ 300855 h 610417"/>
              <a:gd name="connsiteX15" fmla="*/ 377598 w 619125"/>
              <a:gd name="connsiteY15" fmla="*/ 28157 h 610417"/>
              <a:gd name="connsiteX16" fmla="*/ 367180 w 619125"/>
              <a:gd name="connsiteY16" fmla="*/ 10843 h 610417"/>
              <a:gd name="connsiteX17" fmla="*/ 384493 w 619125"/>
              <a:gd name="connsiteY17" fmla="*/ 426 h 610417"/>
              <a:gd name="connsiteX18" fmla="*/ 244745 w 619125"/>
              <a:gd name="connsiteY18" fmla="*/ 12359 h 610417"/>
              <a:gd name="connsiteX19" fmla="*/ 234765 w 619125"/>
              <a:gd name="connsiteY19" fmla="*/ 29928 h 610417"/>
              <a:gd name="connsiteX20" fmla="*/ 28575 w 619125"/>
              <a:gd name="connsiteY20" fmla="*/ 300855 h 610417"/>
              <a:gd name="connsiteX21" fmla="*/ 51742 w 619125"/>
              <a:gd name="connsiteY21" fmla="*/ 412769 h 610417"/>
              <a:gd name="connsiteX22" fmla="*/ 44335 w 619125"/>
              <a:gd name="connsiteY22" fmla="*/ 431567 h 610417"/>
              <a:gd name="connsiteX23" fmla="*/ 25536 w 619125"/>
              <a:gd name="connsiteY23" fmla="*/ 424160 h 610417"/>
              <a:gd name="connsiteX24" fmla="*/ 0 w 619125"/>
              <a:gd name="connsiteY24" fmla="*/ 300855 h 610417"/>
              <a:gd name="connsiteX25" fmla="*/ 227177 w 619125"/>
              <a:gd name="connsiteY25" fmla="*/ 2379 h 610417"/>
              <a:gd name="connsiteX26" fmla="*/ 244745 w 619125"/>
              <a:gd name="connsiteY26" fmla="*/ 12359 h 61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19125" h="610417">
                <a:moveTo>
                  <a:pt x="150023" y="532190"/>
                </a:moveTo>
                <a:cubicBezTo>
                  <a:pt x="196567" y="564353"/>
                  <a:pt x="251737" y="581842"/>
                  <a:pt x="309563" y="581842"/>
                </a:cubicBezTo>
                <a:cubicBezTo>
                  <a:pt x="365499" y="581842"/>
                  <a:pt x="418967" y="565480"/>
                  <a:pt x="464577" y="535252"/>
                </a:cubicBezTo>
                <a:cubicBezTo>
                  <a:pt x="471155" y="530894"/>
                  <a:pt x="480021" y="532692"/>
                  <a:pt x="484380" y="539269"/>
                </a:cubicBezTo>
                <a:cubicBezTo>
                  <a:pt x="488738" y="545847"/>
                  <a:pt x="486940" y="554713"/>
                  <a:pt x="480363" y="559072"/>
                </a:cubicBezTo>
                <a:cubicBezTo>
                  <a:pt x="430107" y="592378"/>
                  <a:pt x="371158" y="610417"/>
                  <a:pt x="309563" y="610417"/>
                </a:cubicBezTo>
                <a:cubicBezTo>
                  <a:pt x="245887" y="610417"/>
                  <a:pt x="185058" y="591135"/>
                  <a:pt x="133778" y="555698"/>
                </a:cubicBezTo>
                <a:cubicBezTo>
                  <a:pt x="127285" y="551213"/>
                  <a:pt x="125660" y="542313"/>
                  <a:pt x="130146" y="535822"/>
                </a:cubicBezTo>
                <a:cubicBezTo>
                  <a:pt x="134632" y="529330"/>
                  <a:pt x="143530" y="527704"/>
                  <a:pt x="150023" y="532190"/>
                </a:cubicBezTo>
                <a:close/>
                <a:moveTo>
                  <a:pt x="384493" y="426"/>
                </a:moveTo>
                <a:cubicBezTo>
                  <a:pt x="521368" y="34457"/>
                  <a:pt x="619125" y="157859"/>
                  <a:pt x="619125" y="300855"/>
                </a:cubicBezTo>
                <a:cubicBezTo>
                  <a:pt x="619125" y="348781"/>
                  <a:pt x="608215" y="395181"/>
                  <a:pt x="587520" y="437272"/>
                </a:cubicBezTo>
                <a:cubicBezTo>
                  <a:pt x="584039" y="444352"/>
                  <a:pt x="575476" y="447271"/>
                  <a:pt x="568395" y="443789"/>
                </a:cubicBezTo>
                <a:cubicBezTo>
                  <a:pt x="561313" y="440307"/>
                  <a:pt x="558396" y="431744"/>
                  <a:pt x="561877" y="424663"/>
                </a:cubicBezTo>
                <a:cubicBezTo>
                  <a:pt x="580654" y="386475"/>
                  <a:pt x="590550" y="344385"/>
                  <a:pt x="590550" y="300855"/>
                </a:cubicBezTo>
                <a:cubicBezTo>
                  <a:pt x="590550" y="171061"/>
                  <a:pt x="501808" y="59039"/>
                  <a:pt x="377598" y="28157"/>
                </a:cubicBezTo>
                <a:cubicBezTo>
                  <a:pt x="369941" y="26252"/>
                  <a:pt x="365276" y="18501"/>
                  <a:pt x="367180" y="10843"/>
                </a:cubicBezTo>
                <a:cubicBezTo>
                  <a:pt x="369084" y="3186"/>
                  <a:pt x="376836" y="-1478"/>
                  <a:pt x="384493" y="426"/>
                </a:cubicBezTo>
                <a:close/>
                <a:moveTo>
                  <a:pt x="244745" y="12359"/>
                </a:moveTo>
                <a:cubicBezTo>
                  <a:pt x="246840" y="19967"/>
                  <a:pt x="242372" y="27833"/>
                  <a:pt x="234765" y="29928"/>
                </a:cubicBezTo>
                <a:cubicBezTo>
                  <a:pt x="113886" y="63222"/>
                  <a:pt x="28575" y="173617"/>
                  <a:pt x="28575" y="300855"/>
                </a:cubicBezTo>
                <a:cubicBezTo>
                  <a:pt x="28575" y="339883"/>
                  <a:pt x="36528" y="377771"/>
                  <a:pt x="51742" y="412769"/>
                </a:cubicBezTo>
                <a:cubicBezTo>
                  <a:pt x="54888" y="420005"/>
                  <a:pt x="51571" y="428421"/>
                  <a:pt x="44335" y="431567"/>
                </a:cubicBezTo>
                <a:cubicBezTo>
                  <a:pt x="37098" y="434713"/>
                  <a:pt x="28682" y="431397"/>
                  <a:pt x="25536" y="424160"/>
                </a:cubicBezTo>
                <a:cubicBezTo>
                  <a:pt x="8767" y="385584"/>
                  <a:pt x="0" y="343822"/>
                  <a:pt x="0" y="300855"/>
                </a:cubicBezTo>
                <a:cubicBezTo>
                  <a:pt x="0" y="160676"/>
                  <a:pt x="93977" y="39066"/>
                  <a:pt x="227177" y="2379"/>
                </a:cubicBezTo>
                <a:cubicBezTo>
                  <a:pt x="234785" y="283"/>
                  <a:pt x="242650" y="4752"/>
                  <a:pt x="244745" y="12359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99" name="Freihandform: Form 98">
            <a:extLst>
              <a:ext uri="{FF2B5EF4-FFF2-40B4-BE49-F238E27FC236}">
                <a16:creationId xmlns:a16="http://schemas.microsoft.com/office/drawing/2014/main" id="{7ED2C50E-24FA-646B-9BF0-9B1E39FCC753}"/>
              </a:ext>
            </a:extLst>
          </p:cNvPr>
          <p:cNvSpPr/>
          <p:nvPr/>
        </p:nvSpPr>
        <p:spPr>
          <a:xfrm>
            <a:off x="7104860" y="3753448"/>
            <a:ext cx="46293" cy="46293"/>
          </a:xfrm>
          <a:custGeom>
            <a:avLst/>
            <a:gdLst>
              <a:gd name="connsiteX0" fmla="*/ 42863 w 85725"/>
              <a:gd name="connsiteY0" fmla="*/ 0 h 85725"/>
              <a:gd name="connsiteX1" fmla="*/ 0 w 85725"/>
              <a:gd name="connsiteY1" fmla="*/ 42863 h 85725"/>
              <a:gd name="connsiteX2" fmla="*/ 42863 w 85725"/>
              <a:gd name="connsiteY2" fmla="*/ 85725 h 85725"/>
              <a:gd name="connsiteX3" fmla="*/ 85725 w 85725"/>
              <a:gd name="connsiteY3" fmla="*/ 42863 h 85725"/>
              <a:gd name="connsiteX4" fmla="*/ 42863 w 85725"/>
              <a:gd name="connsiteY4" fmla="*/ 0 h 85725"/>
              <a:gd name="connsiteX5" fmla="*/ 42863 w 85725"/>
              <a:gd name="connsiteY5" fmla="*/ 28575 h 85725"/>
              <a:gd name="connsiteX6" fmla="*/ 57150 w 85725"/>
              <a:gd name="connsiteY6" fmla="*/ 42863 h 85725"/>
              <a:gd name="connsiteX7" fmla="*/ 42863 w 85725"/>
              <a:gd name="connsiteY7" fmla="*/ 57150 h 85725"/>
              <a:gd name="connsiteX8" fmla="*/ 28575 w 85725"/>
              <a:gd name="connsiteY8" fmla="*/ 42863 h 85725"/>
              <a:gd name="connsiteX9" fmla="*/ 42863 w 85725"/>
              <a:gd name="connsiteY9" fmla="*/ 2857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725" h="85725">
                <a:moveTo>
                  <a:pt x="42863" y="0"/>
                </a:moveTo>
                <a:cubicBezTo>
                  <a:pt x="19190" y="0"/>
                  <a:pt x="0" y="19190"/>
                  <a:pt x="0" y="42863"/>
                </a:cubicBezTo>
                <a:cubicBezTo>
                  <a:pt x="0" y="66535"/>
                  <a:pt x="19190" y="85725"/>
                  <a:pt x="42863" y="85725"/>
                </a:cubicBezTo>
                <a:cubicBezTo>
                  <a:pt x="66535" y="85725"/>
                  <a:pt x="85725" y="66535"/>
                  <a:pt x="85725" y="42863"/>
                </a:cubicBezTo>
                <a:cubicBezTo>
                  <a:pt x="85725" y="19190"/>
                  <a:pt x="66535" y="0"/>
                  <a:pt x="42863" y="0"/>
                </a:cubicBezTo>
                <a:close/>
                <a:moveTo>
                  <a:pt x="42863" y="28575"/>
                </a:moveTo>
                <a:cubicBezTo>
                  <a:pt x="50753" y="28575"/>
                  <a:pt x="57150" y="34972"/>
                  <a:pt x="57150" y="42863"/>
                </a:cubicBezTo>
                <a:cubicBezTo>
                  <a:pt x="57150" y="50753"/>
                  <a:pt x="50753" y="57150"/>
                  <a:pt x="42863" y="57150"/>
                </a:cubicBezTo>
                <a:cubicBezTo>
                  <a:pt x="34972" y="57150"/>
                  <a:pt x="28575" y="50753"/>
                  <a:pt x="28575" y="42863"/>
                </a:cubicBezTo>
                <a:cubicBezTo>
                  <a:pt x="28575" y="34972"/>
                  <a:pt x="34972" y="28575"/>
                  <a:pt x="42863" y="28575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0" name="Freihandform: Form 99">
            <a:extLst>
              <a:ext uri="{FF2B5EF4-FFF2-40B4-BE49-F238E27FC236}">
                <a16:creationId xmlns:a16="http://schemas.microsoft.com/office/drawing/2014/main" id="{5F1A9DA1-2199-003D-2BE3-3860510628C8}"/>
              </a:ext>
            </a:extLst>
          </p:cNvPr>
          <p:cNvSpPr/>
          <p:nvPr/>
        </p:nvSpPr>
        <p:spPr>
          <a:xfrm>
            <a:off x="6986556" y="4015775"/>
            <a:ext cx="46293" cy="46293"/>
          </a:xfrm>
          <a:custGeom>
            <a:avLst/>
            <a:gdLst>
              <a:gd name="connsiteX0" fmla="*/ 42863 w 85725"/>
              <a:gd name="connsiteY0" fmla="*/ 0 h 85725"/>
              <a:gd name="connsiteX1" fmla="*/ 0 w 85725"/>
              <a:gd name="connsiteY1" fmla="*/ 42863 h 85725"/>
              <a:gd name="connsiteX2" fmla="*/ 42863 w 85725"/>
              <a:gd name="connsiteY2" fmla="*/ 85725 h 85725"/>
              <a:gd name="connsiteX3" fmla="*/ 85725 w 85725"/>
              <a:gd name="connsiteY3" fmla="*/ 42863 h 85725"/>
              <a:gd name="connsiteX4" fmla="*/ 42863 w 85725"/>
              <a:gd name="connsiteY4" fmla="*/ 0 h 85725"/>
              <a:gd name="connsiteX5" fmla="*/ 42863 w 85725"/>
              <a:gd name="connsiteY5" fmla="*/ 28575 h 85725"/>
              <a:gd name="connsiteX6" fmla="*/ 57150 w 85725"/>
              <a:gd name="connsiteY6" fmla="*/ 42863 h 85725"/>
              <a:gd name="connsiteX7" fmla="*/ 42863 w 85725"/>
              <a:gd name="connsiteY7" fmla="*/ 57150 h 85725"/>
              <a:gd name="connsiteX8" fmla="*/ 28575 w 85725"/>
              <a:gd name="connsiteY8" fmla="*/ 42863 h 85725"/>
              <a:gd name="connsiteX9" fmla="*/ 42863 w 85725"/>
              <a:gd name="connsiteY9" fmla="*/ 2857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725" h="85725">
                <a:moveTo>
                  <a:pt x="42863" y="0"/>
                </a:moveTo>
                <a:cubicBezTo>
                  <a:pt x="19190" y="0"/>
                  <a:pt x="0" y="19190"/>
                  <a:pt x="0" y="42863"/>
                </a:cubicBezTo>
                <a:cubicBezTo>
                  <a:pt x="0" y="66535"/>
                  <a:pt x="19190" y="85725"/>
                  <a:pt x="42863" y="85725"/>
                </a:cubicBezTo>
                <a:cubicBezTo>
                  <a:pt x="66535" y="85725"/>
                  <a:pt x="85725" y="66535"/>
                  <a:pt x="85725" y="42863"/>
                </a:cubicBezTo>
                <a:cubicBezTo>
                  <a:pt x="85725" y="19190"/>
                  <a:pt x="66535" y="0"/>
                  <a:pt x="42863" y="0"/>
                </a:cubicBezTo>
                <a:close/>
                <a:moveTo>
                  <a:pt x="42863" y="28575"/>
                </a:moveTo>
                <a:cubicBezTo>
                  <a:pt x="50753" y="28575"/>
                  <a:pt x="57150" y="34972"/>
                  <a:pt x="57150" y="42863"/>
                </a:cubicBezTo>
                <a:cubicBezTo>
                  <a:pt x="57150" y="50753"/>
                  <a:pt x="50753" y="57150"/>
                  <a:pt x="42863" y="57150"/>
                </a:cubicBezTo>
                <a:cubicBezTo>
                  <a:pt x="34972" y="57150"/>
                  <a:pt x="28575" y="50753"/>
                  <a:pt x="28575" y="42863"/>
                </a:cubicBezTo>
                <a:cubicBezTo>
                  <a:pt x="28575" y="34972"/>
                  <a:pt x="34972" y="28575"/>
                  <a:pt x="42863" y="28575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1" name="Freihandform: Form 100">
            <a:extLst>
              <a:ext uri="{FF2B5EF4-FFF2-40B4-BE49-F238E27FC236}">
                <a16:creationId xmlns:a16="http://schemas.microsoft.com/office/drawing/2014/main" id="{D4D48EE7-3258-6A77-77A8-F098675B8F3A}"/>
              </a:ext>
            </a:extLst>
          </p:cNvPr>
          <p:cNvSpPr/>
          <p:nvPr/>
        </p:nvSpPr>
        <p:spPr>
          <a:xfrm>
            <a:off x="7228308" y="4015775"/>
            <a:ext cx="46293" cy="46293"/>
          </a:xfrm>
          <a:custGeom>
            <a:avLst/>
            <a:gdLst>
              <a:gd name="connsiteX0" fmla="*/ 42863 w 85725"/>
              <a:gd name="connsiteY0" fmla="*/ 0 h 85725"/>
              <a:gd name="connsiteX1" fmla="*/ 0 w 85725"/>
              <a:gd name="connsiteY1" fmla="*/ 42863 h 85725"/>
              <a:gd name="connsiteX2" fmla="*/ 42863 w 85725"/>
              <a:gd name="connsiteY2" fmla="*/ 85725 h 85725"/>
              <a:gd name="connsiteX3" fmla="*/ 85725 w 85725"/>
              <a:gd name="connsiteY3" fmla="*/ 42863 h 85725"/>
              <a:gd name="connsiteX4" fmla="*/ 42863 w 85725"/>
              <a:gd name="connsiteY4" fmla="*/ 0 h 85725"/>
              <a:gd name="connsiteX5" fmla="*/ 42863 w 85725"/>
              <a:gd name="connsiteY5" fmla="*/ 28575 h 85725"/>
              <a:gd name="connsiteX6" fmla="*/ 57150 w 85725"/>
              <a:gd name="connsiteY6" fmla="*/ 42863 h 85725"/>
              <a:gd name="connsiteX7" fmla="*/ 42863 w 85725"/>
              <a:gd name="connsiteY7" fmla="*/ 57150 h 85725"/>
              <a:gd name="connsiteX8" fmla="*/ 28575 w 85725"/>
              <a:gd name="connsiteY8" fmla="*/ 42863 h 85725"/>
              <a:gd name="connsiteX9" fmla="*/ 42863 w 85725"/>
              <a:gd name="connsiteY9" fmla="*/ 2857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725" h="85725">
                <a:moveTo>
                  <a:pt x="42863" y="0"/>
                </a:moveTo>
                <a:cubicBezTo>
                  <a:pt x="19190" y="0"/>
                  <a:pt x="0" y="19190"/>
                  <a:pt x="0" y="42863"/>
                </a:cubicBezTo>
                <a:cubicBezTo>
                  <a:pt x="0" y="66535"/>
                  <a:pt x="19190" y="85725"/>
                  <a:pt x="42863" y="85725"/>
                </a:cubicBezTo>
                <a:cubicBezTo>
                  <a:pt x="66535" y="85725"/>
                  <a:pt x="85725" y="66535"/>
                  <a:pt x="85725" y="42863"/>
                </a:cubicBezTo>
                <a:cubicBezTo>
                  <a:pt x="85725" y="19190"/>
                  <a:pt x="66535" y="0"/>
                  <a:pt x="42863" y="0"/>
                </a:cubicBezTo>
                <a:close/>
                <a:moveTo>
                  <a:pt x="42863" y="28575"/>
                </a:moveTo>
                <a:cubicBezTo>
                  <a:pt x="50753" y="28575"/>
                  <a:pt x="57150" y="34972"/>
                  <a:pt x="57150" y="42863"/>
                </a:cubicBezTo>
                <a:cubicBezTo>
                  <a:pt x="57150" y="50753"/>
                  <a:pt x="50753" y="57150"/>
                  <a:pt x="42863" y="57150"/>
                </a:cubicBezTo>
                <a:cubicBezTo>
                  <a:pt x="34972" y="57150"/>
                  <a:pt x="28575" y="50753"/>
                  <a:pt x="28575" y="42863"/>
                </a:cubicBezTo>
                <a:cubicBezTo>
                  <a:pt x="28575" y="34972"/>
                  <a:pt x="34972" y="28575"/>
                  <a:pt x="42863" y="28575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2" name="Freihandform: Form 101">
            <a:extLst>
              <a:ext uri="{FF2B5EF4-FFF2-40B4-BE49-F238E27FC236}">
                <a16:creationId xmlns:a16="http://schemas.microsoft.com/office/drawing/2014/main" id="{DD60EAF6-569C-3825-1B01-6EAFADADF486}"/>
              </a:ext>
            </a:extLst>
          </p:cNvPr>
          <p:cNvSpPr/>
          <p:nvPr/>
        </p:nvSpPr>
        <p:spPr>
          <a:xfrm rot="20879999">
            <a:off x="7256840" y="3964337"/>
            <a:ext cx="51438" cy="45520"/>
          </a:xfrm>
          <a:custGeom>
            <a:avLst/>
            <a:gdLst>
              <a:gd name="connsiteX0" fmla="*/ 11941 w 95253"/>
              <a:gd name="connsiteY0" fmla="*/ 197 h 84294"/>
              <a:gd name="connsiteX1" fmla="*/ 28092 w 95253"/>
              <a:gd name="connsiteY1" fmla="*/ 10594 h 84294"/>
              <a:gd name="connsiteX2" fmla="*/ 28382 w 95253"/>
              <a:gd name="connsiteY2" fmla="*/ 11941 h 84294"/>
              <a:gd name="connsiteX3" fmla="*/ 35556 w 95253"/>
              <a:gd name="connsiteY3" fmla="*/ 55000 h 84294"/>
              <a:gd name="connsiteX4" fmla="*/ 78616 w 95253"/>
              <a:gd name="connsiteY4" fmla="*/ 47822 h 84294"/>
              <a:gd name="connsiteX5" fmla="*/ 94767 w 95253"/>
              <a:gd name="connsiteY5" fmla="*/ 58219 h 84294"/>
              <a:gd name="connsiteX6" fmla="*/ 95057 w 95253"/>
              <a:gd name="connsiteY6" fmla="*/ 59566 h 84294"/>
              <a:gd name="connsiteX7" fmla="*/ 84660 w 95253"/>
              <a:gd name="connsiteY7" fmla="*/ 75718 h 84294"/>
              <a:gd name="connsiteX8" fmla="*/ 83314 w 95253"/>
              <a:gd name="connsiteY8" fmla="*/ 76008 h 84294"/>
              <a:gd name="connsiteX9" fmla="*/ 35558 w 95253"/>
              <a:gd name="connsiteY9" fmla="*/ 83967 h 84294"/>
              <a:gd name="connsiteX10" fmla="*/ 8462 w 95253"/>
              <a:gd name="connsiteY10" fmla="*/ 65930 h 84294"/>
              <a:gd name="connsiteX11" fmla="*/ 8156 w 95253"/>
              <a:gd name="connsiteY11" fmla="*/ 64393 h 84294"/>
              <a:gd name="connsiteX12" fmla="*/ 197 w 95253"/>
              <a:gd name="connsiteY12" fmla="*/ 16639 h 84294"/>
              <a:gd name="connsiteX13" fmla="*/ 11941 w 95253"/>
              <a:gd name="connsiteY13" fmla="*/ 197 h 8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253" h="84294">
                <a:moveTo>
                  <a:pt x="11941" y="197"/>
                </a:moveTo>
                <a:cubicBezTo>
                  <a:pt x="19266" y="-1024"/>
                  <a:pt x="26218" y="3562"/>
                  <a:pt x="28092" y="10594"/>
                </a:cubicBezTo>
                <a:lnTo>
                  <a:pt x="28382" y="11941"/>
                </a:lnTo>
                <a:lnTo>
                  <a:pt x="35556" y="55000"/>
                </a:lnTo>
                <a:lnTo>
                  <a:pt x="78616" y="47822"/>
                </a:lnTo>
                <a:cubicBezTo>
                  <a:pt x="85941" y="46601"/>
                  <a:pt x="92893" y="51187"/>
                  <a:pt x="94767" y="58219"/>
                </a:cubicBezTo>
                <a:lnTo>
                  <a:pt x="95057" y="59566"/>
                </a:lnTo>
                <a:cubicBezTo>
                  <a:pt x="96278" y="66892"/>
                  <a:pt x="91693" y="73843"/>
                  <a:pt x="84660" y="75718"/>
                </a:cubicBezTo>
                <a:lnTo>
                  <a:pt x="83314" y="76008"/>
                </a:lnTo>
                <a:lnTo>
                  <a:pt x="35558" y="83967"/>
                </a:lnTo>
                <a:cubicBezTo>
                  <a:pt x="23105" y="86043"/>
                  <a:pt x="11300" y="78049"/>
                  <a:pt x="8462" y="65930"/>
                </a:cubicBezTo>
                <a:lnTo>
                  <a:pt x="8156" y="64393"/>
                </a:lnTo>
                <a:lnTo>
                  <a:pt x="197" y="16639"/>
                </a:lnTo>
                <a:cubicBezTo>
                  <a:pt x="-1101" y="8855"/>
                  <a:pt x="4157" y="1494"/>
                  <a:pt x="11941" y="197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3" name="Freihandform: Form 102">
            <a:extLst>
              <a:ext uri="{FF2B5EF4-FFF2-40B4-BE49-F238E27FC236}">
                <a16:creationId xmlns:a16="http://schemas.microsoft.com/office/drawing/2014/main" id="{84C12637-5866-B525-E7F4-025E67AB007F}"/>
              </a:ext>
            </a:extLst>
          </p:cNvPr>
          <p:cNvSpPr/>
          <p:nvPr/>
        </p:nvSpPr>
        <p:spPr>
          <a:xfrm rot="12480001">
            <a:off x="7045949" y="3758549"/>
            <a:ext cx="51438" cy="45520"/>
          </a:xfrm>
          <a:custGeom>
            <a:avLst/>
            <a:gdLst>
              <a:gd name="connsiteX0" fmla="*/ 11941 w 95253"/>
              <a:gd name="connsiteY0" fmla="*/ 197 h 84294"/>
              <a:gd name="connsiteX1" fmla="*/ 28092 w 95253"/>
              <a:gd name="connsiteY1" fmla="*/ 10594 h 84294"/>
              <a:gd name="connsiteX2" fmla="*/ 28382 w 95253"/>
              <a:gd name="connsiteY2" fmla="*/ 11941 h 84294"/>
              <a:gd name="connsiteX3" fmla="*/ 35556 w 95253"/>
              <a:gd name="connsiteY3" fmla="*/ 55000 h 84294"/>
              <a:gd name="connsiteX4" fmla="*/ 78616 w 95253"/>
              <a:gd name="connsiteY4" fmla="*/ 47822 h 84294"/>
              <a:gd name="connsiteX5" fmla="*/ 94767 w 95253"/>
              <a:gd name="connsiteY5" fmla="*/ 58219 h 84294"/>
              <a:gd name="connsiteX6" fmla="*/ 95057 w 95253"/>
              <a:gd name="connsiteY6" fmla="*/ 59566 h 84294"/>
              <a:gd name="connsiteX7" fmla="*/ 84660 w 95253"/>
              <a:gd name="connsiteY7" fmla="*/ 75718 h 84294"/>
              <a:gd name="connsiteX8" fmla="*/ 83313 w 95253"/>
              <a:gd name="connsiteY8" fmla="*/ 76008 h 84294"/>
              <a:gd name="connsiteX9" fmla="*/ 35558 w 95253"/>
              <a:gd name="connsiteY9" fmla="*/ 83967 h 84294"/>
              <a:gd name="connsiteX10" fmla="*/ 8462 w 95253"/>
              <a:gd name="connsiteY10" fmla="*/ 65930 h 84294"/>
              <a:gd name="connsiteX11" fmla="*/ 8156 w 95253"/>
              <a:gd name="connsiteY11" fmla="*/ 64393 h 84294"/>
              <a:gd name="connsiteX12" fmla="*/ 197 w 95253"/>
              <a:gd name="connsiteY12" fmla="*/ 16639 h 84294"/>
              <a:gd name="connsiteX13" fmla="*/ 11941 w 95253"/>
              <a:gd name="connsiteY13" fmla="*/ 197 h 8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253" h="84294">
                <a:moveTo>
                  <a:pt x="11941" y="197"/>
                </a:moveTo>
                <a:cubicBezTo>
                  <a:pt x="19266" y="-1024"/>
                  <a:pt x="26218" y="3562"/>
                  <a:pt x="28092" y="10594"/>
                </a:cubicBezTo>
                <a:lnTo>
                  <a:pt x="28382" y="11941"/>
                </a:lnTo>
                <a:lnTo>
                  <a:pt x="35556" y="55000"/>
                </a:lnTo>
                <a:lnTo>
                  <a:pt x="78616" y="47822"/>
                </a:lnTo>
                <a:cubicBezTo>
                  <a:pt x="85941" y="46601"/>
                  <a:pt x="92893" y="51187"/>
                  <a:pt x="94767" y="58219"/>
                </a:cubicBezTo>
                <a:lnTo>
                  <a:pt x="95057" y="59566"/>
                </a:lnTo>
                <a:cubicBezTo>
                  <a:pt x="96278" y="66892"/>
                  <a:pt x="91693" y="73843"/>
                  <a:pt x="84660" y="75718"/>
                </a:cubicBezTo>
                <a:lnTo>
                  <a:pt x="83313" y="76008"/>
                </a:lnTo>
                <a:lnTo>
                  <a:pt x="35558" y="83967"/>
                </a:lnTo>
                <a:cubicBezTo>
                  <a:pt x="23105" y="86043"/>
                  <a:pt x="11300" y="78049"/>
                  <a:pt x="8462" y="65930"/>
                </a:cubicBezTo>
                <a:lnTo>
                  <a:pt x="8156" y="64393"/>
                </a:lnTo>
                <a:lnTo>
                  <a:pt x="197" y="16639"/>
                </a:lnTo>
                <a:cubicBezTo>
                  <a:pt x="-1101" y="8855"/>
                  <a:pt x="4157" y="1494"/>
                  <a:pt x="11941" y="197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04" name="Freihandform: Form 103">
            <a:extLst>
              <a:ext uri="{FF2B5EF4-FFF2-40B4-BE49-F238E27FC236}">
                <a16:creationId xmlns:a16="http://schemas.microsoft.com/office/drawing/2014/main" id="{92713D94-C834-8636-107E-F6F3547209F4}"/>
              </a:ext>
            </a:extLst>
          </p:cNvPr>
          <p:cNvSpPr/>
          <p:nvPr/>
        </p:nvSpPr>
        <p:spPr>
          <a:xfrm rot="20159998" flipV="1">
            <a:off x="7030518" y="4046593"/>
            <a:ext cx="51438" cy="45520"/>
          </a:xfrm>
          <a:custGeom>
            <a:avLst/>
            <a:gdLst>
              <a:gd name="connsiteX0" fmla="*/ 11941 w 95253"/>
              <a:gd name="connsiteY0" fmla="*/ 197 h 84294"/>
              <a:gd name="connsiteX1" fmla="*/ 28092 w 95253"/>
              <a:gd name="connsiteY1" fmla="*/ 10594 h 84294"/>
              <a:gd name="connsiteX2" fmla="*/ 28382 w 95253"/>
              <a:gd name="connsiteY2" fmla="*/ 11941 h 84294"/>
              <a:gd name="connsiteX3" fmla="*/ 35556 w 95253"/>
              <a:gd name="connsiteY3" fmla="*/ 55000 h 84294"/>
              <a:gd name="connsiteX4" fmla="*/ 78616 w 95253"/>
              <a:gd name="connsiteY4" fmla="*/ 47822 h 84294"/>
              <a:gd name="connsiteX5" fmla="*/ 94767 w 95253"/>
              <a:gd name="connsiteY5" fmla="*/ 58219 h 84294"/>
              <a:gd name="connsiteX6" fmla="*/ 95057 w 95253"/>
              <a:gd name="connsiteY6" fmla="*/ 59566 h 84294"/>
              <a:gd name="connsiteX7" fmla="*/ 84660 w 95253"/>
              <a:gd name="connsiteY7" fmla="*/ 75718 h 84294"/>
              <a:gd name="connsiteX8" fmla="*/ 83313 w 95253"/>
              <a:gd name="connsiteY8" fmla="*/ 76008 h 84294"/>
              <a:gd name="connsiteX9" fmla="*/ 35558 w 95253"/>
              <a:gd name="connsiteY9" fmla="*/ 83967 h 84294"/>
              <a:gd name="connsiteX10" fmla="*/ 8462 w 95253"/>
              <a:gd name="connsiteY10" fmla="*/ 65930 h 84294"/>
              <a:gd name="connsiteX11" fmla="*/ 8156 w 95253"/>
              <a:gd name="connsiteY11" fmla="*/ 64393 h 84294"/>
              <a:gd name="connsiteX12" fmla="*/ 197 w 95253"/>
              <a:gd name="connsiteY12" fmla="*/ 16639 h 84294"/>
              <a:gd name="connsiteX13" fmla="*/ 11941 w 95253"/>
              <a:gd name="connsiteY13" fmla="*/ 197 h 8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253" h="84294">
                <a:moveTo>
                  <a:pt x="11941" y="197"/>
                </a:moveTo>
                <a:cubicBezTo>
                  <a:pt x="19266" y="-1024"/>
                  <a:pt x="26218" y="3562"/>
                  <a:pt x="28092" y="10594"/>
                </a:cubicBezTo>
                <a:lnTo>
                  <a:pt x="28382" y="11941"/>
                </a:lnTo>
                <a:lnTo>
                  <a:pt x="35556" y="55000"/>
                </a:lnTo>
                <a:lnTo>
                  <a:pt x="78616" y="47822"/>
                </a:lnTo>
                <a:cubicBezTo>
                  <a:pt x="85941" y="46601"/>
                  <a:pt x="92893" y="51187"/>
                  <a:pt x="94767" y="58219"/>
                </a:cubicBezTo>
                <a:lnTo>
                  <a:pt x="95057" y="59566"/>
                </a:lnTo>
                <a:cubicBezTo>
                  <a:pt x="96278" y="66892"/>
                  <a:pt x="91693" y="73843"/>
                  <a:pt x="84660" y="75718"/>
                </a:cubicBezTo>
                <a:lnTo>
                  <a:pt x="83313" y="76008"/>
                </a:lnTo>
                <a:lnTo>
                  <a:pt x="35558" y="83967"/>
                </a:lnTo>
                <a:cubicBezTo>
                  <a:pt x="23105" y="86043"/>
                  <a:pt x="11300" y="78049"/>
                  <a:pt x="8462" y="65930"/>
                </a:cubicBezTo>
                <a:lnTo>
                  <a:pt x="8156" y="64393"/>
                </a:lnTo>
                <a:lnTo>
                  <a:pt x="197" y="16639"/>
                </a:lnTo>
                <a:cubicBezTo>
                  <a:pt x="-1101" y="8855"/>
                  <a:pt x="4157" y="1494"/>
                  <a:pt x="11941" y="197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105" name="Grafik 40">
            <a:extLst>
              <a:ext uri="{FF2B5EF4-FFF2-40B4-BE49-F238E27FC236}">
                <a16:creationId xmlns:a16="http://schemas.microsoft.com/office/drawing/2014/main" id="{06ADAFF0-060D-BF92-94E8-86025FE5DA22}"/>
              </a:ext>
            </a:extLst>
          </p:cNvPr>
          <p:cNvGrpSpPr/>
          <p:nvPr/>
        </p:nvGrpSpPr>
        <p:grpSpPr>
          <a:xfrm>
            <a:off x="7027704" y="3830603"/>
            <a:ext cx="205747" cy="205747"/>
            <a:chOff x="5905499" y="3238500"/>
            <a:chExt cx="381000" cy="381000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43AEEF34-D6CC-E830-914E-7811A192C4BB}"/>
                </a:ext>
              </a:extLst>
            </p:cNvPr>
            <p:cNvSpPr/>
            <p:nvPr/>
          </p:nvSpPr>
          <p:spPr>
            <a:xfrm>
              <a:off x="6036000" y="3369468"/>
              <a:ext cx="119999" cy="119062"/>
            </a:xfrm>
            <a:custGeom>
              <a:avLst/>
              <a:gdLst>
                <a:gd name="connsiteX0" fmla="*/ 60020 w 119999"/>
                <a:gd name="connsiteY0" fmla="*/ 20 h 119062"/>
                <a:gd name="connsiteX1" fmla="*/ 20 w 119999"/>
                <a:gd name="connsiteY1" fmla="*/ 59551 h 119062"/>
                <a:gd name="connsiteX2" fmla="*/ 60020 w 119999"/>
                <a:gd name="connsiteY2" fmla="*/ 119083 h 119062"/>
                <a:gd name="connsiteX3" fmla="*/ 120020 w 119999"/>
                <a:gd name="connsiteY3" fmla="*/ 59551 h 119062"/>
                <a:gd name="connsiteX4" fmla="*/ 60020 w 119999"/>
                <a:gd name="connsiteY4" fmla="*/ 20 h 119062"/>
                <a:gd name="connsiteX5" fmla="*/ 60020 w 119999"/>
                <a:gd name="connsiteY5" fmla="*/ 89317 h 119062"/>
                <a:gd name="connsiteX6" fmla="*/ 30020 w 119999"/>
                <a:gd name="connsiteY6" fmla="*/ 59551 h 119062"/>
                <a:gd name="connsiteX7" fmla="*/ 60020 w 119999"/>
                <a:gd name="connsiteY7" fmla="*/ 29786 h 119062"/>
                <a:gd name="connsiteX8" fmla="*/ 90020 w 119999"/>
                <a:gd name="connsiteY8" fmla="*/ 59551 h 119062"/>
                <a:gd name="connsiteX9" fmla="*/ 60020 w 119999"/>
                <a:gd name="connsiteY9" fmla="*/ 89317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999" h="119062">
                  <a:moveTo>
                    <a:pt x="60020" y="20"/>
                  </a:moveTo>
                  <a:cubicBezTo>
                    <a:pt x="26935" y="20"/>
                    <a:pt x="20" y="26725"/>
                    <a:pt x="20" y="59551"/>
                  </a:cubicBezTo>
                  <a:cubicBezTo>
                    <a:pt x="20" y="92377"/>
                    <a:pt x="26936" y="119083"/>
                    <a:pt x="60020" y="119083"/>
                  </a:cubicBezTo>
                  <a:cubicBezTo>
                    <a:pt x="93104" y="119083"/>
                    <a:pt x="120020" y="92377"/>
                    <a:pt x="120020" y="59551"/>
                  </a:cubicBezTo>
                  <a:cubicBezTo>
                    <a:pt x="120020" y="26725"/>
                    <a:pt x="93105" y="20"/>
                    <a:pt x="60020" y="20"/>
                  </a:cubicBezTo>
                  <a:close/>
                  <a:moveTo>
                    <a:pt x="60020" y="89317"/>
                  </a:moveTo>
                  <a:cubicBezTo>
                    <a:pt x="43478" y="89317"/>
                    <a:pt x="30020" y="75964"/>
                    <a:pt x="30020" y="59551"/>
                  </a:cubicBezTo>
                  <a:cubicBezTo>
                    <a:pt x="30020" y="43139"/>
                    <a:pt x="43478" y="29786"/>
                    <a:pt x="60020" y="29786"/>
                  </a:cubicBezTo>
                  <a:cubicBezTo>
                    <a:pt x="76562" y="29786"/>
                    <a:pt x="90020" y="43139"/>
                    <a:pt x="90020" y="59551"/>
                  </a:cubicBezTo>
                  <a:cubicBezTo>
                    <a:pt x="90020" y="75964"/>
                    <a:pt x="76562" y="89317"/>
                    <a:pt x="60020" y="893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B9FFA3FE-0968-B6E6-EFA3-6A803BF556E6}"/>
                </a:ext>
              </a:extLst>
            </p:cNvPr>
            <p:cNvSpPr/>
            <p:nvPr/>
          </p:nvSpPr>
          <p:spPr>
            <a:xfrm>
              <a:off x="5905499" y="3238500"/>
              <a:ext cx="381000" cy="381000"/>
            </a:xfrm>
            <a:custGeom>
              <a:avLst/>
              <a:gdLst>
                <a:gd name="connsiteX0" fmla="*/ 375143 w 381000"/>
                <a:gd name="connsiteY0" fmla="*/ 234898 h 381000"/>
                <a:gd name="connsiteX1" fmla="*/ 336302 w 381000"/>
                <a:gd name="connsiteY1" fmla="*/ 205369 h 381000"/>
                <a:gd name="connsiteX2" fmla="*/ 336302 w 381000"/>
                <a:gd name="connsiteY2" fmla="*/ 175672 h 381000"/>
                <a:gd name="connsiteX3" fmla="*/ 375143 w 381000"/>
                <a:gd name="connsiteY3" fmla="*/ 146142 h 381000"/>
                <a:gd name="connsiteX4" fmla="*/ 378937 w 381000"/>
                <a:gd name="connsiteY4" fmla="*/ 126764 h 381000"/>
                <a:gd name="connsiteX5" fmla="*/ 341324 w 381000"/>
                <a:gd name="connsiteY5" fmla="*/ 63529 h 381000"/>
                <a:gd name="connsiteX6" fmla="*/ 322909 w 381000"/>
                <a:gd name="connsiteY6" fmla="*/ 57246 h 381000"/>
                <a:gd name="connsiteX7" fmla="*/ 276825 w 381000"/>
                <a:gd name="connsiteY7" fmla="*/ 75254 h 381000"/>
                <a:gd name="connsiteX8" fmla="*/ 249897 w 381000"/>
                <a:gd name="connsiteY8" fmla="*/ 60118 h 381000"/>
                <a:gd name="connsiteX9" fmla="*/ 242979 w 381000"/>
                <a:gd name="connsiteY9" fmla="*/ 12768 h 381000"/>
                <a:gd name="connsiteX10" fmla="*/ 228135 w 381000"/>
                <a:gd name="connsiteY10" fmla="*/ 20 h 381000"/>
                <a:gd name="connsiteX11" fmla="*/ 152906 w 381000"/>
                <a:gd name="connsiteY11" fmla="*/ 20 h 381000"/>
                <a:gd name="connsiteX12" fmla="*/ 138062 w 381000"/>
                <a:gd name="connsiteY12" fmla="*/ 12769 h 381000"/>
                <a:gd name="connsiteX13" fmla="*/ 131144 w 381000"/>
                <a:gd name="connsiteY13" fmla="*/ 60118 h 381000"/>
                <a:gd name="connsiteX14" fmla="*/ 104216 w 381000"/>
                <a:gd name="connsiteY14" fmla="*/ 75255 h 381000"/>
                <a:gd name="connsiteX15" fmla="*/ 58133 w 381000"/>
                <a:gd name="connsiteY15" fmla="*/ 57247 h 381000"/>
                <a:gd name="connsiteX16" fmla="*/ 39718 w 381000"/>
                <a:gd name="connsiteY16" fmla="*/ 63529 h 381000"/>
                <a:gd name="connsiteX17" fmla="*/ 2103 w 381000"/>
                <a:gd name="connsiteY17" fmla="*/ 126764 h 381000"/>
                <a:gd name="connsiteX18" fmla="*/ 5897 w 381000"/>
                <a:gd name="connsiteY18" fmla="*/ 146142 h 381000"/>
                <a:gd name="connsiteX19" fmla="*/ 44739 w 381000"/>
                <a:gd name="connsiteY19" fmla="*/ 175671 h 381000"/>
                <a:gd name="connsiteX20" fmla="*/ 44739 w 381000"/>
                <a:gd name="connsiteY20" fmla="*/ 205368 h 381000"/>
                <a:gd name="connsiteX21" fmla="*/ 5898 w 381000"/>
                <a:gd name="connsiteY21" fmla="*/ 234898 h 381000"/>
                <a:gd name="connsiteX22" fmla="*/ 2104 w 381000"/>
                <a:gd name="connsiteY22" fmla="*/ 254276 h 381000"/>
                <a:gd name="connsiteX23" fmla="*/ 39717 w 381000"/>
                <a:gd name="connsiteY23" fmla="*/ 317511 h 381000"/>
                <a:gd name="connsiteX24" fmla="*/ 58132 w 381000"/>
                <a:gd name="connsiteY24" fmla="*/ 323794 h 381000"/>
                <a:gd name="connsiteX25" fmla="*/ 104216 w 381000"/>
                <a:gd name="connsiteY25" fmla="*/ 305787 h 381000"/>
                <a:gd name="connsiteX26" fmla="*/ 131143 w 381000"/>
                <a:gd name="connsiteY26" fmla="*/ 320922 h 381000"/>
                <a:gd name="connsiteX27" fmla="*/ 138061 w 381000"/>
                <a:gd name="connsiteY27" fmla="*/ 368272 h 381000"/>
                <a:gd name="connsiteX28" fmla="*/ 152906 w 381000"/>
                <a:gd name="connsiteY28" fmla="*/ 381020 h 381000"/>
                <a:gd name="connsiteX29" fmla="*/ 228135 w 381000"/>
                <a:gd name="connsiteY29" fmla="*/ 381020 h 381000"/>
                <a:gd name="connsiteX30" fmla="*/ 242979 w 381000"/>
                <a:gd name="connsiteY30" fmla="*/ 368273 h 381000"/>
                <a:gd name="connsiteX31" fmla="*/ 249897 w 381000"/>
                <a:gd name="connsiteY31" fmla="*/ 320923 h 381000"/>
                <a:gd name="connsiteX32" fmla="*/ 276824 w 381000"/>
                <a:gd name="connsiteY32" fmla="*/ 305788 h 381000"/>
                <a:gd name="connsiteX33" fmla="*/ 322909 w 381000"/>
                <a:gd name="connsiteY33" fmla="*/ 323795 h 381000"/>
                <a:gd name="connsiteX34" fmla="*/ 341324 w 381000"/>
                <a:gd name="connsiteY34" fmla="*/ 317512 h 381000"/>
                <a:gd name="connsiteX35" fmla="*/ 378937 w 381000"/>
                <a:gd name="connsiteY35" fmla="*/ 254277 h 381000"/>
                <a:gd name="connsiteX36" fmla="*/ 375143 w 381000"/>
                <a:gd name="connsiteY36" fmla="*/ 234898 h 381000"/>
                <a:gd name="connsiteX37" fmla="*/ 321993 w 381000"/>
                <a:gd name="connsiteY37" fmla="*/ 291445 h 381000"/>
                <a:gd name="connsiteX38" fmla="*/ 279958 w 381000"/>
                <a:gd name="connsiteY38" fmla="*/ 275019 h 381000"/>
                <a:gd name="connsiteX39" fmla="*/ 265011 w 381000"/>
                <a:gd name="connsiteY39" fmla="*/ 277309 h 381000"/>
                <a:gd name="connsiteX40" fmla="*/ 231175 w 381000"/>
                <a:gd name="connsiteY40" fmla="*/ 296296 h 381000"/>
                <a:gd name="connsiteX41" fmla="*/ 221449 w 381000"/>
                <a:gd name="connsiteY41" fmla="*/ 308150 h 381000"/>
                <a:gd name="connsiteX42" fmla="*/ 215152 w 381000"/>
                <a:gd name="connsiteY42" fmla="*/ 351254 h 381000"/>
                <a:gd name="connsiteX43" fmla="*/ 165888 w 381000"/>
                <a:gd name="connsiteY43" fmla="*/ 351254 h 381000"/>
                <a:gd name="connsiteX44" fmla="*/ 159592 w 381000"/>
                <a:gd name="connsiteY44" fmla="*/ 308150 h 381000"/>
                <a:gd name="connsiteX45" fmla="*/ 149866 w 381000"/>
                <a:gd name="connsiteY45" fmla="*/ 296296 h 381000"/>
                <a:gd name="connsiteX46" fmla="*/ 116030 w 381000"/>
                <a:gd name="connsiteY46" fmla="*/ 277309 h 381000"/>
                <a:gd name="connsiteX47" fmla="*/ 101082 w 381000"/>
                <a:gd name="connsiteY47" fmla="*/ 275019 h 381000"/>
                <a:gd name="connsiteX48" fmla="*/ 59048 w 381000"/>
                <a:gd name="connsiteY48" fmla="*/ 291445 h 381000"/>
                <a:gd name="connsiteX49" fmla="*/ 34694 w 381000"/>
                <a:gd name="connsiteY49" fmla="*/ 250503 h 381000"/>
                <a:gd name="connsiteX50" fmla="*/ 69914 w 381000"/>
                <a:gd name="connsiteY50" fmla="*/ 223726 h 381000"/>
                <a:gd name="connsiteX51" fmla="*/ 75573 w 381000"/>
                <a:gd name="connsiteY51" fmla="*/ 209383 h 381000"/>
                <a:gd name="connsiteX52" fmla="*/ 75573 w 381000"/>
                <a:gd name="connsiteY52" fmla="*/ 171656 h 381000"/>
                <a:gd name="connsiteX53" fmla="*/ 69914 w 381000"/>
                <a:gd name="connsiteY53" fmla="*/ 157314 h 381000"/>
                <a:gd name="connsiteX54" fmla="*/ 34694 w 381000"/>
                <a:gd name="connsiteY54" fmla="*/ 130536 h 381000"/>
                <a:gd name="connsiteX55" fmla="*/ 59048 w 381000"/>
                <a:gd name="connsiteY55" fmla="*/ 89594 h 381000"/>
                <a:gd name="connsiteX56" fmla="*/ 101082 w 381000"/>
                <a:gd name="connsiteY56" fmla="*/ 106020 h 381000"/>
                <a:gd name="connsiteX57" fmla="*/ 116030 w 381000"/>
                <a:gd name="connsiteY57" fmla="*/ 103730 h 381000"/>
                <a:gd name="connsiteX58" fmla="*/ 149866 w 381000"/>
                <a:gd name="connsiteY58" fmla="*/ 84744 h 381000"/>
                <a:gd name="connsiteX59" fmla="*/ 159592 w 381000"/>
                <a:gd name="connsiteY59" fmla="*/ 72890 h 381000"/>
                <a:gd name="connsiteX60" fmla="*/ 165889 w 381000"/>
                <a:gd name="connsiteY60" fmla="*/ 29786 h 381000"/>
                <a:gd name="connsiteX61" fmla="*/ 215153 w 381000"/>
                <a:gd name="connsiteY61" fmla="*/ 29786 h 381000"/>
                <a:gd name="connsiteX62" fmla="*/ 221449 w 381000"/>
                <a:gd name="connsiteY62" fmla="*/ 72890 h 381000"/>
                <a:gd name="connsiteX63" fmla="*/ 231175 w 381000"/>
                <a:gd name="connsiteY63" fmla="*/ 84744 h 381000"/>
                <a:gd name="connsiteX64" fmla="*/ 265011 w 381000"/>
                <a:gd name="connsiteY64" fmla="*/ 103730 h 381000"/>
                <a:gd name="connsiteX65" fmla="*/ 279958 w 381000"/>
                <a:gd name="connsiteY65" fmla="*/ 106020 h 381000"/>
                <a:gd name="connsiteX66" fmla="*/ 321993 w 381000"/>
                <a:gd name="connsiteY66" fmla="*/ 89594 h 381000"/>
                <a:gd name="connsiteX67" fmla="*/ 346346 w 381000"/>
                <a:gd name="connsiteY67" fmla="*/ 130536 h 381000"/>
                <a:gd name="connsiteX68" fmla="*/ 311126 w 381000"/>
                <a:gd name="connsiteY68" fmla="*/ 157314 h 381000"/>
                <a:gd name="connsiteX69" fmla="*/ 305467 w 381000"/>
                <a:gd name="connsiteY69" fmla="*/ 171656 h 381000"/>
                <a:gd name="connsiteX70" fmla="*/ 305467 w 381000"/>
                <a:gd name="connsiteY70" fmla="*/ 209383 h 381000"/>
                <a:gd name="connsiteX71" fmla="*/ 311126 w 381000"/>
                <a:gd name="connsiteY71" fmla="*/ 223726 h 381000"/>
                <a:gd name="connsiteX72" fmla="*/ 346346 w 381000"/>
                <a:gd name="connsiteY72" fmla="*/ 250503 h 381000"/>
                <a:gd name="connsiteX73" fmla="*/ 321993 w 381000"/>
                <a:gd name="connsiteY73" fmla="*/ 29144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81000" h="381000">
                  <a:moveTo>
                    <a:pt x="375143" y="234898"/>
                  </a:moveTo>
                  <a:lnTo>
                    <a:pt x="336302" y="205369"/>
                  </a:lnTo>
                  <a:cubicBezTo>
                    <a:pt x="337394" y="195155"/>
                    <a:pt x="337327" y="185262"/>
                    <a:pt x="336302" y="175672"/>
                  </a:cubicBezTo>
                  <a:lnTo>
                    <a:pt x="375143" y="146142"/>
                  </a:lnTo>
                  <a:cubicBezTo>
                    <a:pt x="381165" y="141564"/>
                    <a:pt x="382794" y="133246"/>
                    <a:pt x="378937" y="126764"/>
                  </a:cubicBezTo>
                  <a:lnTo>
                    <a:pt x="341324" y="63529"/>
                  </a:lnTo>
                  <a:cubicBezTo>
                    <a:pt x="337577" y="57229"/>
                    <a:pt x="329770" y="54565"/>
                    <a:pt x="322909" y="57246"/>
                  </a:cubicBezTo>
                  <a:lnTo>
                    <a:pt x="276825" y="75254"/>
                  </a:lnTo>
                  <a:cubicBezTo>
                    <a:pt x="268408" y="69278"/>
                    <a:pt x="259400" y="64214"/>
                    <a:pt x="249897" y="60118"/>
                  </a:cubicBezTo>
                  <a:lnTo>
                    <a:pt x="242979" y="12768"/>
                  </a:lnTo>
                  <a:cubicBezTo>
                    <a:pt x="241910" y="5449"/>
                    <a:pt x="235587" y="20"/>
                    <a:pt x="228135" y="20"/>
                  </a:cubicBezTo>
                  <a:lnTo>
                    <a:pt x="152906" y="20"/>
                  </a:lnTo>
                  <a:cubicBezTo>
                    <a:pt x="145454" y="20"/>
                    <a:pt x="139131" y="5449"/>
                    <a:pt x="138062" y="12769"/>
                  </a:cubicBezTo>
                  <a:lnTo>
                    <a:pt x="131144" y="60118"/>
                  </a:lnTo>
                  <a:cubicBezTo>
                    <a:pt x="121641" y="64216"/>
                    <a:pt x="112632" y="69279"/>
                    <a:pt x="104216" y="75255"/>
                  </a:cubicBezTo>
                  <a:lnTo>
                    <a:pt x="58133" y="57247"/>
                  </a:lnTo>
                  <a:cubicBezTo>
                    <a:pt x="51270" y="54565"/>
                    <a:pt x="43465" y="57230"/>
                    <a:pt x="39718" y="63529"/>
                  </a:cubicBezTo>
                  <a:lnTo>
                    <a:pt x="2103" y="126764"/>
                  </a:lnTo>
                  <a:cubicBezTo>
                    <a:pt x="-1753" y="133246"/>
                    <a:pt x="-124" y="141564"/>
                    <a:pt x="5897" y="146142"/>
                  </a:cubicBezTo>
                  <a:lnTo>
                    <a:pt x="44739" y="175671"/>
                  </a:lnTo>
                  <a:cubicBezTo>
                    <a:pt x="43647" y="185885"/>
                    <a:pt x="43714" y="195778"/>
                    <a:pt x="44739" y="205368"/>
                  </a:cubicBezTo>
                  <a:lnTo>
                    <a:pt x="5898" y="234898"/>
                  </a:lnTo>
                  <a:cubicBezTo>
                    <a:pt x="-124" y="239476"/>
                    <a:pt x="-1753" y="247794"/>
                    <a:pt x="2104" y="254276"/>
                  </a:cubicBezTo>
                  <a:lnTo>
                    <a:pt x="39717" y="317511"/>
                  </a:lnTo>
                  <a:cubicBezTo>
                    <a:pt x="43464" y="323811"/>
                    <a:pt x="51270" y="326475"/>
                    <a:pt x="58132" y="323794"/>
                  </a:cubicBezTo>
                  <a:lnTo>
                    <a:pt x="104216" y="305787"/>
                  </a:lnTo>
                  <a:cubicBezTo>
                    <a:pt x="112632" y="311761"/>
                    <a:pt x="121640" y="316826"/>
                    <a:pt x="131143" y="320922"/>
                  </a:cubicBezTo>
                  <a:lnTo>
                    <a:pt x="138061" y="368272"/>
                  </a:lnTo>
                  <a:cubicBezTo>
                    <a:pt x="139131" y="375591"/>
                    <a:pt x="145454" y="381020"/>
                    <a:pt x="152906" y="381020"/>
                  </a:cubicBezTo>
                  <a:lnTo>
                    <a:pt x="228135" y="381020"/>
                  </a:lnTo>
                  <a:cubicBezTo>
                    <a:pt x="235587" y="381020"/>
                    <a:pt x="241910" y="375591"/>
                    <a:pt x="242979" y="368273"/>
                  </a:cubicBezTo>
                  <a:lnTo>
                    <a:pt x="249897" y="320923"/>
                  </a:lnTo>
                  <a:cubicBezTo>
                    <a:pt x="259400" y="316826"/>
                    <a:pt x="268409" y="311763"/>
                    <a:pt x="276824" y="305788"/>
                  </a:cubicBezTo>
                  <a:lnTo>
                    <a:pt x="322909" y="323795"/>
                  </a:lnTo>
                  <a:cubicBezTo>
                    <a:pt x="329770" y="326476"/>
                    <a:pt x="337577" y="323811"/>
                    <a:pt x="341324" y="317512"/>
                  </a:cubicBezTo>
                  <a:lnTo>
                    <a:pt x="378937" y="254277"/>
                  </a:lnTo>
                  <a:cubicBezTo>
                    <a:pt x="382793" y="247794"/>
                    <a:pt x="381164" y="239477"/>
                    <a:pt x="375143" y="234898"/>
                  </a:cubicBezTo>
                  <a:close/>
                  <a:moveTo>
                    <a:pt x="321993" y="291445"/>
                  </a:moveTo>
                  <a:lnTo>
                    <a:pt x="279958" y="275019"/>
                  </a:lnTo>
                  <a:cubicBezTo>
                    <a:pt x="274920" y="273052"/>
                    <a:pt x="269212" y="273928"/>
                    <a:pt x="265011" y="277309"/>
                  </a:cubicBezTo>
                  <a:cubicBezTo>
                    <a:pt x="254868" y="285475"/>
                    <a:pt x="243484" y="291862"/>
                    <a:pt x="231175" y="296296"/>
                  </a:cubicBezTo>
                  <a:cubicBezTo>
                    <a:pt x="225979" y="298168"/>
                    <a:pt x="222242" y="302723"/>
                    <a:pt x="221449" y="308150"/>
                  </a:cubicBezTo>
                  <a:lnTo>
                    <a:pt x="215152" y="351254"/>
                  </a:lnTo>
                  <a:lnTo>
                    <a:pt x="165888" y="351254"/>
                  </a:lnTo>
                  <a:lnTo>
                    <a:pt x="159592" y="308150"/>
                  </a:lnTo>
                  <a:cubicBezTo>
                    <a:pt x="158798" y="302723"/>
                    <a:pt x="155062" y="298168"/>
                    <a:pt x="149866" y="296296"/>
                  </a:cubicBezTo>
                  <a:cubicBezTo>
                    <a:pt x="137557" y="291861"/>
                    <a:pt x="126172" y="285474"/>
                    <a:pt x="116030" y="277309"/>
                  </a:cubicBezTo>
                  <a:cubicBezTo>
                    <a:pt x="111829" y="273928"/>
                    <a:pt x="106116" y="273052"/>
                    <a:pt x="101082" y="275019"/>
                  </a:cubicBezTo>
                  <a:lnTo>
                    <a:pt x="59048" y="291445"/>
                  </a:lnTo>
                  <a:lnTo>
                    <a:pt x="34694" y="250503"/>
                  </a:lnTo>
                  <a:lnTo>
                    <a:pt x="69914" y="223726"/>
                  </a:lnTo>
                  <a:cubicBezTo>
                    <a:pt x="74341" y="220360"/>
                    <a:pt x="76521" y="214836"/>
                    <a:pt x="75573" y="209383"/>
                  </a:cubicBezTo>
                  <a:cubicBezTo>
                    <a:pt x="73365" y="196677"/>
                    <a:pt x="73438" y="183943"/>
                    <a:pt x="75573" y="171656"/>
                  </a:cubicBezTo>
                  <a:cubicBezTo>
                    <a:pt x="76521" y="166203"/>
                    <a:pt x="74341" y="160678"/>
                    <a:pt x="69914" y="157314"/>
                  </a:cubicBezTo>
                  <a:lnTo>
                    <a:pt x="34694" y="130536"/>
                  </a:lnTo>
                  <a:lnTo>
                    <a:pt x="59048" y="89594"/>
                  </a:lnTo>
                  <a:lnTo>
                    <a:pt x="101082" y="106020"/>
                  </a:lnTo>
                  <a:cubicBezTo>
                    <a:pt x="106119" y="107988"/>
                    <a:pt x="111829" y="107111"/>
                    <a:pt x="116030" y="103730"/>
                  </a:cubicBezTo>
                  <a:cubicBezTo>
                    <a:pt x="126173" y="95565"/>
                    <a:pt x="137558" y="89178"/>
                    <a:pt x="149866" y="84744"/>
                  </a:cubicBezTo>
                  <a:cubicBezTo>
                    <a:pt x="155062" y="82873"/>
                    <a:pt x="158798" y="78318"/>
                    <a:pt x="159592" y="72890"/>
                  </a:cubicBezTo>
                  <a:lnTo>
                    <a:pt x="165889" y="29786"/>
                  </a:lnTo>
                  <a:lnTo>
                    <a:pt x="215153" y="29786"/>
                  </a:lnTo>
                  <a:lnTo>
                    <a:pt x="221449" y="72890"/>
                  </a:lnTo>
                  <a:cubicBezTo>
                    <a:pt x="222242" y="78318"/>
                    <a:pt x="225979" y="82873"/>
                    <a:pt x="231175" y="84744"/>
                  </a:cubicBezTo>
                  <a:cubicBezTo>
                    <a:pt x="243483" y="89178"/>
                    <a:pt x="254867" y="95565"/>
                    <a:pt x="265011" y="103730"/>
                  </a:cubicBezTo>
                  <a:cubicBezTo>
                    <a:pt x="269212" y="107112"/>
                    <a:pt x="274923" y="107988"/>
                    <a:pt x="279958" y="106020"/>
                  </a:cubicBezTo>
                  <a:lnTo>
                    <a:pt x="321993" y="89594"/>
                  </a:lnTo>
                  <a:lnTo>
                    <a:pt x="346346" y="130536"/>
                  </a:lnTo>
                  <a:lnTo>
                    <a:pt x="311126" y="157314"/>
                  </a:lnTo>
                  <a:cubicBezTo>
                    <a:pt x="306699" y="160679"/>
                    <a:pt x="304518" y="166203"/>
                    <a:pt x="305467" y="171656"/>
                  </a:cubicBezTo>
                  <a:cubicBezTo>
                    <a:pt x="307675" y="184362"/>
                    <a:pt x="307602" y="197096"/>
                    <a:pt x="305467" y="209383"/>
                  </a:cubicBezTo>
                  <a:cubicBezTo>
                    <a:pt x="304518" y="214836"/>
                    <a:pt x="306699" y="220361"/>
                    <a:pt x="311126" y="223726"/>
                  </a:cubicBezTo>
                  <a:lnTo>
                    <a:pt x="346346" y="250503"/>
                  </a:lnTo>
                  <a:lnTo>
                    <a:pt x="321993" y="2914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09" name="Ellipse 108">
            <a:extLst>
              <a:ext uri="{FF2B5EF4-FFF2-40B4-BE49-F238E27FC236}">
                <a16:creationId xmlns:a16="http://schemas.microsoft.com/office/drawing/2014/main" id="{87D833E8-245F-90CA-E41D-178823C9E492}"/>
              </a:ext>
            </a:extLst>
          </p:cNvPr>
          <p:cNvSpPr/>
          <p:nvPr/>
        </p:nvSpPr>
        <p:spPr>
          <a:xfrm>
            <a:off x="10034871" y="3736252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Prozess-</a:t>
            </a:r>
            <a:b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</a:b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Steuerung</a:t>
            </a:r>
          </a:p>
        </p:txBody>
      </p:sp>
      <p:grpSp>
        <p:nvGrpSpPr>
          <p:cNvPr id="110" name="Grafik 40">
            <a:extLst>
              <a:ext uri="{FF2B5EF4-FFF2-40B4-BE49-F238E27FC236}">
                <a16:creationId xmlns:a16="http://schemas.microsoft.com/office/drawing/2014/main" id="{9B371573-25A8-CC51-3F6F-16E2D22B63C2}"/>
              </a:ext>
            </a:extLst>
          </p:cNvPr>
          <p:cNvGrpSpPr/>
          <p:nvPr/>
        </p:nvGrpSpPr>
        <p:grpSpPr>
          <a:xfrm>
            <a:off x="10071126" y="3755618"/>
            <a:ext cx="351891" cy="354399"/>
            <a:chOff x="5781158" y="3087645"/>
            <a:chExt cx="651629" cy="656273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A0E65378-C73E-5CC7-EAD6-99B2480EC388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F1FD3263-93A9-0C23-AB3F-9E057078EE34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C277EF5C-960A-4CC0-3D89-406D81FD206B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8B8B00FC-6CFF-EB2D-6ABD-D4F62886FE7C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D399BF38-241C-C546-38E7-BDB980716B87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8D73BC31-1248-A6BF-23C8-E4BF6773E5A3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82EC278-E35A-E128-9A6A-8B5B630FD36A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118" name="Grafik 40">
              <a:extLst>
                <a:ext uri="{FF2B5EF4-FFF2-40B4-BE49-F238E27FC236}">
                  <a16:creationId xmlns:a16="http://schemas.microsoft.com/office/drawing/2014/main" id="{365AE7FB-3818-16D8-A377-037DDD2B2344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FF52392D-C2BB-28CD-3A2D-A4D1696FDDEA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2BE369E4-49E7-F5D1-3276-787CDCECC539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B581F83-5377-37C7-0AF8-8297C1CD9BB3}"/>
              </a:ext>
            </a:extLst>
          </p:cNvPr>
          <p:cNvGrpSpPr/>
          <p:nvPr/>
        </p:nvGrpSpPr>
        <p:grpSpPr>
          <a:xfrm>
            <a:off x="7970331" y="3000664"/>
            <a:ext cx="407406" cy="407406"/>
            <a:chOff x="7970331" y="3000664"/>
            <a:chExt cx="407406" cy="407406"/>
          </a:xfrm>
        </p:grpSpPr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253E3E8F-F63D-1DDA-5D10-67D26A6CA969}"/>
                </a:ext>
              </a:extLst>
            </p:cNvPr>
            <p:cNvSpPr/>
            <p:nvPr/>
          </p:nvSpPr>
          <p:spPr>
            <a:xfrm>
              <a:off x="7970331" y="3000664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Frameworks</a:t>
              </a:r>
            </a:p>
          </p:txBody>
        </p:sp>
        <p:grpSp>
          <p:nvGrpSpPr>
            <p:cNvPr id="123" name="Grafik 40">
              <a:extLst>
                <a:ext uri="{FF2B5EF4-FFF2-40B4-BE49-F238E27FC236}">
                  <a16:creationId xmlns:a16="http://schemas.microsoft.com/office/drawing/2014/main" id="{B77E2DA4-5174-5700-A0E6-F2A1AF6265D6}"/>
                </a:ext>
              </a:extLst>
            </p:cNvPr>
            <p:cNvGrpSpPr/>
            <p:nvPr/>
          </p:nvGrpSpPr>
          <p:grpSpPr>
            <a:xfrm>
              <a:off x="8006586" y="3020030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5334E317-63D3-318E-31D2-D648903A465B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5" name="Freihandform: Form 124">
                <a:extLst>
                  <a:ext uri="{FF2B5EF4-FFF2-40B4-BE49-F238E27FC236}">
                    <a16:creationId xmlns:a16="http://schemas.microsoft.com/office/drawing/2014/main" id="{23712CD9-3354-7FD1-B1A1-13FCD15FE03C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6" name="Freihandform: Form 125">
                <a:extLst>
                  <a:ext uri="{FF2B5EF4-FFF2-40B4-BE49-F238E27FC236}">
                    <a16:creationId xmlns:a16="http://schemas.microsoft.com/office/drawing/2014/main" id="{D44EDFAE-DD11-CF19-D36E-FBF7FCCACE83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7" name="Freihandform: Form 126">
                <a:extLst>
                  <a:ext uri="{FF2B5EF4-FFF2-40B4-BE49-F238E27FC236}">
                    <a16:creationId xmlns:a16="http://schemas.microsoft.com/office/drawing/2014/main" id="{846C9F99-3851-0A31-0F88-94AB9D1E7BC2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0ACAB07A-5865-1E78-7263-4C755FD4F7D9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E825E5CC-4E43-4220-B0ED-F1AE8BD94544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3703817E-855F-ABA4-09EC-88D13A035544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31" name="Grafik 40">
                <a:extLst>
                  <a:ext uri="{FF2B5EF4-FFF2-40B4-BE49-F238E27FC236}">
                    <a16:creationId xmlns:a16="http://schemas.microsoft.com/office/drawing/2014/main" id="{157500E6-7C06-3567-DF1A-349D854ABD84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32" name="Freihandform: Form 131">
                  <a:extLst>
                    <a:ext uri="{FF2B5EF4-FFF2-40B4-BE49-F238E27FC236}">
                      <a16:creationId xmlns:a16="http://schemas.microsoft.com/office/drawing/2014/main" id="{E89D5672-9642-38D2-3719-52052A3A7055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3" name="Freihandform: Form 132">
                  <a:extLst>
                    <a:ext uri="{FF2B5EF4-FFF2-40B4-BE49-F238E27FC236}">
                      <a16:creationId xmlns:a16="http://schemas.microsoft.com/office/drawing/2014/main" id="{424A651C-0471-8FEF-3852-D9309893F6D2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35" name="Ellipse 134">
            <a:extLst>
              <a:ext uri="{FF2B5EF4-FFF2-40B4-BE49-F238E27FC236}">
                <a16:creationId xmlns:a16="http://schemas.microsoft.com/office/drawing/2014/main" id="{1BD1F0F0-8B42-2CE7-5D90-776E1AA2BD7E}"/>
              </a:ext>
            </a:extLst>
          </p:cNvPr>
          <p:cNvSpPr/>
          <p:nvPr/>
        </p:nvSpPr>
        <p:spPr>
          <a:xfrm>
            <a:off x="9021501" y="3000664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Security</a:t>
            </a:r>
          </a:p>
        </p:txBody>
      </p:sp>
      <p:grpSp>
        <p:nvGrpSpPr>
          <p:cNvPr id="136" name="Grafik 40">
            <a:extLst>
              <a:ext uri="{FF2B5EF4-FFF2-40B4-BE49-F238E27FC236}">
                <a16:creationId xmlns:a16="http://schemas.microsoft.com/office/drawing/2014/main" id="{F0663DE5-FD9C-0342-40CD-529CC2141FF2}"/>
              </a:ext>
            </a:extLst>
          </p:cNvPr>
          <p:cNvGrpSpPr/>
          <p:nvPr/>
        </p:nvGrpSpPr>
        <p:grpSpPr>
          <a:xfrm>
            <a:off x="9057756" y="3020030"/>
            <a:ext cx="351891" cy="354399"/>
            <a:chOff x="5781158" y="3087645"/>
            <a:chExt cx="651629" cy="656273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36615732-09BC-0EA1-6977-4E88A7048B5D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9C86138-27C3-07FE-AB95-77DF8393AC18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77E8D788-F328-0E07-767E-3E288EE3FF5E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09407089-098A-ED3D-5BD7-B5A7B1CEE816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C876D9F9-033D-50DE-F790-8CD6C9ED950B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4D7EFB2D-B21C-8DCE-B208-0FA037D1C9D8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8C7E0AA3-4277-9B20-6947-582E3D15F071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144" name="Grafik 40">
              <a:extLst>
                <a:ext uri="{FF2B5EF4-FFF2-40B4-BE49-F238E27FC236}">
                  <a16:creationId xmlns:a16="http://schemas.microsoft.com/office/drawing/2014/main" id="{F646BAF6-9E50-8A54-8ECD-1E0F3E22C8B3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FB80F65E-EE09-6084-13AA-9EE8EB69D642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27378066-581C-2A1B-C6B1-1A47580D24E4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148" name="Ellipse 147">
            <a:extLst>
              <a:ext uri="{FF2B5EF4-FFF2-40B4-BE49-F238E27FC236}">
                <a16:creationId xmlns:a16="http://schemas.microsoft.com/office/drawing/2014/main" id="{DAE6AB61-D167-2AA1-71D0-D6310FC15151}"/>
              </a:ext>
            </a:extLst>
          </p:cNvPr>
          <p:cNvSpPr/>
          <p:nvPr/>
        </p:nvSpPr>
        <p:spPr>
          <a:xfrm>
            <a:off x="9999898" y="3000664"/>
            <a:ext cx="407406" cy="40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68000" rtlCol="0" anchor="t"/>
          <a:lstStyle/>
          <a:p>
            <a:pPr algn="ctr">
              <a:spcBef>
                <a:spcPts val="600"/>
              </a:spcBef>
            </a:pPr>
            <a:r>
              <a:rPr lang="de-DE" sz="1100" dirty="0">
                <a:solidFill>
                  <a:srgbClr val="111111"/>
                </a:solidFill>
                <a:latin typeface="Gilroy" panose="00000500000000000000" pitchFamily="50" charset="0"/>
              </a:rPr>
              <a:t>Virtualisierung</a:t>
            </a:r>
          </a:p>
        </p:txBody>
      </p:sp>
      <p:grpSp>
        <p:nvGrpSpPr>
          <p:cNvPr id="149" name="Grafik 40">
            <a:extLst>
              <a:ext uri="{FF2B5EF4-FFF2-40B4-BE49-F238E27FC236}">
                <a16:creationId xmlns:a16="http://schemas.microsoft.com/office/drawing/2014/main" id="{DBB1AF15-7629-A1F9-E24D-25E72779BF49}"/>
              </a:ext>
            </a:extLst>
          </p:cNvPr>
          <p:cNvGrpSpPr/>
          <p:nvPr/>
        </p:nvGrpSpPr>
        <p:grpSpPr>
          <a:xfrm>
            <a:off x="10036153" y="3020030"/>
            <a:ext cx="351891" cy="354399"/>
            <a:chOff x="5781158" y="3087645"/>
            <a:chExt cx="651629" cy="656273"/>
          </a:xfr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3000000" scaled="0"/>
          </a:gradFill>
        </p:grpSpPr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86A6522A-2965-5131-6946-4FA867103F84}"/>
                </a:ext>
              </a:extLst>
            </p:cNvPr>
            <p:cNvSpPr/>
            <p:nvPr/>
          </p:nvSpPr>
          <p:spPr>
            <a:xfrm rot="-60000">
              <a:off x="5786437" y="3128145"/>
              <a:ext cx="619125" cy="610417"/>
            </a:xfrm>
            <a:custGeom>
              <a:avLst/>
              <a:gdLst>
                <a:gd name="connsiteX0" fmla="*/ 150023 w 619125"/>
                <a:gd name="connsiteY0" fmla="*/ 532190 h 610417"/>
                <a:gd name="connsiteX1" fmla="*/ 309563 w 619125"/>
                <a:gd name="connsiteY1" fmla="*/ 581842 h 610417"/>
                <a:gd name="connsiteX2" fmla="*/ 464577 w 619125"/>
                <a:gd name="connsiteY2" fmla="*/ 535252 h 610417"/>
                <a:gd name="connsiteX3" fmla="*/ 484380 w 619125"/>
                <a:gd name="connsiteY3" fmla="*/ 539269 h 610417"/>
                <a:gd name="connsiteX4" fmla="*/ 480363 w 619125"/>
                <a:gd name="connsiteY4" fmla="*/ 559072 h 610417"/>
                <a:gd name="connsiteX5" fmla="*/ 309563 w 619125"/>
                <a:gd name="connsiteY5" fmla="*/ 610417 h 610417"/>
                <a:gd name="connsiteX6" fmla="*/ 133778 w 619125"/>
                <a:gd name="connsiteY6" fmla="*/ 555698 h 610417"/>
                <a:gd name="connsiteX7" fmla="*/ 130146 w 619125"/>
                <a:gd name="connsiteY7" fmla="*/ 535822 h 610417"/>
                <a:gd name="connsiteX8" fmla="*/ 150023 w 619125"/>
                <a:gd name="connsiteY8" fmla="*/ 532190 h 610417"/>
                <a:gd name="connsiteX9" fmla="*/ 384493 w 619125"/>
                <a:gd name="connsiteY9" fmla="*/ 426 h 610417"/>
                <a:gd name="connsiteX10" fmla="*/ 619125 w 619125"/>
                <a:gd name="connsiteY10" fmla="*/ 300855 h 610417"/>
                <a:gd name="connsiteX11" fmla="*/ 587520 w 619125"/>
                <a:gd name="connsiteY11" fmla="*/ 437272 h 610417"/>
                <a:gd name="connsiteX12" fmla="*/ 568395 w 619125"/>
                <a:gd name="connsiteY12" fmla="*/ 443789 h 610417"/>
                <a:gd name="connsiteX13" fmla="*/ 561877 w 619125"/>
                <a:gd name="connsiteY13" fmla="*/ 424663 h 610417"/>
                <a:gd name="connsiteX14" fmla="*/ 590550 w 619125"/>
                <a:gd name="connsiteY14" fmla="*/ 300855 h 610417"/>
                <a:gd name="connsiteX15" fmla="*/ 377598 w 619125"/>
                <a:gd name="connsiteY15" fmla="*/ 28157 h 610417"/>
                <a:gd name="connsiteX16" fmla="*/ 367180 w 619125"/>
                <a:gd name="connsiteY16" fmla="*/ 10843 h 610417"/>
                <a:gd name="connsiteX17" fmla="*/ 384493 w 619125"/>
                <a:gd name="connsiteY17" fmla="*/ 426 h 610417"/>
                <a:gd name="connsiteX18" fmla="*/ 244745 w 619125"/>
                <a:gd name="connsiteY18" fmla="*/ 12359 h 610417"/>
                <a:gd name="connsiteX19" fmla="*/ 234765 w 619125"/>
                <a:gd name="connsiteY19" fmla="*/ 29928 h 610417"/>
                <a:gd name="connsiteX20" fmla="*/ 28575 w 619125"/>
                <a:gd name="connsiteY20" fmla="*/ 300855 h 610417"/>
                <a:gd name="connsiteX21" fmla="*/ 51742 w 619125"/>
                <a:gd name="connsiteY21" fmla="*/ 412769 h 610417"/>
                <a:gd name="connsiteX22" fmla="*/ 44335 w 619125"/>
                <a:gd name="connsiteY22" fmla="*/ 431567 h 610417"/>
                <a:gd name="connsiteX23" fmla="*/ 25536 w 619125"/>
                <a:gd name="connsiteY23" fmla="*/ 424160 h 610417"/>
                <a:gd name="connsiteX24" fmla="*/ 0 w 619125"/>
                <a:gd name="connsiteY24" fmla="*/ 300855 h 610417"/>
                <a:gd name="connsiteX25" fmla="*/ 227177 w 619125"/>
                <a:gd name="connsiteY25" fmla="*/ 2379 h 610417"/>
                <a:gd name="connsiteX26" fmla="*/ 244745 w 619125"/>
                <a:gd name="connsiteY26" fmla="*/ 12359 h 61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9125" h="610417">
                  <a:moveTo>
                    <a:pt x="150023" y="532190"/>
                  </a:moveTo>
                  <a:cubicBezTo>
                    <a:pt x="196567" y="564353"/>
                    <a:pt x="251737" y="581842"/>
                    <a:pt x="309563" y="581842"/>
                  </a:cubicBezTo>
                  <a:cubicBezTo>
                    <a:pt x="365499" y="581842"/>
                    <a:pt x="418967" y="565480"/>
                    <a:pt x="464577" y="535252"/>
                  </a:cubicBezTo>
                  <a:cubicBezTo>
                    <a:pt x="471155" y="530894"/>
                    <a:pt x="480021" y="532692"/>
                    <a:pt x="484380" y="539269"/>
                  </a:cubicBezTo>
                  <a:cubicBezTo>
                    <a:pt x="488738" y="545847"/>
                    <a:pt x="486940" y="554713"/>
                    <a:pt x="480363" y="559072"/>
                  </a:cubicBezTo>
                  <a:cubicBezTo>
                    <a:pt x="430107" y="592378"/>
                    <a:pt x="371158" y="610417"/>
                    <a:pt x="309563" y="610417"/>
                  </a:cubicBezTo>
                  <a:cubicBezTo>
                    <a:pt x="245887" y="610417"/>
                    <a:pt x="185058" y="591135"/>
                    <a:pt x="133778" y="555698"/>
                  </a:cubicBezTo>
                  <a:cubicBezTo>
                    <a:pt x="127285" y="551213"/>
                    <a:pt x="125660" y="542313"/>
                    <a:pt x="130146" y="535822"/>
                  </a:cubicBezTo>
                  <a:cubicBezTo>
                    <a:pt x="134632" y="529330"/>
                    <a:pt x="143530" y="527704"/>
                    <a:pt x="150023" y="532190"/>
                  </a:cubicBezTo>
                  <a:close/>
                  <a:moveTo>
                    <a:pt x="384493" y="426"/>
                  </a:moveTo>
                  <a:cubicBezTo>
                    <a:pt x="521368" y="34457"/>
                    <a:pt x="619125" y="157859"/>
                    <a:pt x="619125" y="300855"/>
                  </a:cubicBezTo>
                  <a:cubicBezTo>
                    <a:pt x="619125" y="348781"/>
                    <a:pt x="608215" y="395181"/>
                    <a:pt x="587520" y="437272"/>
                  </a:cubicBezTo>
                  <a:cubicBezTo>
                    <a:pt x="584039" y="444352"/>
                    <a:pt x="575476" y="447271"/>
                    <a:pt x="568395" y="443789"/>
                  </a:cubicBezTo>
                  <a:cubicBezTo>
                    <a:pt x="561313" y="440307"/>
                    <a:pt x="558396" y="431744"/>
                    <a:pt x="561877" y="424663"/>
                  </a:cubicBezTo>
                  <a:cubicBezTo>
                    <a:pt x="580654" y="386475"/>
                    <a:pt x="590550" y="344385"/>
                    <a:pt x="590550" y="300855"/>
                  </a:cubicBezTo>
                  <a:cubicBezTo>
                    <a:pt x="590550" y="171061"/>
                    <a:pt x="501808" y="59039"/>
                    <a:pt x="377598" y="28157"/>
                  </a:cubicBezTo>
                  <a:cubicBezTo>
                    <a:pt x="369941" y="26252"/>
                    <a:pt x="365276" y="18501"/>
                    <a:pt x="367180" y="10843"/>
                  </a:cubicBezTo>
                  <a:cubicBezTo>
                    <a:pt x="369084" y="3186"/>
                    <a:pt x="376836" y="-1478"/>
                    <a:pt x="384493" y="426"/>
                  </a:cubicBezTo>
                  <a:close/>
                  <a:moveTo>
                    <a:pt x="244745" y="12359"/>
                  </a:moveTo>
                  <a:cubicBezTo>
                    <a:pt x="246840" y="19967"/>
                    <a:pt x="242372" y="27833"/>
                    <a:pt x="234765" y="29928"/>
                  </a:cubicBezTo>
                  <a:cubicBezTo>
                    <a:pt x="113886" y="63222"/>
                    <a:pt x="28575" y="173617"/>
                    <a:pt x="28575" y="300855"/>
                  </a:cubicBezTo>
                  <a:cubicBezTo>
                    <a:pt x="28575" y="339883"/>
                    <a:pt x="36528" y="377771"/>
                    <a:pt x="51742" y="412769"/>
                  </a:cubicBezTo>
                  <a:cubicBezTo>
                    <a:pt x="54888" y="420005"/>
                    <a:pt x="51571" y="428421"/>
                    <a:pt x="44335" y="431567"/>
                  </a:cubicBezTo>
                  <a:cubicBezTo>
                    <a:pt x="37098" y="434713"/>
                    <a:pt x="28682" y="431397"/>
                    <a:pt x="25536" y="424160"/>
                  </a:cubicBezTo>
                  <a:cubicBezTo>
                    <a:pt x="8767" y="385584"/>
                    <a:pt x="0" y="343822"/>
                    <a:pt x="0" y="300855"/>
                  </a:cubicBezTo>
                  <a:cubicBezTo>
                    <a:pt x="0" y="160676"/>
                    <a:pt x="93977" y="39066"/>
                    <a:pt x="227177" y="2379"/>
                  </a:cubicBezTo>
                  <a:cubicBezTo>
                    <a:pt x="234785" y="283"/>
                    <a:pt x="242650" y="4752"/>
                    <a:pt x="244745" y="1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D8B4836E-7BDE-F079-0F61-2D32BC3F4FF1}"/>
                </a:ext>
              </a:extLst>
            </p:cNvPr>
            <p:cNvSpPr/>
            <p:nvPr/>
          </p:nvSpPr>
          <p:spPr>
            <a:xfrm>
              <a:off x="6048375" y="3095625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8FA111B5-A83E-519E-1322-1C8026B36E0A}"/>
                </a:ext>
              </a:extLst>
            </p:cNvPr>
            <p:cNvSpPr/>
            <p:nvPr/>
          </p:nvSpPr>
          <p:spPr>
            <a:xfrm>
              <a:off x="5829300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D55CBD74-6491-C69A-F965-D31834F7CEE0}"/>
                </a:ext>
              </a:extLst>
            </p:cNvPr>
            <p:cNvSpPr/>
            <p:nvPr/>
          </p:nvSpPr>
          <p:spPr>
            <a:xfrm>
              <a:off x="6276975" y="3581400"/>
              <a:ext cx="85725" cy="85725"/>
            </a:xfrm>
            <a:custGeom>
              <a:avLst/>
              <a:gdLst>
                <a:gd name="connsiteX0" fmla="*/ 42863 w 85725"/>
                <a:gd name="connsiteY0" fmla="*/ 0 h 85725"/>
                <a:gd name="connsiteX1" fmla="*/ 0 w 85725"/>
                <a:gd name="connsiteY1" fmla="*/ 42863 h 85725"/>
                <a:gd name="connsiteX2" fmla="*/ 42863 w 85725"/>
                <a:gd name="connsiteY2" fmla="*/ 85725 h 85725"/>
                <a:gd name="connsiteX3" fmla="*/ 85725 w 85725"/>
                <a:gd name="connsiteY3" fmla="*/ 42863 h 85725"/>
                <a:gd name="connsiteX4" fmla="*/ 42863 w 85725"/>
                <a:gd name="connsiteY4" fmla="*/ 0 h 85725"/>
                <a:gd name="connsiteX5" fmla="*/ 42863 w 85725"/>
                <a:gd name="connsiteY5" fmla="*/ 28575 h 85725"/>
                <a:gd name="connsiteX6" fmla="*/ 57150 w 85725"/>
                <a:gd name="connsiteY6" fmla="*/ 42863 h 85725"/>
                <a:gd name="connsiteX7" fmla="*/ 42863 w 85725"/>
                <a:gd name="connsiteY7" fmla="*/ 57150 h 85725"/>
                <a:gd name="connsiteX8" fmla="*/ 28575 w 85725"/>
                <a:gd name="connsiteY8" fmla="*/ 42863 h 85725"/>
                <a:gd name="connsiteX9" fmla="*/ 42863 w 8572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42863" y="0"/>
                  </a:moveTo>
                  <a:cubicBezTo>
                    <a:pt x="19190" y="0"/>
                    <a:pt x="0" y="19190"/>
                    <a:pt x="0" y="42863"/>
                  </a:cubicBezTo>
                  <a:cubicBezTo>
                    <a:pt x="0" y="66535"/>
                    <a:pt x="19190" y="85725"/>
                    <a:pt x="42863" y="85725"/>
                  </a:cubicBezTo>
                  <a:cubicBezTo>
                    <a:pt x="66535" y="85725"/>
                    <a:pt x="85725" y="66535"/>
                    <a:pt x="85725" y="42863"/>
                  </a:cubicBezTo>
                  <a:cubicBezTo>
                    <a:pt x="85725" y="19190"/>
                    <a:pt x="66535" y="0"/>
                    <a:pt x="42863" y="0"/>
                  </a:cubicBezTo>
                  <a:close/>
                  <a:moveTo>
                    <a:pt x="42863" y="28575"/>
                  </a:moveTo>
                  <a:cubicBezTo>
                    <a:pt x="50753" y="28575"/>
                    <a:pt x="57150" y="34972"/>
                    <a:pt x="57150" y="42863"/>
                  </a:cubicBezTo>
                  <a:cubicBezTo>
                    <a:pt x="57150" y="50753"/>
                    <a:pt x="50753" y="57150"/>
                    <a:pt x="42863" y="57150"/>
                  </a:cubicBezTo>
                  <a:cubicBezTo>
                    <a:pt x="34972" y="57150"/>
                    <a:pt x="28575" y="50753"/>
                    <a:pt x="28575" y="42863"/>
                  </a:cubicBezTo>
                  <a:cubicBezTo>
                    <a:pt x="28575" y="34972"/>
                    <a:pt x="34972" y="28575"/>
                    <a:pt x="42863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6FA753DA-D32A-9EE7-4F10-D58BA781A1C1}"/>
                </a:ext>
              </a:extLst>
            </p:cNvPr>
            <p:cNvSpPr/>
            <p:nvPr/>
          </p:nvSpPr>
          <p:spPr>
            <a:xfrm rot="-720001">
              <a:off x="6329811" y="3486147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4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4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04837F9B-FD40-54C8-ABBA-C2F0035B0B98}"/>
                </a:ext>
              </a:extLst>
            </p:cNvPr>
            <p:cNvSpPr/>
            <p:nvPr/>
          </p:nvSpPr>
          <p:spPr>
            <a:xfrm rot="-9119999">
              <a:off x="5939285" y="3105071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7D2F8CC6-00D9-F012-DF72-03F7AA9C0007}"/>
                </a:ext>
              </a:extLst>
            </p:cNvPr>
            <p:cNvSpPr/>
            <p:nvPr/>
          </p:nvSpPr>
          <p:spPr>
            <a:xfrm rot="-1440002" flipV="1">
              <a:off x="5910710" y="3638468"/>
              <a:ext cx="95253" cy="84294"/>
            </a:xfrm>
            <a:custGeom>
              <a:avLst/>
              <a:gdLst>
                <a:gd name="connsiteX0" fmla="*/ 11941 w 95253"/>
                <a:gd name="connsiteY0" fmla="*/ 197 h 84294"/>
                <a:gd name="connsiteX1" fmla="*/ 28092 w 95253"/>
                <a:gd name="connsiteY1" fmla="*/ 10594 h 84294"/>
                <a:gd name="connsiteX2" fmla="*/ 28382 w 95253"/>
                <a:gd name="connsiteY2" fmla="*/ 11941 h 84294"/>
                <a:gd name="connsiteX3" fmla="*/ 35556 w 95253"/>
                <a:gd name="connsiteY3" fmla="*/ 55000 h 84294"/>
                <a:gd name="connsiteX4" fmla="*/ 78616 w 95253"/>
                <a:gd name="connsiteY4" fmla="*/ 47822 h 84294"/>
                <a:gd name="connsiteX5" fmla="*/ 94767 w 95253"/>
                <a:gd name="connsiteY5" fmla="*/ 58219 h 84294"/>
                <a:gd name="connsiteX6" fmla="*/ 95057 w 95253"/>
                <a:gd name="connsiteY6" fmla="*/ 59566 h 84294"/>
                <a:gd name="connsiteX7" fmla="*/ 84660 w 95253"/>
                <a:gd name="connsiteY7" fmla="*/ 75718 h 84294"/>
                <a:gd name="connsiteX8" fmla="*/ 83313 w 95253"/>
                <a:gd name="connsiteY8" fmla="*/ 76008 h 84294"/>
                <a:gd name="connsiteX9" fmla="*/ 35558 w 95253"/>
                <a:gd name="connsiteY9" fmla="*/ 83967 h 84294"/>
                <a:gd name="connsiteX10" fmla="*/ 8462 w 95253"/>
                <a:gd name="connsiteY10" fmla="*/ 65930 h 84294"/>
                <a:gd name="connsiteX11" fmla="*/ 8156 w 95253"/>
                <a:gd name="connsiteY11" fmla="*/ 64393 h 84294"/>
                <a:gd name="connsiteX12" fmla="*/ 197 w 95253"/>
                <a:gd name="connsiteY12" fmla="*/ 16639 h 84294"/>
                <a:gd name="connsiteX13" fmla="*/ 11941 w 95253"/>
                <a:gd name="connsiteY13" fmla="*/ 197 h 8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3" h="84294">
                  <a:moveTo>
                    <a:pt x="11941" y="197"/>
                  </a:moveTo>
                  <a:cubicBezTo>
                    <a:pt x="19266" y="-1024"/>
                    <a:pt x="26218" y="3562"/>
                    <a:pt x="28092" y="10594"/>
                  </a:cubicBezTo>
                  <a:lnTo>
                    <a:pt x="28382" y="11941"/>
                  </a:lnTo>
                  <a:lnTo>
                    <a:pt x="35556" y="55000"/>
                  </a:lnTo>
                  <a:lnTo>
                    <a:pt x="78616" y="47822"/>
                  </a:lnTo>
                  <a:cubicBezTo>
                    <a:pt x="85941" y="46601"/>
                    <a:pt x="92893" y="51187"/>
                    <a:pt x="94767" y="58219"/>
                  </a:cubicBezTo>
                  <a:lnTo>
                    <a:pt x="95057" y="59566"/>
                  </a:lnTo>
                  <a:cubicBezTo>
                    <a:pt x="96278" y="66892"/>
                    <a:pt x="91693" y="73843"/>
                    <a:pt x="84660" y="75718"/>
                  </a:cubicBezTo>
                  <a:lnTo>
                    <a:pt x="83313" y="76008"/>
                  </a:lnTo>
                  <a:lnTo>
                    <a:pt x="35558" y="83967"/>
                  </a:lnTo>
                  <a:cubicBezTo>
                    <a:pt x="23105" y="86043"/>
                    <a:pt x="11300" y="78049"/>
                    <a:pt x="8462" y="65930"/>
                  </a:cubicBezTo>
                  <a:lnTo>
                    <a:pt x="8156" y="64393"/>
                  </a:lnTo>
                  <a:lnTo>
                    <a:pt x="197" y="16639"/>
                  </a:lnTo>
                  <a:cubicBezTo>
                    <a:pt x="-1101" y="8855"/>
                    <a:pt x="4157" y="1494"/>
                    <a:pt x="11941" y="1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157" name="Grafik 40">
              <a:extLst>
                <a:ext uri="{FF2B5EF4-FFF2-40B4-BE49-F238E27FC236}">
                  <a16:creationId xmlns:a16="http://schemas.microsoft.com/office/drawing/2014/main" id="{F9C467F9-3602-7B07-5C46-20FF2C0E2622}"/>
                </a:ext>
              </a:extLst>
            </p:cNvPr>
            <p:cNvGrpSpPr/>
            <p:nvPr/>
          </p:nvGrpSpPr>
          <p:grpSpPr>
            <a:xfrm>
              <a:off x="5905499" y="3238500"/>
              <a:ext cx="381000" cy="381000"/>
              <a:chOff x="5905499" y="3238500"/>
              <a:chExt cx="381000" cy="381000"/>
            </a:xfrm>
            <a:grpFill/>
          </p:grpSpPr>
          <p:sp>
            <p:nvSpPr>
              <p:cNvPr id="158" name="Freihandform: Form 157">
                <a:extLst>
                  <a:ext uri="{FF2B5EF4-FFF2-40B4-BE49-F238E27FC236}">
                    <a16:creationId xmlns:a16="http://schemas.microsoft.com/office/drawing/2014/main" id="{62143840-D142-1DFD-5B7C-FD1E5C62CE07}"/>
                  </a:ext>
                </a:extLst>
              </p:cNvPr>
              <p:cNvSpPr/>
              <p:nvPr/>
            </p:nvSpPr>
            <p:spPr>
              <a:xfrm>
                <a:off x="6036000" y="3369468"/>
                <a:ext cx="119999" cy="119062"/>
              </a:xfrm>
              <a:custGeom>
                <a:avLst/>
                <a:gdLst>
                  <a:gd name="connsiteX0" fmla="*/ 60020 w 119999"/>
                  <a:gd name="connsiteY0" fmla="*/ 20 h 119062"/>
                  <a:gd name="connsiteX1" fmla="*/ 20 w 119999"/>
                  <a:gd name="connsiteY1" fmla="*/ 59551 h 119062"/>
                  <a:gd name="connsiteX2" fmla="*/ 60020 w 119999"/>
                  <a:gd name="connsiteY2" fmla="*/ 119083 h 119062"/>
                  <a:gd name="connsiteX3" fmla="*/ 120020 w 119999"/>
                  <a:gd name="connsiteY3" fmla="*/ 59551 h 119062"/>
                  <a:gd name="connsiteX4" fmla="*/ 60020 w 119999"/>
                  <a:gd name="connsiteY4" fmla="*/ 20 h 119062"/>
                  <a:gd name="connsiteX5" fmla="*/ 60020 w 119999"/>
                  <a:gd name="connsiteY5" fmla="*/ 89317 h 119062"/>
                  <a:gd name="connsiteX6" fmla="*/ 30020 w 119999"/>
                  <a:gd name="connsiteY6" fmla="*/ 59551 h 119062"/>
                  <a:gd name="connsiteX7" fmla="*/ 60020 w 119999"/>
                  <a:gd name="connsiteY7" fmla="*/ 29786 h 119062"/>
                  <a:gd name="connsiteX8" fmla="*/ 90020 w 119999"/>
                  <a:gd name="connsiteY8" fmla="*/ 59551 h 119062"/>
                  <a:gd name="connsiteX9" fmla="*/ 60020 w 119999"/>
                  <a:gd name="connsiteY9" fmla="*/ 89317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999" h="119062">
                    <a:moveTo>
                      <a:pt x="60020" y="20"/>
                    </a:moveTo>
                    <a:cubicBezTo>
                      <a:pt x="26935" y="20"/>
                      <a:pt x="20" y="26725"/>
                      <a:pt x="20" y="59551"/>
                    </a:cubicBezTo>
                    <a:cubicBezTo>
                      <a:pt x="20" y="92377"/>
                      <a:pt x="26936" y="119083"/>
                      <a:pt x="60020" y="119083"/>
                    </a:cubicBezTo>
                    <a:cubicBezTo>
                      <a:pt x="93104" y="119083"/>
                      <a:pt x="120020" y="92377"/>
                      <a:pt x="120020" y="59551"/>
                    </a:cubicBezTo>
                    <a:cubicBezTo>
                      <a:pt x="120020" y="26725"/>
                      <a:pt x="93105" y="20"/>
                      <a:pt x="60020" y="20"/>
                    </a:cubicBezTo>
                    <a:close/>
                    <a:moveTo>
                      <a:pt x="60020" y="89317"/>
                    </a:moveTo>
                    <a:cubicBezTo>
                      <a:pt x="43478" y="89317"/>
                      <a:pt x="30020" y="75964"/>
                      <a:pt x="30020" y="59551"/>
                    </a:cubicBezTo>
                    <a:cubicBezTo>
                      <a:pt x="30020" y="43139"/>
                      <a:pt x="43478" y="29786"/>
                      <a:pt x="60020" y="29786"/>
                    </a:cubicBezTo>
                    <a:cubicBezTo>
                      <a:pt x="76562" y="29786"/>
                      <a:pt x="90020" y="43139"/>
                      <a:pt x="90020" y="59551"/>
                    </a:cubicBezTo>
                    <a:cubicBezTo>
                      <a:pt x="90020" y="75964"/>
                      <a:pt x="76562" y="89317"/>
                      <a:pt x="60020" y="893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9" name="Freihandform: Form 158">
                <a:extLst>
                  <a:ext uri="{FF2B5EF4-FFF2-40B4-BE49-F238E27FC236}">
                    <a16:creationId xmlns:a16="http://schemas.microsoft.com/office/drawing/2014/main" id="{7D4D1077-D114-94F3-D914-CB00527D9341}"/>
                  </a:ext>
                </a:extLst>
              </p:cNvPr>
              <p:cNvSpPr/>
              <p:nvPr/>
            </p:nvSpPr>
            <p:spPr>
              <a:xfrm>
                <a:off x="5905499" y="3238500"/>
                <a:ext cx="381000" cy="381000"/>
              </a:xfrm>
              <a:custGeom>
                <a:avLst/>
                <a:gdLst>
                  <a:gd name="connsiteX0" fmla="*/ 375143 w 381000"/>
                  <a:gd name="connsiteY0" fmla="*/ 234898 h 381000"/>
                  <a:gd name="connsiteX1" fmla="*/ 336302 w 381000"/>
                  <a:gd name="connsiteY1" fmla="*/ 205369 h 381000"/>
                  <a:gd name="connsiteX2" fmla="*/ 336302 w 381000"/>
                  <a:gd name="connsiteY2" fmla="*/ 175672 h 381000"/>
                  <a:gd name="connsiteX3" fmla="*/ 375143 w 381000"/>
                  <a:gd name="connsiteY3" fmla="*/ 146142 h 381000"/>
                  <a:gd name="connsiteX4" fmla="*/ 378937 w 381000"/>
                  <a:gd name="connsiteY4" fmla="*/ 126764 h 381000"/>
                  <a:gd name="connsiteX5" fmla="*/ 341324 w 381000"/>
                  <a:gd name="connsiteY5" fmla="*/ 63529 h 381000"/>
                  <a:gd name="connsiteX6" fmla="*/ 322909 w 381000"/>
                  <a:gd name="connsiteY6" fmla="*/ 57246 h 381000"/>
                  <a:gd name="connsiteX7" fmla="*/ 276825 w 381000"/>
                  <a:gd name="connsiteY7" fmla="*/ 75254 h 381000"/>
                  <a:gd name="connsiteX8" fmla="*/ 249897 w 381000"/>
                  <a:gd name="connsiteY8" fmla="*/ 60118 h 381000"/>
                  <a:gd name="connsiteX9" fmla="*/ 242979 w 381000"/>
                  <a:gd name="connsiteY9" fmla="*/ 12768 h 381000"/>
                  <a:gd name="connsiteX10" fmla="*/ 228135 w 381000"/>
                  <a:gd name="connsiteY10" fmla="*/ 20 h 381000"/>
                  <a:gd name="connsiteX11" fmla="*/ 152906 w 381000"/>
                  <a:gd name="connsiteY11" fmla="*/ 20 h 381000"/>
                  <a:gd name="connsiteX12" fmla="*/ 138062 w 381000"/>
                  <a:gd name="connsiteY12" fmla="*/ 12769 h 381000"/>
                  <a:gd name="connsiteX13" fmla="*/ 131144 w 381000"/>
                  <a:gd name="connsiteY13" fmla="*/ 60118 h 381000"/>
                  <a:gd name="connsiteX14" fmla="*/ 104216 w 381000"/>
                  <a:gd name="connsiteY14" fmla="*/ 75255 h 381000"/>
                  <a:gd name="connsiteX15" fmla="*/ 58133 w 381000"/>
                  <a:gd name="connsiteY15" fmla="*/ 57247 h 381000"/>
                  <a:gd name="connsiteX16" fmla="*/ 39718 w 381000"/>
                  <a:gd name="connsiteY16" fmla="*/ 63529 h 381000"/>
                  <a:gd name="connsiteX17" fmla="*/ 2103 w 381000"/>
                  <a:gd name="connsiteY17" fmla="*/ 126764 h 381000"/>
                  <a:gd name="connsiteX18" fmla="*/ 5897 w 381000"/>
                  <a:gd name="connsiteY18" fmla="*/ 146142 h 381000"/>
                  <a:gd name="connsiteX19" fmla="*/ 44739 w 381000"/>
                  <a:gd name="connsiteY19" fmla="*/ 175671 h 381000"/>
                  <a:gd name="connsiteX20" fmla="*/ 44739 w 381000"/>
                  <a:gd name="connsiteY20" fmla="*/ 205368 h 381000"/>
                  <a:gd name="connsiteX21" fmla="*/ 5898 w 381000"/>
                  <a:gd name="connsiteY21" fmla="*/ 234898 h 381000"/>
                  <a:gd name="connsiteX22" fmla="*/ 2104 w 381000"/>
                  <a:gd name="connsiteY22" fmla="*/ 254276 h 381000"/>
                  <a:gd name="connsiteX23" fmla="*/ 39717 w 381000"/>
                  <a:gd name="connsiteY23" fmla="*/ 317511 h 381000"/>
                  <a:gd name="connsiteX24" fmla="*/ 58132 w 381000"/>
                  <a:gd name="connsiteY24" fmla="*/ 323794 h 381000"/>
                  <a:gd name="connsiteX25" fmla="*/ 104216 w 381000"/>
                  <a:gd name="connsiteY25" fmla="*/ 305787 h 381000"/>
                  <a:gd name="connsiteX26" fmla="*/ 131143 w 381000"/>
                  <a:gd name="connsiteY26" fmla="*/ 320922 h 381000"/>
                  <a:gd name="connsiteX27" fmla="*/ 138061 w 381000"/>
                  <a:gd name="connsiteY27" fmla="*/ 368272 h 381000"/>
                  <a:gd name="connsiteX28" fmla="*/ 152906 w 381000"/>
                  <a:gd name="connsiteY28" fmla="*/ 381020 h 381000"/>
                  <a:gd name="connsiteX29" fmla="*/ 228135 w 381000"/>
                  <a:gd name="connsiteY29" fmla="*/ 381020 h 381000"/>
                  <a:gd name="connsiteX30" fmla="*/ 242979 w 381000"/>
                  <a:gd name="connsiteY30" fmla="*/ 368273 h 381000"/>
                  <a:gd name="connsiteX31" fmla="*/ 249897 w 381000"/>
                  <a:gd name="connsiteY31" fmla="*/ 320923 h 381000"/>
                  <a:gd name="connsiteX32" fmla="*/ 276824 w 381000"/>
                  <a:gd name="connsiteY32" fmla="*/ 305788 h 381000"/>
                  <a:gd name="connsiteX33" fmla="*/ 322909 w 381000"/>
                  <a:gd name="connsiteY33" fmla="*/ 323795 h 381000"/>
                  <a:gd name="connsiteX34" fmla="*/ 341324 w 381000"/>
                  <a:gd name="connsiteY34" fmla="*/ 317512 h 381000"/>
                  <a:gd name="connsiteX35" fmla="*/ 378937 w 381000"/>
                  <a:gd name="connsiteY35" fmla="*/ 254277 h 381000"/>
                  <a:gd name="connsiteX36" fmla="*/ 375143 w 381000"/>
                  <a:gd name="connsiteY36" fmla="*/ 234898 h 381000"/>
                  <a:gd name="connsiteX37" fmla="*/ 321993 w 381000"/>
                  <a:gd name="connsiteY37" fmla="*/ 291445 h 381000"/>
                  <a:gd name="connsiteX38" fmla="*/ 279958 w 381000"/>
                  <a:gd name="connsiteY38" fmla="*/ 275019 h 381000"/>
                  <a:gd name="connsiteX39" fmla="*/ 265011 w 381000"/>
                  <a:gd name="connsiteY39" fmla="*/ 277309 h 381000"/>
                  <a:gd name="connsiteX40" fmla="*/ 231175 w 381000"/>
                  <a:gd name="connsiteY40" fmla="*/ 296296 h 381000"/>
                  <a:gd name="connsiteX41" fmla="*/ 221449 w 381000"/>
                  <a:gd name="connsiteY41" fmla="*/ 308150 h 381000"/>
                  <a:gd name="connsiteX42" fmla="*/ 215152 w 381000"/>
                  <a:gd name="connsiteY42" fmla="*/ 351254 h 381000"/>
                  <a:gd name="connsiteX43" fmla="*/ 165888 w 381000"/>
                  <a:gd name="connsiteY43" fmla="*/ 351254 h 381000"/>
                  <a:gd name="connsiteX44" fmla="*/ 159592 w 381000"/>
                  <a:gd name="connsiteY44" fmla="*/ 308150 h 381000"/>
                  <a:gd name="connsiteX45" fmla="*/ 149866 w 381000"/>
                  <a:gd name="connsiteY45" fmla="*/ 296296 h 381000"/>
                  <a:gd name="connsiteX46" fmla="*/ 116030 w 381000"/>
                  <a:gd name="connsiteY46" fmla="*/ 277309 h 381000"/>
                  <a:gd name="connsiteX47" fmla="*/ 101082 w 381000"/>
                  <a:gd name="connsiteY47" fmla="*/ 275019 h 381000"/>
                  <a:gd name="connsiteX48" fmla="*/ 59048 w 381000"/>
                  <a:gd name="connsiteY48" fmla="*/ 291445 h 381000"/>
                  <a:gd name="connsiteX49" fmla="*/ 34694 w 381000"/>
                  <a:gd name="connsiteY49" fmla="*/ 250503 h 381000"/>
                  <a:gd name="connsiteX50" fmla="*/ 69914 w 381000"/>
                  <a:gd name="connsiteY50" fmla="*/ 223726 h 381000"/>
                  <a:gd name="connsiteX51" fmla="*/ 75573 w 381000"/>
                  <a:gd name="connsiteY51" fmla="*/ 209383 h 381000"/>
                  <a:gd name="connsiteX52" fmla="*/ 75573 w 381000"/>
                  <a:gd name="connsiteY52" fmla="*/ 171656 h 381000"/>
                  <a:gd name="connsiteX53" fmla="*/ 69914 w 381000"/>
                  <a:gd name="connsiteY53" fmla="*/ 157314 h 381000"/>
                  <a:gd name="connsiteX54" fmla="*/ 34694 w 381000"/>
                  <a:gd name="connsiteY54" fmla="*/ 130536 h 381000"/>
                  <a:gd name="connsiteX55" fmla="*/ 59048 w 381000"/>
                  <a:gd name="connsiteY55" fmla="*/ 89594 h 381000"/>
                  <a:gd name="connsiteX56" fmla="*/ 101082 w 381000"/>
                  <a:gd name="connsiteY56" fmla="*/ 106020 h 381000"/>
                  <a:gd name="connsiteX57" fmla="*/ 116030 w 381000"/>
                  <a:gd name="connsiteY57" fmla="*/ 103730 h 381000"/>
                  <a:gd name="connsiteX58" fmla="*/ 149866 w 381000"/>
                  <a:gd name="connsiteY58" fmla="*/ 84744 h 381000"/>
                  <a:gd name="connsiteX59" fmla="*/ 159592 w 381000"/>
                  <a:gd name="connsiteY59" fmla="*/ 72890 h 381000"/>
                  <a:gd name="connsiteX60" fmla="*/ 165889 w 381000"/>
                  <a:gd name="connsiteY60" fmla="*/ 29786 h 381000"/>
                  <a:gd name="connsiteX61" fmla="*/ 215153 w 381000"/>
                  <a:gd name="connsiteY61" fmla="*/ 29786 h 381000"/>
                  <a:gd name="connsiteX62" fmla="*/ 221449 w 381000"/>
                  <a:gd name="connsiteY62" fmla="*/ 72890 h 381000"/>
                  <a:gd name="connsiteX63" fmla="*/ 231175 w 381000"/>
                  <a:gd name="connsiteY63" fmla="*/ 84744 h 381000"/>
                  <a:gd name="connsiteX64" fmla="*/ 265011 w 381000"/>
                  <a:gd name="connsiteY64" fmla="*/ 103730 h 381000"/>
                  <a:gd name="connsiteX65" fmla="*/ 279958 w 381000"/>
                  <a:gd name="connsiteY65" fmla="*/ 106020 h 381000"/>
                  <a:gd name="connsiteX66" fmla="*/ 321993 w 381000"/>
                  <a:gd name="connsiteY66" fmla="*/ 89594 h 381000"/>
                  <a:gd name="connsiteX67" fmla="*/ 346346 w 381000"/>
                  <a:gd name="connsiteY67" fmla="*/ 130536 h 381000"/>
                  <a:gd name="connsiteX68" fmla="*/ 311126 w 381000"/>
                  <a:gd name="connsiteY68" fmla="*/ 157314 h 381000"/>
                  <a:gd name="connsiteX69" fmla="*/ 305467 w 381000"/>
                  <a:gd name="connsiteY69" fmla="*/ 171656 h 381000"/>
                  <a:gd name="connsiteX70" fmla="*/ 305467 w 381000"/>
                  <a:gd name="connsiteY70" fmla="*/ 209383 h 381000"/>
                  <a:gd name="connsiteX71" fmla="*/ 311126 w 381000"/>
                  <a:gd name="connsiteY71" fmla="*/ 223726 h 381000"/>
                  <a:gd name="connsiteX72" fmla="*/ 346346 w 381000"/>
                  <a:gd name="connsiteY72" fmla="*/ 250503 h 381000"/>
                  <a:gd name="connsiteX73" fmla="*/ 321993 w 381000"/>
                  <a:gd name="connsiteY73" fmla="*/ 29144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81000" h="381000">
                    <a:moveTo>
                      <a:pt x="375143" y="234898"/>
                    </a:moveTo>
                    <a:lnTo>
                      <a:pt x="336302" y="205369"/>
                    </a:lnTo>
                    <a:cubicBezTo>
                      <a:pt x="337394" y="195155"/>
                      <a:pt x="337327" y="185262"/>
                      <a:pt x="336302" y="175672"/>
                    </a:cubicBezTo>
                    <a:lnTo>
                      <a:pt x="375143" y="146142"/>
                    </a:lnTo>
                    <a:cubicBezTo>
                      <a:pt x="381165" y="141564"/>
                      <a:pt x="382794" y="133246"/>
                      <a:pt x="378937" y="126764"/>
                    </a:cubicBezTo>
                    <a:lnTo>
                      <a:pt x="341324" y="63529"/>
                    </a:lnTo>
                    <a:cubicBezTo>
                      <a:pt x="337577" y="57229"/>
                      <a:pt x="329770" y="54565"/>
                      <a:pt x="322909" y="57246"/>
                    </a:cubicBezTo>
                    <a:lnTo>
                      <a:pt x="276825" y="75254"/>
                    </a:lnTo>
                    <a:cubicBezTo>
                      <a:pt x="268408" y="69278"/>
                      <a:pt x="259400" y="64214"/>
                      <a:pt x="249897" y="60118"/>
                    </a:cubicBezTo>
                    <a:lnTo>
                      <a:pt x="242979" y="12768"/>
                    </a:lnTo>
                    <a:cubicBezTo>
                      <a:pt x="241910" y="5449"/>
                      <a:pt x="235587" y="20"/>
                      <a:pt x="228135" y="20"/>
                    </a:cubicBezTo>
                    <a:lnTo>
                      <a:pt x="152906" y="20"/>
                    </a:lnTo>
                    <a:cubicBezTo>
                      <a:pt x="145454" y="20"/>
                      <a:pt x="139131" y="5449"/>
                      <a:pt x="138062" y="12769"/>
                    </a:cubicBezTo>
                    <a:lnTo>
                      <a:pt x="131144" y="60118"/>
                    </a:lnTo>
                    <a:cubicBezTo>
                      <a:pt x="121641" y="64216"/>
                      <a:pt x="112632" y="69279"/>
                      <a:pt x="104216" y="75255"/>
                    </a:cubicBezTo>
                    <a:lnTo>
                      <a:pt x="58133" y="57247"/>
                    </a:lnTo>
                    <a:cubicBezTo>
                      <a:pt x="51270" y="54565"/>
                      <a:pt x="43465" y="57230"/>
                      <a:pt x="39718" y="63529"/>
                    </a:cubicBezTo>
                    <a:lnTo>
                      <a:pt x="2103" y="126764"/>
                    </a:lnTo>
                    <a:cubicBezTo>
                      <a:pt x="-1753" y="133246"/>
                      <a:pt x="-124" y="141564"/>
                      <a:pt x="5897" y="146142"/>
                    </a:cubicBezTo>
                    <a:lnTo>
                      <a:pt x="44739" y="175671"/>
                    </a:lnTo>
                    <a:cubicBezTo>
                      <a:pt x="43647" y="185885"/>
                      <a:pt x="43714" y="195778"/>
                      <a:pt x="44739" y="205368"/>
                    </a:cubicBezTo>
                    <a:lnTo>
                      <a:pt x="5898" y="234898"/>
                    </a:lnTo>
                    <a:cubicBezTo>
                      <a:pt x="-124" y="239476"/>
                      <a:pt x="-1753" y="247794"/>
                      <a:pt x="2104" y="254276"/>
                    </a:cubicBezTo>
                    <a:lnTo>
                      <a:pt x="39717" y="317511"/>
                    </a:lnTo>
                    <a:cubicBezTo>
                      <a:pt x="43464" y="323811"/>
                      <a:pt x="51270" y="326475"/>
                      <a:pt x="58132" y="323794"/>
                    </a:cubicBezTo>
                    <a:lnTo>
                      <a:pt x="104216" y="305787"/>
                    </a:lnTo>
                    <a:cubicBezTo>
                      <a:pt x="112632" y="311761"/>
                      <a:pt x="121640" y="316826"/>
                      <a:pt x="131143" y="320922"/>
                    </a:cubicBezTo>
                    <a:lnTo>
                      <a:pt x="138061" y="368272"/>
                    </a:lnTo>
                    <a:cubicBezTo>
                      <a:pt x="139131" y="375591"/>
                      <a:pt x="145454" y="381020"/>
                      <a:pt x="152906" y="381020"/>
                    </a:cubicBezTo>
                    <a:lnTo>
                      <a:pt x="228135" y="381020"/>
                    </a:lnTo>
                    <a:cubicBezTo>
                      <a:pt x="235587" y="381020"/>
                      <a:pt x="241910" y="375591"/>
                      <a:pt x="242979" y="368273"/>
                    </a:cubicBezTo>
                    <a:lnTo>
                      <a:pt x="249897" y="320923"/>
                    </a:lnTo>
                    <a:cubicBezTo>
                      <a:pt x="259400" y="316826"/>
                      <a:pt x="268409" y="311763"/>
                      <a:pt x="276824" y="305788"/>
                    </a:cubicBezTo>
                    <a:lnTo>
                      <a:pt x="322909" y="323795"/>
                    </a:lnTo>
                    <a:cubicBezTo>
                      <a:pt x="329770" y="326476"/>
                      <a:pt x="337577" y="323811"/>
                      <a:pt x="341324" y="317512"/>
                    </a:cubicBezTo>
                    <a:lnTo>
                      <a:pt x="378937" y="254277"/>
                    </a:lnTo>
                    <a:cubicBezTo>
                      <a:pt x="382793" y="247794"/>
                      <a:pt x="381164" y="239477"/>
                      <a:pt x="375143" y="234898"/>
                    </a:cubicBezTo>
                    <a:close/>
                    <a:moveTo>
                      <a:pt x="321993" y="291445"/>
                    </a:moveTo>
                    <a:lnTo>
                      <a:pt x="279958" y="275019"/>
                    </a:lnTo>
                    <a:cubicBezTo>
                      <a:pt x="274920" y="273052"/>
                      <a:pt x="269212" y="273928"/>
                      <a:pt x="265011" y="277309"/>
                    </a:cubicBezTo>
                    <a:cubicBezTo>
                      <a:pt x="254868" y="285475"/>
                      <a:pt x="243484" y="291862"/>
                      <a:pt x="231175" y="296296"/>
                    </a:cubicBezTo>
                    <a:cubicBezTo>
                      <a:pt x="225979" y="298168"/>
                      <a:pt x="222242" y="302723"/>
                      <a:pt x="221449" y="308150"/>
                    </a:cubicBezTo>
                    <a:lnTo>
                      <a:pt x="215152" y="351254"/>
                    </a:lnTo>
                    <a:lnTo>
                      <a:pt x="165888" y="351254"/>
                    </a:lnTo>
                    <a:lnTo>
                      <a:pt x="159592" y="308150"/>
                    </a:lnTo>
                    <a:cubicBezTo>
                      <a:pt x="158798" y="302723"/>
                      <a:pt x="155062" y="298168"/>
                      <a:pt x="149866" y="296296"/>
                    </a:cubicBezTo>
                    <a:cubicBezTo>
                      <a:pt x="137557" y="291861"/>
                      <a:pt x="126172" y="285474"/>
                      <a:pt x="116030" y="277309"/>
                    </a:cubicBezTo>
                    <a:cubicBezTo>
                      <a:pt x="111829" y="273928"/>
                      <a:pt x="106116" y="273052"/>
                      <a:pt x="101082" y="275019"/>
                    </a:cubicBezTo>
                    <a:lnTo>
                      <a:pt x="59048" y="291445"/>
                    </a:lnTo>
                    <a:lnTo>
                      <a:pt x="34694" y="250503"/>
                    </a:lnTo>
                    <a:lnTo>
                      <a:pt x="69914" y="223726"/>
                    </a:lnTo>
                    <a:cubicBezTo>
                      <a:pt x="74341" y="220360"/>
                      <a:pt x="76521" y="214836"/>
                      <a:pt x="75573" y="209383"/>
                    </a:cubicBezTo>
                    <a:cubicBezTo>
                      <a:pt x="73365" y="196677"/>
                      <a:pt x="73438" y="183943"/>
                      <a:pt x="75573" y="171656"/>
                    </a:cubicBezTo>
                    <a:cubicBezTo>
                      <a:pt x="76521" y="166203"/>
                      <a:pt x="74341" y="160678"/>
                      <a:pt x="69914" y="157314"/>
                    </a:cubicBezTo>
                    <a:lnTo>
                      <a:pt x="34694" y="130536"/>
                    </a:lnTo>
                    <a:lnTo>
                      <a:pt x="59048" y="89594"/>
                    </a:lnTo>
                    <a:lnTo>
                      <a:pt x="101082" y="106020"/>
                    </a:lnTo>
                    <a:cubicBezTo>
                      <a:pt x="106119" y="107988"/>
                      <a:pt x="111829" y="107111"/>
                      <a:pt x="116030" y="103730"/>
                    </a:cubicBezTo>
                    <a:cubicBezTo>
                      <a:pt x="126173" y="95565"/>
                      <a:pt x="137558" y="89178"/>
                      <a:pt x="149866" y="84744"/>
                    </a:cubicBezTo>
                    <a:cubicBezTo>
                      <a:pt x="155062" y="82873"/>
                      <a:pt x="158798" y="78318"/>
                      <a:pt x="159592" y="72890"/>
                    </a:cubicBezTo>
                    <a:lnTo>
                      <a:pt x="165889" y="29786"/>
                    </a:lnTo>
                    <a:lnTo>
                      <a:pt x="215153" y="29786"/>
                    </a:lnTo>
                    <a:lnTo>
                      <a:pt x="221449" y="72890"/>
                    </a:lnTo>
                    <a:cubicBezTo>
                      <a:pt x="222242" y="78318"/>
                      <a:pt x="225979" y="82873"/>
                      <a:pt x="231175" y="84744"/>
                    </a:cubicBezTo>
                    <a:cubicBezTo>
                      <a:pt x="243483" y="89178"/>
                      <a:pt x="254867" y="95565"/>
                      <a:pt x="265011" y="103730"/>
                    </a:cubicBezTo>
                    <a:cubicBezTo>
                      <a:pt x="269212" y="107112"/>
                      <a:pt x="274923" y="107988"/>
                      <a:pt x="279958" y="106020"/>
                    </a:cubicBezTo>
                    <a:lnTo>
                      <a:pt x="321993" y="89594"/>
                    </a:lnTo>
                    <a:lnTo>
                      <a:pt x="346346" y="130536"/>
                    </a:lnTo>
                    <a:lnTo>
                      <a:pt x="311126" y="157314"/>
                    </a:lnTo>
                    <a:cubicBezTo>
                      <a:pt x="306699" y="160679"/>
                      <a:pt x="304518" y="166203"/>
                      <a:pt x="305467" y="171656"/>
                    </a:cubicBezTo>
                    <a:cubicBezTo>
                      <a:pt x="307675" y="184362"/>
                      <a:pt x="307602" y="197096"/>
                      <a:pt x="305467" y="209383"/>
                    </a:cubicBezTo>
                    <a:cubicBezTo>
                      <a:pt x="304518" y="214836"/>
                      <a:pt x="306699" y="220361"/>
                      <a:pt x="311126" y="223726"/>
                    </a:cubicBezTo>
                    <a:lnTo>
                      <a:pt x="346346" y="250503"/>
                    </a:lnTo>
                    <a:lnTo>
                      <a:pt x="321993" y="2914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167" name="Rechteck 166">
            <a:extLst>
              <a:ext uri="{FF2B5EF4-FFF2-40B4-BE49-F238E27FC236}">
                <a16:creationId xmlns:a16="http://schemas.microsoft.com/office/drawing/2014/main" id="{3F5E0BF8-5076-D3B4-2E28-5807952BFA89}"/>
              </a:ext>
            </a:extLst>
          </p:cNvPr>
          <p:cNvSpPr/>
          <p:nvPr/>
        </p:nvSpPr>
        <p:spPr>
          <a:xfrm>
            <a:off x="1357149" y="3638149"/>
            <a:ext cx="4418958" cy="1655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rtlCol="0" anchor="t"/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Open Source oder europäische Software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Der europäische Anbieter versucht, für möglichst viele oder alle Komponenten seiner Cloud Open-Source-Angebote oder europäischer Software zu nutzen.</a:t>
            </a:r>
          </a:p>
        </p:txBody>
      </p: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FE5CC349-9BD0-4F01-AFAE-84396AB3CAF6}"/>
              </a:ext>
            </a:extLst>
          </p:cNvPr>
          <p:cNvCxnSpPr>
            <a:cxnSpLocks/>
          </p:cNvCxnSpPr>
          <p:nvPr/>
        </p:nvCxnSpPr>
        <p:spPr>
          <a:xfrm flipH="1">
            <a:off x="5776107" y="4066614"/>
            <a:ext cx="1148196" cy="0"/>
          </a:xfrm>
          <a:prstGeom prst="line">
            <a:avLst/>
          </a:prstGeom>
          <a:ln w="12700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8A400D7C-FED1-39E9-1F45-45104E240DE2}"/>
              </a:ext>
            </a:extLst>
          </p:cNvPr>
          <p:cNvCxnSpPr>
            <a:cxnSpLocks/>
          </p:cNvCxnSpPr>
          <p:nvPr/>
        </p:nvCxnSpPr>
        <p:spPr>
          <a:xfrm flipH="1">
            <a:off x="5776107" y="6880107"/>
            <a:ext cx="1078661" cy="0"/>
          </a:xfrm>
          <a:prstGeom prst="line">
            <a:avLst/>
          </a:prstGeom>
          <a:ln w="12700">
            <a:solidFill>
              <a:srgbClr val="B375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D3AF8A7C-3101-DDBF-AAC3-843BABB7AD82}"/>
              </a:ext>
            </a:extLst>
          </p:cNvPr>
          <p:cNvSpPr/>
          <p:nvPr/>
        </p:nvSpPr>
        <p:spPr>
          <a:xfrm>
            <a:off x="1357149" y="2256575"/>
            <a:ext cx="4418958" cy="11149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rtlCol="0" anchor="t"/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US-amerikanische </a:t>
            </a:r>
            <a:br>
              <a:rPr lang="de-DE" sz="1200" dirty="0">
                <a:solidFill>
                  <a:schemeClr val="tx1"/>
                </a:solidFill>
                <a:latin typeface="Gilroy Bold" panose="00000800000000000000" pitchFamily="50" charset="0"/>
              </a:rPr>
            </a:b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IT-Technologie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Je nach Anbieter werden mehr oder weniger außer-europäische Komponenten genutzt.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0C228-1DD3-B943-23D6-224FFC3FF60E}"/>
              </a:ext>
            </a:extLst>
          </p:cNvPr>
          <p:cNvCxnSpPr>
            <a:cxnSpLocks/>
          </p:cNvCxnSpPr>
          <p:nvPr/>
        </p:nvCxnSpPr>
        <p:spPr>
          <a:xfrm flipH="1">
            <a:off x="5776107" y="3124033"/>
            <a:ext cx="1145625" cy="0"/>
          </a:xfrm>
          <a:prstGeom prst="line">
            <a:avLst/>
          </a:prstGeom>
          <a:ln w="12700">
            <a:solidFill>
              <a:srgbClr val="B375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2E3D855C-BB7C-64D9-A215-FAB7E9891F1B}"/>
              </a:ext>
            </a:extLst>
          </p:cNvPr>
          <p:cNvSpPr txBox="1"/>
          <p:nvPr/>
        </p:nvSpPr>
        <p:spPr>
          <a:xfrm>
            <a:off x="471918" y="5731944"/>
            <a:ext cx="11034281" cy="7069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Basis ist die Public Cloud eines US-amerikanischen Anbieters. Die Verschlüsselung erfolgt durch den europäischen Datentreuhänder, ebenso wie die Aufbewahrung des Schlüssels. Einige Services der Public Cloud entziehen sich somit dem CLOUD Act.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CA3069DF-7EE1-26C5-5BE7-37CE99979D94}"/>
              </a:ext>
            </a:extLst>
          </p:cNvPr>
          <p:cNvSpPr/>
          <p:nvPr/>
        </p:nvSpPr>
        <p:spPr>
          <a:xfrm>
            <a:off x="731835" y="2274141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CB98D0E-9FBB-BF4F-6C03-8B8069F54EEA}"/>
              </a:ext>
            </a:extLst>
          </p:cNvPr>
          <p:cNvGrpSpPr/>
          <p:nvPr/>
        </p:nvGrpSpPr>
        <p:grpSpPr>
          <a:xfrm>
            <a:off x="732851" y="3628093"/>
            <a:ext cx="534682" cy="344010"/>
            <a:chOff x="10018257" y="4340025"/>
            <a:chExt cx="997744" cy="64193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5745A4A9-1031-54CD-CB75-62D834209921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69C1FCD-FA76-ECE7-0F91-6E9A48DF0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670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19" y="413614"/>
            <a:ext cx="11348605" cy="787400"/>
          </a:xfrm>
        </p:spPr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3a</a:t>
            </a:r>
            <a:br>
              <a:rPr lang="de-DE" sz="2000" dirty="0">
                <a:latin typeface="Gilroy" panose="00000500000000000000" pitchFamily="50" charset="0"/>
              </a:rPr>
            </a:br>
            <a:r>
              <a:rPr lang="de-DE" dirty="0"/>
              <a:t>Treuhand-Modell mit eigenem Rechenzentrum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4D1DD39B-9629-0520-B2F1-35A0254F9735}"/>
              </a:ext>
            </a:extLst>
          </p:cNvPr>
          <p:cNvSpPr/>
          <p:nvPr/>
        </p:nvSpPr>
        <p:spPr>
          <a:xfrm>
            <a:off x="1306349" y="2803311"/>
            <a:ext cx="4469758" cy="17690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Ins="1836000" rtlCol="0" anchor="t"/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US-amerikanische </a:t>
            </a:r>
            <a:br>
              <a:rPr lang="de-DE" sz="1200" dirty="0">
                <a:solidFill>
                  <a:schemeClr val="tx1"/>
                </a:solidFill>
                <a:latin typeface="Gilroy Bold" panose="00000800000000000000" pitchFamily="50" charset="0"/>
              </a:rPr>
            </a:b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Cloud-Technologie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Virtualisierung von  Netzwerk, Speicher,  Rechenleistung, Middle-ware, Anwendungssoftware, Security, Monitoring, Bestell-, Liefer- und Abrechnungsprozesse, </a:t>
            </a:r>
            <a:r>
              <a:rPr lang="de-DE" sz="1200" dirty="0" err="1">
                <a:solidFill>
                  <a:schemeClr val="tx1"/>
                </a:solidFill>
                <a:latin typeface="Gilroy" panose="00000500000000000000" pitchFamily="50" charset="0"/>
              </a:rPr>
              <a:t>uvm</a:t>
            </a:r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</a:rPr>
              <a:t>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72D90184-2880-FC07-7736-9328BB0AB867}"/>
              </a:ext>
            </a:extLst>
          </p:cNvPr>
          <p:cNvSpPr txBox="1"/>
          <p:nvPr/>
        </p:nvSpPr>
        <p:spPr>
          <a:xfrm>
            <a:off x="471918" y="5731944"/>
            <a:ext cx="11034281" cy="7069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Die Cloud-Rechenzentren werden in Europa durch europäische Unternehmen (Datentreuhänder) betrieben. </a:t>
            </a:r>
          </a:p>
          <a:p>
            <a:r>
              <a:rPr lang="de-DE" sz="1400" dirty="0">
                <a:latin typeface="Gilroy" panose="00000500000000000000" pitchFamily="50" charset="0"/>
              </a:rPr>
              <a:t>Aus den USA stammt die gesamte Cloud-Technologie. Über den </a:t>
            </a:r>
            <a:r>
              <a:rPr lang="de-DE" sz="1400" dirty="0" err="1">
                <a:latin typeface="Gilroy" panose="00000500000000000000" pitchFamily="50" charset="0"/>
              </a:rPr>
              <a:t>CLOUDAct</a:t>
            </a:r>
            <a:r>
              <a:rPr lang="de-DE" sz="1400" dirty="0">
                <a:latin typeface="Gilroy" panose="00000500000000000000" pitchFamily="50" charset="0"/>
              </a:rPr>
              <a:t> gibt es auf die Daten keinen Zugriff durch die USA.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5BA9A4F-7B11-E615-B274-B0541E08F1E3}"/>
              </a:ext>
            </a:extLst>
          </p:cNvPr>
          <p:cNvSpPr/>
          <p:nvPr/>
        </p:nvSpPr>
        <p:spPr>
          <a:xfrm>
            <a:off x="6424843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/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EU-Cloud-Anbieter &amp; Datentreuhänder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rgbClr val="164931"/>
                </a:solidFill>
                <a:latin typeface="Gilroy" panose="00000500000000000000" pitchFamily="50" charset="0"/>
              </a:rPr>
              <a:t>nicht dem US-amerikanischen </a:t>
            </a:r>
            <a:r>
              <a:rPr lang="de-DE" sz="1200" dirty="0" err="1">
                <a:solidFill>
                  <a:srgbClr val="164931"/>
                </a:solidFill>
                <a:latin typeface="Gilroy" panose="00000500000000000000" pitchFamily="50" charset="0"/>
              </a:rPr>
              <a:t>CLOUDAct</a:t>
            </a:r>
            <a:r>
              <a:rPr lang="de-DE" sz="1200" dirty="0">
                <a:solidFill>
                  <a:srgbClr val="164931"/>
                </a:solidFill>
                <a:latin typeface="Gilroy" panose="00000500000000000000" pitchFamily="50" charset="0"/>
              </a:rPr>
              <a:t> unterworfen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9068F65-5C7C-1276-9C9A-00A47A5E20E7}"/>
              </a:ext>
            </a:extLst>
          </p:cNvPr>
          <p:cNvSpPr/>
          <p:nvPr/>
        </p:nvSpPr>
        <p:spPr>
          <a:xfrm>
            <a:off x="6532534" y="2803311"/>
            <a:ext cx="4261039" cy="1769012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B375FC"/>
                </a:gs>
                <a:gs pos="100000">
                  <a:srgbClr val="5DAED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72000" rtlCol="0" anchor="ctr"/>
          <a:lstStyle/>
          <a:p>
            <a:pPr algn="r">
              <a:spcBef>
                <a:spcPts val="600"/>
              </a:spcBef>
            </a:pPr>
            <a:r>
              <a:rPr lang="de-DE" sz="1600" dirty="0">
                <a:solidFill>
                  <a:srgbClr val="B375FC"/>
                </a:solidFill>
                <a:latin typeface="Gilroy Bold" panose="00000800000000000000" pitchFamily="50" charset="0"/>
              </a:rPr>
              <a:t>US-amerikanische</a:t>
            </a:r>
            <a:br>
              <a:rPr lang="de-DE" sz="1600" dirty="0">
                <a:solidFill>
                  <a:srgbClr val="B375FC"/>
                </a:solidFill>
                <a:latin typeface="Gilroy Bold" panose="00000800000000000000" pitchFamily="50" charset="0"/>
              </a:rPr>
            </a:br>
            <a:r>
              <a:rPr lang="de-DE" sz="1600" dirty="0">
                <a:solidFill>
                  <a:srgbClr val="B375FC"/>
                </a:solidFill>
                <a:latin typeface="Gilroy Bold" panose="00000800000000000000" pitchFamily="50" charset="0"/>
              </a:rPr>
              <a:t>Cloud-Technologie</a:t>
            </a: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4F7C417E-A834-F8F6-FB1C-82AB007FF08F}"/>
              </a:ext>
            </a:extLst>
          </p:cNvPr>
          <p:cNvSpPr/>
          <p:nvPr/>
        </p:nvSpPr>
        <p:spPr>
          <a:xfrm>
            <a:off x="6532534" y="4640243"/>
            <a:ext cx="4261039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in Europa betrieben durch Europäer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</a:t>
            </a:r>
          </a:p>
        </p:txBody>
      </p: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821D5389-92F2-E73D-7CA9-ECC4ABA2BEAD}"/>
              </a:ext>
            </a:extLst>
          </p:cNvPr>
          <p:cNvGrpSpPr/>
          <p:nvPr/>
        </p:nvGrpSpPr>
        <p:grpSpPr>
          <a:xfrm>
            <a:off x="10971517" y="4949732"/>
            <a:ext cx="534682" cy="344010"/>
            <a:chOff x="10018257" y="4340025"/>
            <a:chExt cx="997744" cy="641939"/>
          </a:xfrm>
        </p:grpSpPr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56B026FF-06E2-4E3E-E695-49CAAEB23C58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B0709605-6872-EEFA-92EF-3C1D6D00D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  <p:sp>
        <p:nvSpPr>
          <p:cNvPr id="86" name="Grafik 12">
            <a:extLst>
              <a:ext uri="{FF2B5EF4-FFF2-40B4-BE49-F238E27FC236}">
                <a16:creationId xmlns:a16="http://schemas.microsoft.com/office/drawing/2014/main" id="{8B60CB21-2ACA-0F53-CF6B-87398A598B53}"/>
              </a:ext>
            </a:extLst>
          </p:cNvPr>
          <p:cNvSpPr/>
          <p:nvPr/>
        </p:nvSpPr>
        <p:spPr>
          <a:xfrm>
            <a:off x="7032519" y="3110019"/>
            <a:ext cx="1229942" cy="1105662"/>
          </a:xfrm>
          <a:custGeom>
            <a:avLst/>
            <a:gdLst>
              <a:gd name="connsiteX0" fmla="*/ 1110043 w 1168908"/>
              <a:gd name="connsiteY0" fmla="*/ 407289 h 1050797"/>
              <a:gd name="connsiteX1" fmla="*/ 1055713 w 1168908"/>
              <a:gd name="connsiteY1" fmla="*/ 442722 h 1050797"/>
              <a:gd name="connsiteX2" fmla="*/ 798233 w 1168908"/>
              <a:gd name="connsiteY2" fmla="*/ 442722 h 1050797"/>
              <a:gd name="connsiteX3" fmla="*/ 780516 w 1168908"/>
              <a:gd name="connsiteY3" fmla="*/ 395478 h 1050797"/>
              <a:gd name="connsiteX4" fmla="*/ 961225 w 1168908"/>
              <a:gd name="connsiteY4" fmla="*/ 395478 h 1050797"/>
              <a:gd name="connsiteX5" fmla="*/ 1038972 w 1168908"/>
              <a:gd name="connsiteY5" fmla="*/ 425981 h 1050797"/>
              <a:gd name="connsiteX6" fmla="*/ 1069474 w 1168908"/>
              <a:gd name="connsiteY6" fmla="*/ 348234 h 1050797"/>
              <a:gd name="connsiteX7" fmla="*/ 991728 w 1168908"/>
              <a:gd name="connsiteY7" fmla="*/ 317731 h 1050797"/>
              <a:gd name="connsiteX8" fmla="*/ 961225 w 1168908"/>
              <a:gd name="connsiteY8" fmla="*/ 348234 h 1050797"/>
              <a:gd name="connsiteX9" fmla="*/ 749808 w 1168908"/>
              <a:gd name="connsiteY9" fmla="*/ 348234 h 1050797"/>
              <a:gd name="connsiteX10" fmla="*/ 749808 w 1168908"/>
              <a:gd name="connsiteY10" fmla="*/ 129730 h 1050797"/>
              <a:gd name="connsiteX11" fmla="*/ 896264 w 1168908"/>
              <a:gd name="connsiteY11" fmla="*/ 129730 h 1050797"/>
              <a:gd name="connsiteX12" fmla="*/ 974011 w 1168908"/>
              <a:gd name="connsiteY12" fmla="*/ 160233 h 1050797"/>
              <a:gd name="connsiteX13" fmla="*/ 1004513 w 1168908"/>
              <a:gd name="connsiteY13" fmla="*/ 82486 h 1050797"/>
              <a:gd name="connsiteX14" fmla="*/ 926767 w 1168908"/>
              <a:gd name="connsiteY14" fmla="*/ 51983 h 1050797"/>
              <a:gd name="connsiteX15" fmla="*/ 896264 w 1168908"/>
              <a:gd name="connsiteY15" fmla="*/ 82486 h 1050797"/>
              <a:gd name="connsiteX16" fmla="*/ 726186 w 1168908"/>
              <a:gd name="connsiteY16" fmla="*/ 82486 h 1050797"/>
              <a:gd name="connsiteX17" fmla="*/ 702564 w 1168908"/>
              <a:gd name="connsiteY17" fmla="*/ 106108 h 1050797"/>
              <a:gd name="connsiteX18" fmla="*/ 702564 w 1168908"/>
              <a:gd name="connsiteY18" fmla="*/ 312801 h 1050797"/>
              <a:gd name="connsiteX19" fmla="*/ 643509 w 1168908"/>
              <a:gd name="connsiteY19" fmla="*/ 289179 h 1050797"/>
              <a:gd name="connsiteX20" fmla="*/ 643509 w 1168908"/>
              <a:gd name="connsiteY20" fmla="*/ 206502 h 1050797"/>
              <a:gd name="connsiteX21" fmla="*/ 674012 w 1168908"/>
              <a:gd name="connsiteY21" fmla="*/ 128755 h 1050797"/>
              <a:gd name="connsiteX22" fmla="*/ 596265 w 1168908"/>
              <a:gd name="connsiteY22" fmla="*/ 98251 h 1050797"/>
              <a:gd name="connsiteX23" fmla="*/ 565762 w 1168908"/>
              <a:gd name="connsiteY23" fmla="*/ 175999 h 1050797"/>
              <a:gd name="connsiteX24" fmla="*/ 596265 w 1168908"/>
              <a:gd name="connsiteY24" fmla="*/ 206502 h 1050797"/>
              <a:gd name="connsiteX25" fmla="*/ 596265 w 1168908"/>
              <a:gd name="connsiteY25" fmla="*/ 283273 h 1050797"/>
              <a:gd name="connsiteX26" fmla="*/ 595084 w 1168908"/>
              <a:gd name="connsiteY26" fmla="*/ 283273 h 1050797"/>
              <a:gd name="connsiteX27" fmla="*/ 549021 w 1168908"/>
              <a:gd name="connsiteY27" fmla="*/ 289179 h 1050797"/>
              <a:gd name="connsiteX28" fmla="*/ 549021 w 1168908"/>
              <a:gd name="connsiteY28" fmla="*/ 113195 h 1050797"/>
              <a:gd name="connsiteX29" fmla="*/ 579524 w 1168908"/>
              <a:gd name="connsiteY29" fmla="*/ 35448 h 1050797"/>
              <a:gd name="connsiteX30" fmla="*/ 501777 w 1168908"/>
              <a:gd name="connsiteY30" fmla="*/ 4945 h 1050797"/>
              <a:gd name="connsiteX31" fmla="*/ 471274 w 1168908"/>
              <a:gd name="connsiteY31" fmla="*/ 82692 h 1050797"/>
              <a:gd name="connsiteX32" fmla="*/ 501777 w 1168908"/>
              <a:gd name="connsiteY32" fmla="*/ 113195 h 1050797"/>
              <a:gd name="connsiteX33" fmla="*/ 501777 w 1168908"/>
              <a:gd name="connsiteY33" fmla="*/ 305714 h 1050797"/>
              <a:gd name="connsiteX34" fmla="*/ 454533 w 1168908"/>
              <a:gd name="connsiteY34" fmla="*/ 337604 h 1050797"/>
              <a:gd name="connsiteX35" fmla="*/ 454533 w 1168908"/>
              <a:gd name="connsiteY35" fmla="*/ 207683 h 1050797"/>
              <a:gd name="connsiteX36" fmla="*/ 485036 w 1168908"/>
              <a:gd name="connsiteY36" fmla="*/ 129936 h 1050797"/>
              <a:gd name="connsiteX37" fmla="*/ 407289 w 1168908"/>
              <a:gd name="connsiteY37" fmla="*/ 99433 h 1050797"/>
              <a:gd name="connsiteX38" fmla="*/ 376786 w 1168908"/>
              <a:gd name="connsiteY38" fmla="*/ 177180 h 1050797"/>
              <a:gd name="connsiteX39" fmla="*/ 407289 w 1168908"/>
              <a:gd name="connsiteY39" fmla="*/ 207683 h 1050797"/>
              <a:gd name="connsiteX40" fmla="*/ 407289 w 1168908"/>
              <a:gd name="connsiteY40" fmla="*/ 365950 h 1050797"/>
              <a:gd name="connsiteX41" fmla="*/ 153352 w 1168908"/>
              <a:gd name="connsiteY41" fmla="*/ 365950 h 1050797"/>
              <a:gd name="connsiteX42" fmla="*/ 153352 w 1168908"/>
              <a:gd name="connsiteY42" fmla="*/ 219494 h 1050797"/>
              <a:gd name="connsiteX43" fmla="*/ 183855 w 1168908"/>
              <a:gd name="connsiteY43" fmla="*/ 141747 h 1050797"/>
              <a:gd name="connsiteX44" fmla="*/ 106108 w 1168908"/>
              <a:gd name="connsiteY44" fmla="*/ 111244 h 1050797"/>
              <a:gd name="connsiteX45" fmla="*/ 75605 w 1168908"/>
              <a:gd name="connsiteY45" fmla="*/ 188991 h 1050797"/>
              <a:gd name="connsiteX46" fmla="*/ 106108 w 1168908"/>
              <a:gd name="connsiteY46" fmla="*/ 219494 h 1050797"/>
              <a:gd name="connsiteX47" fmla="*/ 106108 w 1168908"/>
              <a:gd name="connsiteY47" fmla="*/ 389572 h 1050797"/>
              <a:gd name="connsiteX48" fmla="*/ 129730 w 1168908"/>
              <a:gd name="connsiteY48" fmla="*/ 413194 h 1050797"/>
              <a:gd name="connsiteX49" fmla="*/ 355320 w 1168908"/>
              <a:gd name="connsiteY49" fmla="*/ 413194 h 1050797"/>
              <a:gd name="connsiteX50" fmla="*/ 280911 w 1168908"/>
              <a:gd name="connsiteY50" fmla="*/ 472249 h 1050797"/>
              <a:gd name="connsiteX51" fmla="*/ 207683 w 1168908"/>
              <a:gd name="connsiteY51" fmla="*/ 472249 h 1050797"/>
              <a:gd name="connsiteX52" fmla="*/ 129936 w 1168908"/>
              <a:gd name="connsiteY52" fmla="*/ 441746 h 1050797"/>
              <a:gd name="connsiteX53" fmla="*/ 99433 w 1168908"/>
              <a:gd name="connsiteY53" fmla="*/ 519493 h 1050797"/>
              <a:gd name="connsiteX54" fmla="*/ 177180 w 1168908"/>
              <a:gd name="connsiteY54" fmla="*/ 549996 h 1050797"/>
              <a:gd name="connsiteX55" fmla="*/ 207683 w 1168908"/>
              <a:gd name="connsiteY55" fmla="*/ 519493 h 1050797"/>
              <a:gd name="connsiteX56" fmla="*/ 257289 w 1168908"/>
              <a:gd name="connsiteY56" fmla="*/ 519493 h 1050797"/>
              <a:gd name="connsiteX57" fmla="*/ 249021 w 1168908"/>
              <a:gd name="connsiteY57" fmla="*/ 566737 h 1050797"/>
              <a:gd name="connsiteX58" fmla="*/ 113195 w 1168908"/>
              <a:gd name="connsiteY58" fmla="*/ 566737 h 1050797"/>
              <a:gd name="connsiteX59" fmla="*/ 35448 w 1168908"/>
              <a:gd name="connsiteY59" fmla="*/ 536234 h 1050797"/>
              <a:gd name="connsiteX60" fmla="*/ 4945 w 1168908"/>
              <a:gd name="connsiteY60" fmla="*/ 613981 h 1050797"/>
              <a:gd name="connsiteX61" fmla="*/ 82692 w 1168908"/>
              <a:gd name="connsiteY61" fmla="*/ 644484 h 1050797"/>
              <a:gd name="connsiteX62" fmla="*/ 113195 w 1168908"/>
              <a:gd name="connsiteY62" fmla="*/ 613981 h 1050797"/>
              <a:gd name="connsiteX63" fmla="*/ 254927 w 1168908"/>
              <a:gd name="connsiteY63" fmla="*/ 613981 h 1050797"/>
              <a:gd name="connsiteX64" fmla="*/ 275005 w 1168908"/>
              <a:gd name="connsiteY64" fmla="*/ 661225 h 1050797"/>
              <a:gd name="connsiteX65" fmla="*/ 207683 w 1168908"/>
              <a:gd name="connsiteY65" fmla="*/ 661225 h 1050797"/>
              <a:gd name="connsiteX66" fmla="*/ 129936 w 1168908"/>
              <a:gd name="connsiteY66" fmla="*/ 630722 h 1050797"/>
              <a:gd name="connsiteX67" fmla="*/ 99433 w 1168908"/>
              <a:gd name="connsiteY67" fmla="*/ 708469 h 1050797"/>
              <a:gd name="connsiteX68" fmla="*/ 177180 w 1168908"/>
              <a:gd name="connsiteY68" fmla="*/ 738972 h 1050797"/>
              <a:gd name="connsiteX69" fmla="*/ 207683 w 1168908"/>
              <a:gd name="connsiteY69" fmla="*/ 708469 h 1050797"/>
              <a:gd name="connsiteX70" fmla="*/ 317525 w 1168908"/>
              <a:gd name="connsiteY70" fmla="*/ 708469 h 1050797"/>
              <a:gd name="connsiteX71" fmla="*/ 407289 w 1168908"/>
              <a:gd name="connsiteY71" fmla="*/ 742721 h 1050797"/>
              <a:gd name="connsiteX72" fmla="*/ 407289 w 1168908"/>
              <a:gd name="connsiteY72" fmla="*/ 897445 h 1050797"/>
              <a:gd name="connsiteX73" fmla="*/ 260832 w 1168908"/>
              <a:gd name="connsiteY73" fmla="*/ 897445 h 1050797"/>
              <a:gd name="connsiteX74" fmla="*/ 183085 w 1168908"/>
              <a:gd name="connsiteY74" fmla="*/ 866942 h 1050797"/>
              <a:gd name="connsiteX75" fmla="*/ 152582 w 1168908"/>
              <a:gd name="connsiteY75" fmla="*/ 944689 h 1050797"/>
              <a:gd name="connsiteX76" fmla="*/ 230329 w 1168908"/>
              <a:gd name="connsiteY76" fmla="*/ 975192 h 1050797"/>
              <a:gd name="connsiteX77" fmla="*/ 260832 w 1168908"/>
              <a:gd name="connsiteY77" fmla="*/ 944689 h 1050797"/>
              <a:gd name="connsiteX78" fmla="*/ 430911 w 1168908"/>
              <a:gd name="connsiteY78" fmla="*/ 944689 h 1050797"/>
              <a:gd name="connsiteX79" fmla="*/ 454533 w 1168908"/>
              <a:gd name="connsiteY79" fmla="*/ 921067 h 1050797"/>
              <a:gd name="connsiteX80" fmla="*/ 454533 w 1168908"/>
              <a:gd name="connsiteY80" fmla="*/ 743902 h 1050797"/>
              <a:gd name="connsiteX81" fmla="*/ 513588 w 1168908"/>
              <a:gd name="connsiteY81" fmla="*/ 743902 h 1050797"/>
              <a:gd name="connsiteX82" fmla="*/ 513588 w 1168908"/>
              <a:gd name="connsiteY82" fmla="*/ 844296 h 1050797"/>
              <a:gd name="connsiteX83" fmla="*/ 483085 w 1168908"/>
              <a:gd name="connsiteY83" fmla="*/ 922043 h 1050797"/>
              <a:gd name="connsiteX84" fmla="*/ 560832 w 1168908"/>
              <a:gd name="connsiteY84" fmla="*/ 952545 h 1050797"/>
              <a:gd name="connsiteX85" fmla="*/ 591335 w 1168908"/>
              <a:gd name="connsiteY85" fmla="*/ 874799 h 1050797"/>
              <a:gd name="connsiteX86" fmla="*/ 560832 w 1168908"/>
              <a:gd name="connsiteY86" fmla="*/ 844296 h 1050797"/>
              <a:gd name="connsiteX87" fmla="*/ 560832 w 1168908"/>
              <a:gd name="connsiteY87" fmla="*/ 743902 h 1050797"/>
              <a:gd name="connsiteX88" fmla="*/ 608076 w 1168908"/>
              <a:gd name="connsiteY88" fmla="*/ 743902 h 1050797"/>
              <a:gd name="connsiteX89" fmla="*/ 608076 w 1168908"/>
              <a:gd name="connsiteY89" fmla="*/ 937603 h 1050797"/>
              <a:gd name="connsiteX90" fmla="*/ 577573 w 1168908"/>
              <a:gd name="connsiteY90" fmla="*/ 1015350 h 1050797"/>
              <a:gd name="connsiteX91" fmla="*/ 655320 w 1168908"/>
              <a:gd name="connsiteY91" fmla="*/ 1045852 h 1050797"/>
              <a:gd name="connsiteX92" fmla="*/ 685823 w 1168908"/>
              <a:gd name="connsiteY92" fmla="*/ 968106 h 1050797"/>
              <a:gd name="connsiteX93" fmla="*/ 655320 w 1168908"/>
              <a:gd name="connsiteY93" fmla="*/ 937603 h 1050797"/>
              <a:gd name="connsiteX94" fmla="*/ 655320 w 1168908"/>
              <a:gd name="connsiteY94" fmla="*/ 743902 h 1050797"/>
              <a:gd name="connsiteX95" fmla="*/ 702564 w 1168908"/>
              <a:gd name="connsiteY95" fmla="*/ 743902 h 1050797"/>
              <a:gd name="connsiteX96" fmla="*/ 702564 w 1168908"/>
              <a:gd name="connsiteY96" fmla="*/ 844296 h 1050797"/>
              <a:gd name="connsiteX97" fmla="*/ 672061 w 1168908"/>
              <a:gd name="connsiteY97" fmla="*/ 922043 h 1050797"/>
              <a:gd name="connsiteX98" fmla="*/ 749808 w 1168908"/>
              <a:gd name="connsiteY98" fmla="*/ 952545 h 1050797"/>
              <a:gd name="connsiteX99" fmla="*/ 780311 w 1168908"/>
              <a:gd name="connsiteY99" fmla="*/ 874799 h 1050797"/>
              <a:gd name="connsiteX100" fmla="*/ 749808 w 1168908"/>
              <a:gd name="connsiteY100" fmla="*/ 844296 h 1050797"/>
              <a:gd name="connsiteX101" fmla="*/ 749808 w 1168908"/>
              <a:gd name="connsiteY101" fmla="*/ 743902 h 1050797"/>
              <a:gd name="connsiteX102" fmla="*/ 780516 w 1168908"/>
              <a:gd name="connsiteY102" fmla="*/ 743902 h 1050797"/>
              <a:gd name="connsiteX103" fmla="*/ 889178 w 1168908"/>
              <a:gd name="connsiteY103" fmla="*/ 690753 h 1050797"/>
              <a:gd name="connsiteX104" fmla="*/ 1039177 w 1168908"/>
              <a:gd name="connsiteY104" fmla="*/ 690753 h 1050797"/>
              <a:gd name="connsiteX105" fmla="*/ 1039177 w 1168908"/>
              <a:gd name="connsiteY105" fmla="*/ 837209 h 1050797"/>
              <a:gd name="connsiteX106" fmla="*/ 1008674 w 1168908"/>
              <a:gd name="connsiteY106" fmla="*/ 914956 h 1050797"/>
              <a:gd name="connsiteX107" fmla="*/ 1086421 w 1168908"/>
              <a:gd name="connsiteY107" fmla="*/ 945458 h 1050797"/>
              <a:gd name="connsiteX108" fmla="*/ 1116924 w 1168908"/>
              <a:gd name="connsiteY108" fmla="*/ 867712 h 1050797"/>
              <a:gd name="connsiteX109" fmla="*/ 1086421 w 1168908"/>
              <a:gd name="connsiteY109" fmla="*/ 837209 h 1050797"/>
              <a:gd name="connsiteX110" fmla="*/ 1086421 w 1168908"/>
              <a:gd name="connsiteY110" fmla="*/ 667131 h 1050797"/>
              <a:gd name="connsiteX111" fmla="*/ 1062799 w 1168908"/>
              <a:gd name="connsiteY111" fmla="*/ 643509 h 1050797"/>
              <a:gd name="connsiteX112" fmla="*/ 913981 w 1168908"/>
              <a:gd name="connsiteY112" fmla="*/ 643509 h 1050797"/>
              <a:gd name="connsiteX113" fmla="*/ 918705 w 1168908"/>
              <a:gd name="connsiteY113" fmla="*/ 584454 h 1050797"/>
              <a:gd name="connsiteX114" fmla="*/ 961225 w 1168908"/>
              <a:gd name="connsiteY114" fmla="*/ 584454 h 1050797"/>
              <a:gd name="connsiteX115" fmla="*/ 1038972 w 1168908"/>
              <a:gd name="connsiteY115" fmla="*/ 614957 h 1050797"/>
              <a:gd name="connsiteX116" fmla="*/ 1069474 w 1168908"/>
              <a:gd name="connsiteY116" fmla="*/ 537210 h 1050797"/>
              <a:gd name="connsiteX117" fmla="*/ 991728 w 1168908"/>
              <a:gd name="connsiteY117" fmla="*/ 506707 h 1050797"/>
              <a:gd name="connsiteX118" fmla="*/ 961225 w 1168908"/>
              <a:gd name="connsiteY118" fmla="*/ 537210 h 1050797"/>
              <a:gd name="connsiteX119" fmla="*/ 903351 w 1168908"/>
              <a:gd name="connsiteY119" fmla="*/ 537210 h 1050797"/>
              <a:gd name="connsiteX120" fmla="*/ 862012 w 1168908"/>
              <a:gd name="connsiteY120" fmla="*/ 489966 h 1050797"/>
              <a:gd name="connsiteX121" fmla="*/ 1055713 w 1168908"/>
              <a:gd name="connsiteY121" fmla="*/ 489966 h 1050797"/>
              <a:gd name="connsiteX122" fmla="*/ 1133460 w 1168908"/>
              <a:gd name="connsiteY122" fmla="*/ 520468 h 1050797"/>
              <a:gd name="connsiteX123" fmla="*/ 1163962 w 1168908"/>
              <a:gd name="connsiteY123" fmla="*/ 442720 h 1050797"/>
              <a:gd name="connsiteX124" fmla="*/ 1110043 w 1168908"/>
              <a:gd name="connsiteY124" fmla="*/ 407289 h 1050797"/>
              <a:gd name="connsiteX125" fmla="*/ 950595 w 1168908"/>
              <a:gd name="connsiteY125" fmla="*/ 94297 h 1050797"/>
              <a:gd name="connsiteX126" fmla="*/ 962406 w 1168908"/>
              <a:gd name="connsiteY126" fmla="*/ 106108 h 1050797"/>
              <a:gd name="connsiteX127" fmla="*/ 950595 w 1168908"/>
              <a:gd name="connsiteY127" fmla="*/ 117919 h 1050797"/>
              <a:gd name="connsiteX128" fmla="*/ 938784 w 1168908"/>
              <a:gd name="connsiteY128" fmla="*/ 106108 h 1050797"/>
              <a:gd name="connsiteX129" fmla="*/ 950595 w 1168908"/>
              <a:gd name="connsiteY129" fmla="*/ 94297 h 1050797"/>
              <a:gd name="connsiteX130" fmla="*/ 619887 w 1168908"/>
              <a:gd name="connsiteY130" fmla="*/ 141541 h 1050797"/>
              <a:gd name="connsiteX131" fmla="*/ 631698 w 1168908"/>
              <a:gd name="connsiteY131" fmla="*/ 153352 h 1050797"/>
              <a:gd name="connsiteX132" fmla="*/ 619887 w 1168908"/>
              <a:gd name="connsiteY132" fmla="*/ 165163 h 1050797"/>
              <a:gd name="connsiteX133" fmla="*/ 608076 w 1168908"/>
              <a:gd name="connsiteY133" fmla="*/ 153352 h 1050797"/>
              <a:gd name="connsiteX134" fmla="*/ 619887 w 1168908"/>
              <a:gd name="connsiteY134" fmla="*/ 141541 h 1050797"/>
              <a:gd name="connsiteX135" fmla="*/ 525399 w 1168908"/>
              <a:gd name="connsiteY135" fmla="*/ 47053 h 1050797"/>
              <a:gd name="connsiteX136" fmla="*/ 537210 w 1168908"/>
              <a:gd name="connsiteY136" fmla="*/ 58864 h 1050797"/>
              <a:gd name="connsiteX137" fmla="*/ 525399 w 1168908"/>
              <a:gd name="connsiteY137" fmla="*/ 70675 h 1050797"/>
              <a:gd name="connsiteX138" fmla="*/ 513588 w 1168908"/>
              <a:gd name="connsiteY138" fmla="*/ 58864 h 1050797"/>
              <a:gd name="connsiteX139" fmla="*/ 525399 w 1168908"/>
              <a:gd name="connsiteY139" fmla="*/ 47053 h 1050797"/>
              <a:gd name="connsiteX140" fmla="*/ 129730 w 1168908"/>
              <a:gd name="connsiteY140" fmla="*/ 153352 h 1050797"/>
              <a:gd name="connsiteX141" fmla="*/ 141541 w 1168908"/>
              <a:gd name="connsiteY141" fmla="*/ 165163 h 1050797"/>
              <a:gd name="connsiteX142" fmla="*/ 129730 w 1168908"/>
              <a:gd name="connsiteY142" fmla="*/ 176974 h 1050797"/>
              <a:gd name="connsiteX143" fmla="*/ 117919 w 1168908"/>
              <a:gd name="connsiteY143" fmla="*/ 165163 h 1050797"/>
              <a:gd name="connsiteX144" fmla="*/ 129730 w 1168908"/>
              <a:gd name="connsiteY144" fmla="*/ 153352 h 1050797"/>
              <a:gd name="connsiteX145" fmla="*/ 153352 w 1168908"/>
              <a:gd name="connsiteY145" fmla="*/ 507682 h 1050797"/>
              <a:gd name="connsiteX146" fmla="*/ 141541 w 1168908"/>
              <a:gd name="connsiteY146" fmla="*/ 495871 h 1050797"/>
              <a:gd name="connsiteX147" fmla="*/ 153352 w 1168908"/>
              <a:gd name="connsiteY147" fmla="*/ 484060 h 1050797"/>
              <a:gd name="connsiteX148" fmla="*/ 165163 w 1168908"/>
              <a:gd name="connsiteY148" fmla="*/ 495871 h 1050797"/>
              <a:gd name="connsiteX149" fmla="*/ 153352 w 1168908"/>
              <a:gd name="connsiteY149" fmla="*/ 507682 h 1050797"/>
              <a:gd name="connsiteX150" fmla="*/ 206502 w 1168908"/>
              <a:gd name="connsiteY150" fmla="*/ 932878 h 1050797"/>
              <a:gd name="connsiteX151" fmla="*/ 194691 w 1168908"/>
              <a:gd name="connsiteY151" fmla="*/ 921067 h 1050797"/>
              <a:gd name="connsiteX152" fmla="*/ 206502 w 1168908"/>
              <a:gd name="connsiteY152" fmla="*/ 909256 h 1050797"/>
              <a:gd name="connsiteX153" fmla="*/ 218313 w 1168908"/>
              <a:gd name="connsiteY153" fmla="*/ 921067 h 1050797"/>
              <a:gd name="connsiteX154" fmla="*/ 206502 w 1168908"/>
              <a:gd name="connsiteY154" fmla="*/ 932878 h 1050797"/>
              <a:gd name="connsiteX155" fmla="*/ 537210 w 1168908"/>
              <a:gd name="connsiteY155" fmla="*/ 909256 h 1050797"/>
              <a:gd name="connsiteX156" fmla="*/ 525399 w 1168908"/>
              <a:gd name="connsiteY156" fmla="*/ 897445 h 1050797"/>
              <a:gd name="connsiteX157" fmla="*/ 537210 w 1168908"/>
              <a:gd name="connsiteY157" fmla="*/ 885634 h 1050797"/>
              <a:gd name="connsiteX158" fmla="*/ 549021 w 1168908"/>
              <a:gd name="connsiteY158" fmla="*/ 897445 h 1050797"/>
              <a:gd name="connsiteX159" fmla="*/ 537210 w 1168908"/>
              <a:gd name="connsiteY159" fmla="*/ 909256 h 1050797"/>
              <a:gd name="connsiteX160" fmla="*/ 631698 w 1168908"/>
              <a:gd name="connsiteY160" fmla="*/ 1003744 h 1050797"/>
              <a:gd name="connsiteX161" fmla="*/ 619887 w 1168908"/>
              <a:gd name="connsiteY161" fmla="*/ 991933 h 1050797"/>
              <a:gd name="connsiteX162" fmla="*/ 631698 w 1168908"/>
              <a:gd name="connsiteY162" fmla="*/ 980122 h 1050797"/>
              <a:gd name="connsiteX163" fmla="*/ 643509 w 1168908"/>
              <a:gd name="connsiteY163" fmla="*/ 991933 h 1050797"/>
              <a:gd name="connsiteX164" fmla="*/ 631698 w 1168908"/>
              <a:gd name="connsiteY164" fmla="*/ 1003744 h 1050797"/>
              <a:gd name="connsiteX165" fmla="*/ 726186 w 1168908"/>
              <a:gd name="connsiteY165" fmla="*/ 909256 h 1050797"/>
              <a:gd name="connsiteX166" fmla="*/ 714375 w 1168908"/>
              <a:gd name="connsiteY166" fmla="*/ 897445 h 1050797"/>
              <a:gd name="connsiteX167" fmla="*/ 726186 w 1168908"/>
              <a:gd name="connsiteY167" fmla="*/ 885634 h 1050797"/>
              <a:gd name="connsiteX168" fmla="*/ 737997 w 1168908"/>
              <a:gd name="connsiteY168" fmla="*/ 897445 h 1050797"/>
              <a:gd name="connsiteX169" fmla="*/ 726186 w 1168908"/>
              <a:gd name="connsiteY169" fmla="*/ 909256 h 1050797"/>
              <a:gd name="connsiteX170" fmla="*/ 1062799 w 1168908"/>
              <a:gd name="connsiteY170" fmla="*/ 903351 h 1050797"/>
              <a:gd name="connsiteX171" fmla="*/ 1050988 w 1168908"/>
              <a:gd name="connsiteY171" fmla="*/ 891540 h 1050797"/>
              <a:gd name="connsiteX172" fmla="*/ 1062799 w 1168908"/>
              <a:gd name="connsiteY172" fmla="*/ 879729 h 1050797"/>
              <a:gd name="connsiteX173" fmla="*/ 1074610 w 1168908"/>
              <a:gd name="connsiteY173" fmla="*/ 891540 h 1050797"/>
              <a:gd name="connsiteX174" fmla="*/ 1062799 w 1168908"/>
              <a:gd name="connsiteY174" fmla="*/ 903351 h 1050797"/>
              <a:gd name="connsiteX175" fmla="*/ 1015555 w 1168908"/>
              <a:gd name="connsiteY175" fmla="*/ 549021 h 1050797"/>
              <a:gd name="connsiteX176" fmla="*/ 1027366 w 1168908"/>
              <a:gd name="connsiteY176" fmla="*/ 560832 h 1050797"/>
              <a:gd name="connsiteX177" fmla="*/ 1015555 w 1168908"/>
              <a:gd name="connsiteY177" fmla="*/ 572643 h 1050797"/>
              <a:gd name="connsiteX178" fmla="*/ 1003744 w 1168908"/>
              <a:gd name="connsiteY178" fmla="*/ 560832 h 1050797"/>
              <a:gd name="connsiteX179" fmla="*/ 1015555 w 1168908"/>
              <a:gd name="connsiteY179" fmla="*/ 549021 h 1050797"/>
              <a:gd name="connsiteX180" fmla="*/ 1015555 w 1168908"/>
              <a:gd name="connsiteY180" fmla="*/ 360045 h 1050797"/>
              <a:gd name="connsiteX181" fmla="*/ 1027366 w 1168908"/>
              <a:gd name="connsiteY181" fmla="*/ 371856 h 1050797"/>
              <a:gd name="connsiteX182" fmla="*/ 1015555 w 1168908"/>
              <a:gd name="connsiteY182" fmla="*/ 383667 h 1050797"/>
              <a:gd name="connsiteX183" fmla="*/ 1003744 w 1168908"/>
              <a:gd name="connsiteY183" fmla="*/ 371856 h 1050797"/>
              <a:gd name="connsiteX184" fmla="*/ 1015555 w 1168908"/>
              <a:gd name="connsiteY184" fmla="*/ 360045 h 1050797"/>
              <a:gd name="connsiteX185" fmla="*/ 430911 w 1168908"/>
              <a:gd name="connsiteY185" fmla="*/ 141541 h 1050797"/>
              <a:gd name="connsiteX186" fmla="*/ 442722 w 1168908"/>
              <a:gd name="connsiteY186" fmla="*/ 153352 h 1050797"/>
              <a:gd name="connsiteX187" fmla="*/ 430911 w 1168908"/>
              <a:gd name="connsiteY187" fmla="*/ 165163 h 1050797"/>
              <a:gd name="connsiteX188" fmla="*/ 419100 w 1168908"/>
              <a:gd name="connsiteY188" fmla="*/ 153352 h 1050797"/>
              <a:gd name="connsiteX189" fmla="*/ 430911 w 1168908"/>
              <a:gd name="connsiteY189" fmla="*/ 141541 h 1050797"/>
              <a:gd name="connsiteX190" fmla="*/ 58864 w 1168908"/>
              <a:gd name="connsiteY190" fmla="*/ 602170 h 1050797"/>
              <a:gd name="connsiteX191" fmla="*/ 47053 w 1168908"/>
              <a:gd name="connsiteY191" fmla="*/ 590359 h 1050797"/>
              <a:gd name="connsiteX192" fmla="*/ 58864 w 1168908"/>
              <a:gd name="connsiteY192" fmla="*/ 578548 h 1050797"/>
              <a:gd name="connsiteX193" fmla="*/ 70675 w 1168908"/>
              <a:gd name="connsiteY193" fmla="*/ 590359 h 1050797"/>
              <a:gd name="connsiteX194" fmla="*/ 58864 w 1168908"/>
              <a:gd name="connsiteY194" fmla="*/ 602170 h 1050797"/>
              <a:gd name="connsiteX195" fmla="*/ 153352 w 1168908"/>
              <a:gd name="connsiteY195" fmla="*/ 696658 h 1050797"/>
              <a:gd name="connsiteX196" fmla="*/ 141541 w 1168908"/>
              <a:gd name="connsiteY196" fmla="*/ 684847 h 1050797"/>
              <a:gd name="connsiteX197" fmla="*/ 153352 w 1168908"/>
              <a:gd name="connsiteY197" fmla="*/ 673036 h 1050797"/>
              <a:gd name="connsiteX198" fmla="*/ 165163 w 1168908"/>
              <a:gd name="connsiteY198" fmla="*/ 684847 h 1050797"/>
              <a:gd name="connsiteX199" fmla="*/ 153352 w 1168908"/>
              <a:gd name="connsiteY199" fmla="*/ 696658 h 1050797"/>
              <a:gd name="connsiteX200" fmla="*/ 780516 w 1168908"/>
              <a:gd name="connsiteY200" fmla="*/ 696658 h 1050797"/>
              <a:gd name="connsiteX201" fmla="*/ 420281 w 1168908"/>
              <a:gd name="connsiteY201" fmla="*/ 696658 h 1050797"/>
              <a:gd name="connsiteX202" fmla="*/ 295675 w 1168908"/>
              <a:gd name="connsiteY202" fmla="*/ 572052 h 1050797"/>
              <a:gd name="connsiteX203" fmla="*/ 420281 w 1168908"/>
              <a:gd name="connsiteY203" fmla="*/ 447446 h 1050797"/>
              <a:gd name="connsiteX204" fmla="*/ 445084 w 1168908"/>
              <a:gd name="connsiteY204" fmla="*/ 433273 h 1050797"/>
              <a:gd name="connsiteX205" fmla="*/ 595084 w 1168908"/>
              <a:gd name="connsiteY205" fmla="*/ 331698 h 1050797"/>
              <a:gd name="connsiteX206" fmla="*/ 756894 w 1168908"/>
              <a:gd name="connsiteY206" fmla="*/ 487603 h 1050797"/>
              <a:gd name="connsiteX207" fmla="*/ 780516 w 1168908"/>
              <a:gd name="connsiteY207" fmla="*/ 510044 h 1050797"/>
              <a:gd name="connsiteX208" fmla="*/ 873233 w 1168908"/>
              <a:gd name="connsiteY208" fmla="*/ 602761 h 1050797"/>
              <a:gd name="connsiteX209" fmla="*/ 780516 w 1168908"/>
              <a:gd name="connsiteY209" fmla="*/ 695477 h 1050797"/>
              <a:gd name="connsiteX210" fmla="*/ 1110043 w 1168908"/>
              <a:gd name="connsiteY210" fmla="*/ 478155 h 1050797"/>
              <a:gd name="connsiteX211" fmla="*/ 1098232 w 1168908"/>
              <a:gd name="connsiteY211" fmla="*/ 466344 h 1050797"/>
              <a:gd name="connsiteX212" fmla="*/ 1110043 w 1168908"/>
              <a:gd name="connsiteY212" fmla="*/ 454533 h 1050797"/>
              <a:gd name="connsiteX213" fmla="*/ 1121854 w 1168908"/>
              <a:gd name="connsiteY213" fmla="*/ 466344 h 1050797"/>
              <a:gd name="connsiteX214" fmla="*/ 1110043 w 1168908"/>
              <a:gd name="connsiteY214" fmla="*/ 478155 h 10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168908" h="1050797">
                <a:moveTo>
                  <a:pt x="1110043" y="407289"/>
                </a:moveTo>
                <a:cubicBezTo>
                  <a:pt x="1086487" y="407207"/>
                  <a:pt x="1065135" y="421132"/>
                  <a:pt x="1055713" y="442722"/>
                </a:cubicBezTo>
                <a:lnTo>
                  <a:pt x="798233" y="442722"/>
                </a:lnTo>
                <a:cubicBezTo>
                  <a:pt x="794268" y="426313"/>
                  <a:pt x="788319" y="410448"/>
                  <a:pt x="780516" y="395478"/>
                </a:cubicBezTo>
                <a:lnTo>
                  <a:pt x="961225" y="395478"/>
                </a:lnTo>
                <a:cubicBezTo>
                  <a:pt x="974271" y="425370"/>
                  <a:pt x="1009079" y="439026"/>
                  <a:pt x="1038972" y="425981"/>
                </a:cubicBezTo>
                <a:cubicBezTo>
                  <a:pt x="1068864" y="412934"/>
                  <a:pt x="1082520" y="378126"/>
                  <a:pt x="1069474" y="348234"/>
                </a:cubicBezTo>
                <a:cubicBezTo>
                  <a:pt x="1056428" y="318341"/>
                  <a:pt x="1021620" y="304685"/>
                  <a:pt x="991728" y="317731"/>
                </a:cubicBezTo>
                <a:cubicBezTo>
                  <a:pt x="978078" y="323688"/>
                  <a:pt x="967182" y="334584"/>
                  <a:pt x="961225" y="348234"/>
                </a:cubicBezTo>
                <a:lnTo>
                  <a:pt x="749808" y="348234"/>
                </a:lnTo>
                <a:lnTo>
                  <a:pt x="749808" y="129730"/>
                </a:lnTo>
                <a:lnTo>
                  <a:pt x="896264" y="129730"/>
                </a:lnTo>
                <a:cubicBezTo>
                  <a:pt x="909311" y="159623"/>
                  <a:pt x="944119" y="173278"/>
                  <a:pt x="974011" y="160233"/>
                </a:cubicBezTo>
                <a:cubicBezTo>
                  <a:pt x="1003904" y="147187"/>
                  <a:pt x="1017560" y="112379"/>
                  <a:pt x="1004513" y="82486"/>
                </a:cubicBezTo>
                <a:cubicBezTo>
                  <a:pt x="991468" y="52594"/>
                  <a:pt x="956660" y="38937"/>
                  <a:pt x="926767" y="51983"/>
                </a:cubicBezTo>
                <a:cubicBezTo>
                  <a:pt x="913117" y="57941"/>
                  <a:pt x="902222" y="68836"/>
                  <a:pt x="896264" y="82486"/>
                </a:cubicBezTo>
                <a:lnTo>
                  <a:pt x="726186" y="82486"/>
                </a:lnTo>
                <a:cubicBezTo>
                  <a:pt x="713139" y="82486"/>
                  <a:pt x="702564" y="93062"/>
                  <a:pt x="702564" y="106108"/>
                </a:cubicBezTo>
                <a:lnTo>
                  <a:pt x="702564" y="312801"/>
                </a:lnTo>
                <a:cubicBezTo>
                  <a:pt x="684207" y="301944"/>
                  <a:pt x="664289" y="293976"/>
                  <a:pt x="643509" y="289179"/>
                </a:cubicBezTo>
                <a:lnTo>
                  <a:pt x="643509" y="206502"/>
                </a:lnTo>
                <a:cubicBezTo>
                  <a:pt x="673401" y="193455"/>
                  <a:pt x="687057" y="158647"/>
                  <a:pt x="674012" y="128755"/>
                </a:cubicBezTo>
                <a:cubicBezTo>
                  <a:pt x="660965" y="98862"/>
                  <a:pt x="626157" y="85206"/>
                  <a:pt x="596265" y="98251"/>
                </a:cubicBezTo>
                <a:cubicBezTo>
                  <a:pt x="566372" y="111298"/>
                  <a:pt x="552716" y="146106"/>
                  <a:pt x="565762" y="175999"/>
                </a:cubicBezTo>
                <a:cubicBezTo>
                  <a:pt x="571719" y="189649"/>
                  <a:pt x="582615" y="200544"/>
                  <a:pt x="596265" y="206502"/>
                </a:cubicBezTo>
                <a:lnTo>
                  <a:pt x="596265" y="283273"/>
                </a:lnTo>
                <a:lnTo>
                  <a:pt x="595084" y="283273"/>
                </a:lnTo>
                <a:cubicBezTo>
                  <a:pt x="579558" y="283534"/>
                  <a:pt x="564109" y="285515"/>
                  <a:pt x="549021" y="289179"/>
                </a:cubicBezTo>
                <a:lnTo>
                  <a:pt x="549021" y="113195"/>
                </a:lnTo>
                <a:cubicBezTo>
                  <a:pt x="578913" y="100148"/>
                  <a:pt x="592569" y="65340"/>
                  <a:pt x="579524" y="35448"/>
                </a:cubicBezTo>
                <a:cubicBezTo>
                  <a:pt x="566477" y="5556"/>
                  <a:pt x="531669" y="-8101"/>
                  <a:pt x="501777" y="4945"/>
                </a:cubicBezTo>
                <a:cubicBezTo>
                  <a:pt x="471884" y="17991"/>
                  <a:pt x="458228" y="52800"/>
                  <a:pt x="471274" y="82692"/>
                </a:cubicBezTo>
                <a:cubicBezTo>
                  <a:pt x="477231" y="96342"/>
                  <a:pt x="488127" y="107237"/>
                  <a:pt x="501777" y="113195"/>
                </a:cubicBezTo>
                <a:lnTo>
                  <a:pt x="501777" y="305714"/>
                </a:lnTo>
                <a:cubicBezTo>
                  <a:pt x="484632" y="314112"/>
                  <a:pt x="468732" y="324843"/>
                  <a:pt x="454533" y="337604"/>
                </a:cubicBezTo>
                <a:lnTo>
                  <a:pt x="454533" y="207683"/>
                </a:lnTo>
                <a:cubicBezTo>
                  <a:pt x="484425" y="194636"/>
                  <a:pt x="498081" y="159828"/>
                  <a:pt x="485036" y="129936"/>
                </a:cubicBezTo>
                <a:cubicBezTo>
                  <a:pt x="471989" y="100043"/>
                  <a:pt x="437181" y="86387"/>
                  <a:pt x="407289" y="99433"/>
                </a:cubicBezTo>
                <a:cubicBezTo>
                  <a:pt x="377396" y="112479"/>
                  <a:pt x="363740" y="147287"/>
                  <a:pt x="376786" y="177180"/>
                </a:cubicBezTo>
                <a:cubicBezTo>
                  <a:pt x="382743" y="190830"/>
                  <a:pt x="393639" y="201725"/>
                  <a:pt x="407289" y="207683"/>
                </a:cubicBezTo>
                <a:lnTo>
                  <a:pt x="407289" y="365950"/>
                </a:lnTo>
                <a:lnTo>
                  <a:pt x="153352" y="365950"/>
                </a:lnTo>
                <a:lnTo>
                  <a:pt x="153352" y="219494"/>
                </a:lnTo>
                <a:cubicBezTo>
                  <a:pt x="183245" y="206447"/>
                  <a:pt x="196900" y="171639"/>
                  <a:pt x="183855" y="141747"/>
                </a:cubicBezTo>
                <a:cubicBezTo>
                  <a:pt x="170809" y="111854"/>
                  <a:pt x="136001" y="98198"/>
                  <a:pt x="106108" y="111244"/>
                </a:cubicBezTo>
                <a:cubicBezTo>
                  <a:pt x="76216" y="124290"/>
                  <a:pt x="62559" y="159098"/>
                  <a:pt x="75605" y="188991"/>
                </a:cubicBezTo>
                <a:cubicBezTo>
                  <a:pt x="81563" y="202641"/>
                  <a:pt x="92458" y="213536"/>
                  <a:pt x="106108" y="219494"/>
                </a:cubicBezTo>
                <a:lnTo>
                  <a:pt x="106108" y="389572"/>
                </a:lnTo>
                <a:cubicBezTo>
                  <a:pt x="106108" y="402619"/>
                  <a:pt x="116684" y="413194"/>
                  <a:pt x="129730" y="413194"/>
                </a:cubicBezTo>
                <a:lnTo>
                  <a:pt x="355320" y="413194"/>
                </a:lnTo>
                <a:cubicBezTo>
                  <a:pt x="325477" y="425524"/>
                  <a:pt x="299696" y="445986"/>
                  <a:pt x="280911" y="472249"/>
                </a:cubicBezTo>
                <a:lnTo>
                  <a:pt x="207683" y="472249"/>
                </a:lnTo>
                <a:cubicBezTo>
                  <a:pt x="194636" y="442357"/>
                  <a:pt x="159828" y="428701"/>
                  <a:pt x="129936" y="441746"/>
                </a:cubicBezTo>
                <a:cubicBezTo>
                  <a:pt x="100044" y="454792"/>
                  <a:pt x="86387" y="489601"/>
                  <a:pt x="99433" y="519493"/>
                </a:cubicBezTo>
                <a:cubicBezTo>
                  <a:pt x="112479" y="549386"/>
                  <a:pt x="147287" y="563042"/>
                  <a:pt x="177180" y="549996"/>
                </a:cubicBezTo>
                <a:cubicBezTo>
                  <a:pt x="190830" y="544039"/>
                  <a:pt x="201725" y="533143"/>
                  <a:pt x="207683" y="519493"/>
                </a:cubicBezTo>
                <a:lnTo>
                  <a:pt x="257289" y="519493"/>
                </a:lnTo>
                <a:cubicBezTo>
                  <a:pt x="252331" y="534775"/>
                  <a:pt x="249548" y="550679"/>
                  <a:pt x="249021" y="566737"/>
                </a:cubicBezTo>
                <a:lnTo>
                  <a:pt x="113195" y="566737"/>
                </a:lnTo>
                <a:cubicBezTo>
                  <a:pt x="100149" y="536845"/>
                  <a:pt x="65340" y="523189"/>
                  <a:pt x="35448" y="536234"/>
                </a:cubicBezTo>
                <a:cubicBezTo>
                  <a:pt x="5556" y="549281"/>
                  <a:pt x="-8101" y="584089"/>
                  <a:pt x="4945" y="613981"/>
                </a:cubicBezTo>
                <a:cubicBezTo>
                  <a:pt x="17991" y="643874"/>
                  <a:pt x="52800" y="657530"/>
                  <a:pt x="82692" y="644484"/>
                </a:cubicBezTo>
                <a:cubicBezTo>
                  <a:pt x="96342" y="638527"/>
                  <a:pt x="107237" y="627631"/>
                  <a:pt x="113195" y="613981"/>
                </a:cubicBezTo>
                <a:lnTo>
                  <a:pt x="254927" y="613981"/>
                </a:lnTo>
                <a:cubicBezTo>
                  <a:pt x="259191" y="630655"/>
                  <a:pt x="265961" y="646584"/>
                  <a:pt x="275005" y="661225"/>
                </a:cubicBezTo>
                <a:lnTo>
                  <a:pt x="207683" y="661225"/>
                </a:lnTo>
                <a:cubicBezTo>
                  <a:pt x="194636" y="631333"/>
                  <a:pt x="159828" y="617677"/>
                  <a:pt x="129936" y="630722"/>
                </a:cubicBezTo>
                <a:cubicBezTo>
                  <a:pt x="100044" y="643769"/>
                  <a:pt x="86387" y="678577"/>
                  <a:pt x="99433" y="708469"/>
                </a:cubicBezTo>
                <a:cubicBezTo>
                  <a:pt x="112479" y="738362"/>
                  <a:pt x="147287" y="752018"/>
                  <a:pt x="177180" y="738972"/>
                </a:cubicBezTo>
                <a:cubicBezTo>
                  <a:pt x="190830" y="733015"/>
                  <a:pt x="201725" y="722119"/>
                  <a:pt x="207683" y="708469"/>
                </a:cubicBezTo>
                <a:lnTo>
                  <a:pt x="317525" y="708469"/>
                </a:lnTo>
                <a:cubicBezTo>
                  <a:pt x="343533" y="728276"/>
                  <a:pt x="374697" y="740168"/>
                  <a:pt x="407289" y="742721"/>
                </a:cubicBezTo>
                <a:lnTo>
                  <a:pt x="407289" y="897445"/>
                </a:lnTo>
                <a:lnTo>
                  <a:pt x="260832" y="897445"/>
                </a:lnTo>
                <a:cubicBezTo>
                  <a:pt x="247786" y="867553"/>
                  <a:pt x="212978" y="853897"/>
                  <a:pt x="183085" y="866942"/>
                </a:cubicBezTo>
                <a:cubicBezTo>
                  <a:pt x="153193" y="879989"/>
                  <a:pt x="139537" y="914797"/>
                  <a:pt x="152582" y="944689"/>
                </a:cubicBezTo>
                <a:cubicBezTo>
                  <a:pt x="165629" y="974582"/>
                  <a:pt x="200437" y="988238"/>
                  <a:pt x="230329" y="975192"/>
                </a:cubicBezTo>
                <a:cubicBezTo>
                  <a:pt x="243979" y="969235"/>
                  <a:pt x="254875" y="958339"/>
                  <a:pt x="260832" y="944689"/>
                </a:cubicBezTo>
                <a:lnTo>
                  <a:pt x="430911" y="944689"/>
                </a:lnTo>
                <a:cubicBezTo>
                  <a:pt x="443957" y="944689"/>
                  <a:pt x="454533" y="934114"/>
                  <a:pt x="454533" y="921067"/>
                </a:cubicBezTo>
                <a:lnTo>
                  <a:pt x="454533" y="743902"/>
                </a:lnTo>
                <a:lnTo>
                  <a:pt x="513588" y="743902"/>
                </a:lnTo>
                <a:lnTo>
                  <a:pt x="513588" y="844296"/>
                </a:lnTo>
                <a:cubicBezTo>
                  <a:pt x="483695" y="857342"/>
                  <a:pt x="470039" y="892150"/>
                  <a:pt x="483085" y="922043"/>
                </a:cubicBezTo>
                <a:cubicBezTo>
                  <a:pt x="496131" y="951935"/>
                  <a:pt x="530939" y="965591"/>
                  <a:pt x="560832" y="952545"/>
                </a:cubicBezTo>
                <a:cubicBezTo>
                  <a:pt x="590724" y="939499"/>
                  <a:pt x="604380" y="904691"/>
                  <a:pt x="591335" y="874799"/>
                </a:cubicBezTo>
                <a:cubicBezTo>
                  <a:pt x="585377" y="861148"/>
                  <a:pt x="574482" y="850253"/>
                  <a:pt x="560832" y="844296"/>
                </a:cubicBezTo>
                <a:lnTo>
                  <a:pt x="560832" y="743902"/>
                </a:lnTo>
                <a:lnTo>
                  <a:pt x="608076" y="743902"/>
                </a:lnTo>
                <a:lnTo>
                  <a:pt x="608076" y="937603"/>
                </a:lnTo>
                <a:cubicBezTo>
                  <a:pt x="578183" y="950649"/>
                  <a:pt x="564527" y="985457"/>
                  <a:pt x="577573" y="1015350"/>
                </a:cubicBezTo>
                <a:cubicBezTo>
                  <a:pt x="590619" y="1045242"/>
                  <a:pt x="625427" y="1058898"/>
                  <a:pt x="655320" y="1045852"/>
                </a:cubicBezTo>
                <a:cubicBezTo>
                  <a:pt x="685212" y="1032806"/>
                  <a:pt x="698868" y="997998"/>
                  <a:pt x="685823" y="968106"/>
                </a:cubicBezTo>
                <a:cubicBezTo>
                  <a:pt x="679865" y="954456"/>
                  <a:pt x="668970" y="943560"/>
                  <a:pt x="655320" y="937603"/>
                </a:cubicBezTo>
                <a:lnTo>
                  <a:pt x="655320" y="743902"/>
                </a:lnTo>
                <a:lnTo>
                  <a:pt x="702564" y="743902"/>
                </a:lnTo>
                <a:lnTo>
                  <a:pt x="702564" y="844296"/>
                </a:lnTo>
                <a:cubicBezTo>
                  <a:pt x="672671" y="857342"/>
                  <a:pt x="659015" y="892150"/>
                  <a:pt x="672061" y="922043"/>
                </a:cubicBezTo>
                <a:cubicBezTo>
                  <a:pt x="685107" y="951935"/>
                  <a:pt x="719915" y="965591"/>
                  <a:pt x="749808" y="952545"/>
                </a:cubicBezTo>
                <a:cubicBezTo>
                  <a:pt x="779700" y="939499"/>
                  <a:pt x="793356" y="904691"/>
                  <a:pt x="780311" y="874799"/>
                </a:cubicBezTo>
                <a:cubicBezTo>
                  <a:pt x="774353" y="861148"/>
                  <a:pt x="763458" y="850253"/>
                  <a:pt x="749808" y="844296"/>
                </a:cubicBezTo>
                <a:lnTo>
                  <a:pt x="749808" y="743902"/>
                </a:lnTo>
                <a:lnTo>
                  <a:pt x="780516" y="743902"/>
                </a:lnTo>
                <a:cubicBezTo>
                  <a:pt x="822938" y="743647"/>
                  <a:pt x="862933" y="724083"/>
                  <a:pt x="889178" y="690753"/>
                </a:cubicBezTo>
                <a:lnTo>
                  <a:pt x="1039177" y="690753"/>
                </a:lnTo>
                <a:lnTo>
                  <a:pt x="1039177" y="837209"/>
                </a:lnTo>
                <a:cubicBezTo>
                  <a:pt x="1009285" y="850256"/>
                  <a:pt x="995629" y="885064"/>
                  <a:pt x="1008674" y="914956"/>
                </a:cubicBezTo>
                <a:cubicBezTo>
                  <a:pt x="1021721" y="944849"/>
                  <a:pt x="1056529" y="958505"/>
                  <a:pt x="1086421" y="945458"/>
                </a:cubicBezTo>
                <a:cubicBezTo>
                  <a:pt x="1116314" y="932413"/>
                  <a:pt x="1129970" y="897605"/>
                  <a:pt x="1116924" y="867712"/>
                </a:cubicBezTo>
                <a:cubicBezTo>
                  <a:pt x="1110967" y="854062"/>
                  <a:pt x="1100071" y="843167"/>
                  <a:pt x="1086421" y="837209"/>
                </a:cubicBezTo>
                <a:lnTo>
                  <a:pt x="1086421" y="667131"/>
                </a:lnTo>
                <a:cubicBezTo>
                  <a:pt x="1086421" y="654084"/>
                  <a:pt x="1075846" y="643509"/>
                  <a:pt x="1062799" y="643509"/>
                </a:cubicBezTo>
                <a:lnTo>
                  <a:pt x="913981" y="643509"/>
                </a:lnTo>
                <a:cubicBezTo>
                  <a:pt x="919920" y="624419"/>
                  <a:pt x="921534" y="604245"/>
                  <a:pt x="918705" y="584454"/>
                </a:cubicBezTo>
                <a:lnTo>
                  <a:pt x="961225" y="584454"/>
                </a:lnTo>
                <a:cubicBezTo>
                  <a:pt x="974271" y="614346"/>
                  <a:pt x="1009079" y="628002"/>
                  <a:pt x="1038972" y="614957"/>
                </a:cubicBezTo>
                <a:cubicBezTo>
                  <a:pt x="1068864" y="601910"/>
                  <a:pt x="1082520" y="567102"/>
                  <a:pt x="1069474" y="537210"/>
                </a:cubicBezTo>
                <a:cubicBezTo>
                  <a:pt x="1056428" y="507317"/>
                  <a:pt x="1021620" y="493661"/>
                  <a:pt x="991728" y="506707"/>
                </a:cubicBezTo>
                <a:cubicBezTo>
                  <a:pt x="978078" y="512664"/>
                  <a:pt x="967182" y="523560"/>
                  <a:pt x="961225" y="537210"/>
                </a:cubicBezTo>
                <a:lnTo>
                  <a:pt x="903351" y="537210"/>
                </a:lnTo>
                <a:cubicBezTo>
                  <a:pt x="893309" y="518546"/>
                  <a:pt x="879177" y="502396"/>
                  <a:pt x="862012" y="489966"/>
                </a:cubicBezTo>
                <a:lnTo>
                  <a:pt x="1055713" y="489966"/>
                </a:lnTo>
                <a:cubicBezTo>
                  <a:pt x="1068759" y="519858"/>
                  <a:pt x="1103567" y="533514"/>
                  <a:pt x="1133460" y="520468"/>
                </a:cubicBezTo>
                <a:cubicBezTo>
                  <a:pt x="1163352" y="507421"/>
                  <a:pt x="1177012" y="472613"/>
                  <a:pt x="1163962" y="442720"/>
                </a:cubicBezTo>
                <a:cubicBezTo>
                  <a:pt x="1154599" y="421268"/>
                  <a:pt x="1133450" y="407370"/>
                  <a:pt x="1110043" y="407289"/>
                </a:cubicBezTo>
                <a:close/>
                <a:moveTo>
                  <a:pt x="950595" y="94297"/>
                </a:moveTo>
                <a:cubicBezTo>
                  <a:pt x="957118" y="94297"/>
                  <a:pt x="962406" y="99585"/>
                  <a:pt x="962406" y="106108"/>
                </a:cubicBezTo>
                <a:cubicBezTo>
                  <a:pt x="962406" y="112631"/>
                  <a:pt x="957118" y="117919"/>
                  <a:pt x="950595" y="117919"/>
                </a:cubicBezTo>
                <a:cubicBezTo>
                  <a:pt x="944071" y="117919"/>
                  <a:pt x="938784" y="112631"/>
                  <a:pt x="938784" y="106108"/>
                </a:cubicBezTo>
                <a:cubicBezTo>
                  <a:pt x="938784" y="99585"/>
                  <a:pt x="944071" y="94297"/>
                  <a:pt x="950595" y="94297"/>
                </a:cubicBezTo>
                <a:close/>
                <a:moveTo>
                  <a:pt x="619887" y="141541"/>
                </a:moveTo>
                <a:cubicBezTo>
                  <a:pt x="626410" y="141541"/>
                  <a:pt x="631698" y="146829"/>
                  <a:pt x="631698" y="153352"/>
                </a:cubicBezTo>
                <a:cubicBezTo>
                  <a:pt x="631698" y="159875"/>
                  <a:pt x="626410" y="165163"/>
                  <a:pt x="619887" y="165163"/>
                </a:cubicBezTo>
                <a:cubicBezTo>
                  <a:pt x="613363" y="165163"/>
                  <a:pt x="608076" y="159875"/>
                  <a:pt x="608076" y="153352"/>
                </a:cubicBezTo>
                <a:cubicBezTo>
                  <a:pt x="608076" y="146829"/>
                  <a:pt x="613363" y="141541"/>
                  <a:pt x="619887" y="141541"/>
                </a:cubicBezTo>
                <a:close/>
                <a:moveTo>
                  <a:pt x="525399" y="47053"/>
                </a:moveTo>
                <a:cubicBezTo>
                  <a:pt x="531922" y="47053"/>
                  <a:pt x="537210" y="52341"/>
                  <a:pt x="537210" y="58864"/>
                </a:cubicBezTo>
                <a:cubicBezTo>
                  <a:pt x="537210" y="65387"/>
                  <a:pt x="531922" y="70675"/>
                  <a:pt x="525399" y="70675"/>
                </a:cubicBezTo>
                <a:cubicBezTo>
                  <a:pt x="518875" y="70675"/>
                  <a:pt x="513588" y="65387"/>
                  <a:pt x="513588" y="58864"/>
                </a:cubicBezTo>
                <a:cubicBezTo>
                  <a:pt x="513588" y="52341"/>
                  <a:pt x="518875" y="47053"/>
                  <a:pt x="525399" y="47053"/>
                </a:cubicBezTo>
                <a:close/>
                <a:moveTo>
                  <a:pt x="129730" y="153352"/>
                </a:moveTo>
                <a:cubicBezTo>
                  <a:pt x="136253" y="153352"/>
                  <a:pt x="141541" y="158640"/>
                  <a:pt x="141541" y="165163"/>
                </a:cubicBezTo>
                <a:cubicBezTo>
                  <a:pt x="141541" y="171686"/>
                  <a:pt x="136253" y="176974"/>
                  <a:pt x="129730" y="176974"/>
                </a:cubicBezTo>
                <a:cubicBezTo>
                  <a:pt x="123207" y="176974"/>
                  <a:pt x="117919" y="171686"/>
                  <a:pt x="117919" y="165163"/>
                </a:cubicBezTo>
                <a:cubicBezTo>
                  <a:pt x="117919" y="158640"/>
                  <a:pt x="123207" y="153352"/>
                  <a:pt x="129730" y="153352"/>
                </a:cubicBezTo>
                <a:close/>
                <a:moveTo>
                  <a:pt x="153352" y="507682"/>
                </a:moveTo>
                <a:cubicBezTo>
                  <a:pt x="146829" y="507682"/>
                  <a:pt x="141541" y="502394"/>
                  <a:pt x="141541" y="495871"/>
                </a:cubicBezTo>
                <a:cubicBezTo>
                  <a:pt x="141541" y="489348"/>
                  <a:pt x="146829" y="484060"/>
                  <a:pt x="153352" y="484060"/>
                </a:cubicBezTo>
                <a:cubicBezTo>
                  <a:pt x="159875" y="484060"/>
                  <a:pt x="165163" y="489348"/>
                  <a:pt x="165163" y="495871"/>
                </a:cubicBezTo>
                <a:cubicBezTo>
                  <a:pt x="165163" y="502394"/>
                  <a:pt x="159875" y="507682"/>
                  <a:pt x="153352" y="507682"/>
                </a:cubicBezTo>
                <a:close/>
                <a:moveTo>
                  <a:pt x="206502" y="932878"/>
                </a:moveTo>
                <a:cubicBezTo>
                  <a:pt x="199978" y="932878"/>
                  <a:pt x="194691" y="927590"/>
                  <a:pt x="194691" y="921067"/>
                </a:cubicBezTo>
                <a:cubicBezTo>
                  <a:pt x="194691" y="914544"/>
                  <a:pt x="199978" y="909256"/>
                  <a:pt x="206502" y="909256"/>
                </a:cubicBezTo>
                <a:cubicBezTo>
                  <a:pt x="213025" y="909256"/>
                  <a:pt x="218313" y="914544"/>
                  <a:pt x="218313" y="921067"/>
                </a:cubicBezTo>
                <a:cubicBezTo>
                  <a:pt x="218313" y="927590"/>
                  <a:pt x="213025" y="932878"/>
                  <a:pt x="206502" y="932878"/>
                </a:cubicBezTo>
                <a:close/>
                <a:moveTo>
                  <a:pt x="537210" y="909256"/>
                </a:moveTo>
                <a:cubicBezTo>
                  <a:pt x="530686" y="909256"/>
                  <a:pt x="525399" y="903968"/>
                  <a:pt x="525399" y="897445"/>
                </a:cubicBezTo>
                <a:cubicBezTo>
                  <a:pt x="525399" y="890922"/>
                  <a:pt x="530686" y="885634"/>
                  <a:pt x="537210" y="885634"/>
                </a:cubicBezTo>
                <a:cubicBezTo>
                  <a:pt x="543733" y="885634"/>
                  <a:pt x="549021" y="890922"/>
                  <a:pt x="549021" y="897445"/>
                </a:cubicBezTo>
                <a:cubicBezTo>
                  <a:pt x="549021" y="903968"/>
                  <a:pt x="543733" y="909256"/>
                  <a:pt x="537210" y="909256"/>
                </a:cubicBezTo>
                <a:close/>
                <a:moveTo>
                  <a:pt x="631698" y="1003744"/>
                </a:moveTo>
                <a:cubicBezTo>
                  <a:pt x="625174" y="1003744"/>
                  <a:pt x="619887" y="998456"/>
                  <a:pt x="619887" y="991933"/>
                </a:cubicBezTo>
                <a:cubicBezTo>
                  <a:pt x="619887" y="985410"/>
                  <a:pt x="625174" y="980122"/>
                  <a:pt x="631698" y="980122"/>
                </a:cubicBezTo>
                <a:cubicBezTo>
                  <a:pt x="638221" y="980122"/>
                  <a:pt x="643509" y="985410"/>
                  <a:pt x="643509" y="991933"/>
                </a:cubicBezTo>
                <a:cubicBezTo>
                  <a:pt x="643509" y="998456"/>
                  <a:pt x="638221" y="1003744"/>
                  <a:pt x="631698" y="1003744"/>
                </a:cubicBezTo>
                <a:close/>
                <a:moveTo>
                  <a:pt x="726186" y="909256"/>
                </a:moveTo>
                <a:cubicBezTo>
                  <a:pt x="719662" y="909256"/>
                  <a:pt x="714375" y="903968"/>
                  <a:pt x="714375" y="897445"/>
                </a:cubicBezTo>
                <a:cubicBezTo>
                  <a:pt x="714375" y="890922"/>
                  <a:pt x="719662" y="885634"/>
                  <a:pt x="726186" y="885634"/>
                </a:cubicBezTo>
                <a:cubicBezTo>
                  <a:pt x="732709" y="885634"/>
                  <a:pt x="737997" y="890922"/>
                  <a:pt x="737997" y="897445"/>
                </a:cubicBezTo>
                <a:cubicBezTo>
                  <a:pt x="737997" y="903968"/>
                  <a:pt x="732709" y="909256"/>
                  <a:pt x="726186" y="909256"/>
                </a:cubicBezTo>
                <a:close/>
                <a:moveTo>
                  <a:pt x="1062799" y="903351"/>
                </a:moveTo>
                <a:cubicBezTo>
                  <a:pt x="1056276" y="903351"/>
                  <a:pt x="1050988" y="898063"/>
                  <a:pt x="1050988" y="891540"/>
                </a:cubicBezTo>
                <a:cubicBezTo>
                  <a:pt x="1050988" y="885016"/>
                  <a:pt x="1056276" y="879729"/>
                  <a:pt x="1062799" y="879729"/>
                </a:cubicBezTo>
                <a:cubicBezTo>
                  <a:pt x="1069322" y="879729"/>
                  <a:pt x="1074610" y="885016"/>
                  <a:pt x="1074610" y="891540"/>
                </a:cubicBezTo>
                <a:cubicBezTo>
                  <a:pt x="1074610" y="898063"/>
                  <a:pt x="1069322" y="903351"/>
                  <a:pt x="1062799" y="903351"/>
                </a:cubicBezTo>
                <a:close/>
                <a:moveTo>
                  <a:pt x="1015555" y="549021"/>
                </a:moveTo>
                <a:cubicBezTo>
                  <a:pt x="1022078" y="549021"/>
                  <a:pt x="1027366" y="554308"/>
                  <a:pt x="1027366" y="560832"/>
                </a:cubicBezTo>
                <a:cubicBezTo>
                  <a:pt x="1027366" y="567355"/>
                  <a:pt x="1022078" y="572643"/>
                  <a:pt x="1015555" y="572643"/>
                </a:cubicBezTo>
                <a:cubicBezTo>
                  <a:pt x="1009032" y="572643"/>
                  <a:pt x="1003744" y="567355"/>
                  <a:pt x="1003744" y="560832"/>
                </a:cubicBezTo>
                <a:cubicBezTo>
                  <a:pt x="1003744" y="554308"/>
                  <a:pt x="1009032" y="549021"/>
                  <a:pt x="1015555" y="549021"/>
                </a:cubicBezTo>
                <a:close/>
                <a:moveTo>
                  <a:pt x="1015555" y="360045"/>
                </a:moveTo>
                <a:cubicBezTo>
                  <a:pt x="1022078" y="360045"/>
                  <a:pt x="1027366" y="365332"/>
                  <a:pt x="1027366" y="371856"/>
                </a:cubicBezTo>
                <a:cubicBezTo>
                  <a:pt x="1027366" y="378379"/>
                  <a:pt x="1022078" y="383667"/>
                  <a:pt x="1015555" y="383667"/>
                </a:cubicBezTo>
                <a:cubicBezTo>
                  <a:pt x="1009032" y="383667"/>
                  <a:pt x="1003744" y="378379"/>
                  <a:pt x="1003744" y="371856"/>
                </a:cubicBezTo>
                <a:cubicBezTo>
                  <a:pt x="1003744" y="365332"/>
                  <a:pt x="1009032" y="360045"/>
                  <a:pt x="1015555" y="360045"/>
                </a:cubicBezTo>
                <a:close/>
                <a:moveTo>
                  <a:pt x="430911" y="141541"/>
                </a:moveTo>
                <a:cubicBezTo>
                  <a:pt x="437434" y="141541"/>
                  <a:pt x="442722" y="146829"/>
                  <a:pt x="442722" y="153352"/>
                </a:cubicBezTo>
                <a:cubicBezTo>
                  <a:pt x="442722" y="159875"/>
                  <a:pt x="437434" y="165163"/>
                  <a:pt x="430911" y="165163"/>
                </a:cubicBezTo>
                <a:cubicBezTo>
                  <a:pt x="424387" y="165163"/>
                  <a:pt x="419100" y="159875"/>
                  <a:pt x="419100" y="153352"/>
                </a:cubicBezTo>
                <a:cubicBezTo>
                  <a:pt x="419100" y="146829"/>
                  <a:pt x="424387" y="141541"/>
                  <a:pt x="430911" y="141541"/>
                </a:cubicBezTo>
                <a:close/>
                <a:moveTo>
                  <a:pt x="58864" y="602170"/>
                </a:moveTo>
                <a:cubicBezTo>
                  <a:pt x="52341" y="602170"/>
                  <a:pt x="47053" y="596882"/>
                  <a:pt x="47053" y="590359"/>
                </a:cubicBezTo>
                <a:cubicBezTo>
                  <a:pt x="47053" y="583836"/>
                  <a:pt x="52341" y="578548"/>
                  <a:pt x="58864" y="578548"/>
                </a:cubicBezTo>
                <a:cubicBezTo>
                  <a:pt x="65387" y="578548"/>
                  <a:pt x="70675" y="583836"/>
                  <a:pt x="70675" y="590359"/>
                </a:cubicBezTo>
                <a:cubicBezTo>
                  <a:pt x="70675" y="596882"/>
                  <a:pt x="65387" y="602170"/>
                  <a:pt x="58864" y="602170"/>
                </a:cubicBezTo>
                <a:close/>
                <a:moveTo>
                  <a:pt x="153352" y="696658"/>
                </a:moveTo>
                <a:cubicBezTo>
                  <a:pt x="146829" y="696658"/>
                  <a:pt x="141541" y="691370"/>
                  <a:pt x="141541" y="684847"/>
                </a:cubicBezTo>
                <a:cubicBezTo>
                  <a:pt x="141541" y="678324"/>
                  <a:pt x="146829" y="673036"/>
                  <a:pt x="153352" y="673036"/>
                </a:cubicBezTo>
                <a:cubicBezTo>
                  <a:pt x="159875" y="673036"/>
                  <a:pt x="165163" y="678324"/>
                  <a:pt x="165163" y="684847"/>
                </a:cubicBezTo>
                <a:cubicBezTo>
                  <a:pt x="165163" y="691370"/>
                  <a:pt x="159875" y="696658"/>
                  <a:pt x="153352" y="696658"/>
                </a:cubicBezTo>
                <a:close/>
                <a:moveTo>
                  <a:pt x="780516" y="696658"/>
                </a:moveTo>
                <a:lnTo>
                  <a:pt x="420281" y="696658"/>
                </a:lnTo>
                <a:cubicBezTo>
                  <a:pt x="351463" y="696658"/>
                  <a:pt x="295675" y="640870"/>
                  <a:pt x="295675" y="572052"/>
                </a:cubicBezTo>
                <a:cubicBezTo>
                  <a:pt x="295675" y="503234"/>
                  <a:pt x="351463" y="447446"/>
                  <a:pt x="420281" y="447446"/>
                </a:cubicBezTo>
                <a:cubicBezTo>
                  <a:pt x="430793" y="448822"/>
                  <a:pt x="440933" y="443028"/>
                  <a:pt x="445084" y="433273"/>
                </a:cubicBezTo>
                <a:cubicBezTo>
                  <a:pt x="469402" y="371760"/>
                  <a:pt x="528940" y="331443"/>
                  <a:pt x="595084" y="331698"/>
                </a:cubicBezTo>
                <a:cubicBezTo>
                  <a:pt x="681948" y="332245"/>
                  <a:pt x="753120" y="400820"/>
                  <a:pt x="756894" y="487603"/>
                </a:cubicBezTo>
                <a:cubicBezTo>
                  <a:pt x="757524" y="500186"/>
                  <a:pt x="767918" y="510060"/>
                  <a:pt x="780516" y="510044"/>
                </a:cubicBezTo>
                <a:cubicBezTo>
                  <a:pt x="831722" y="510044"/>
                  <a:pt x="873233" y="551555"/>
                  <a:pt x="873233" y="602761"/>
                </a:cubicBezTo>
                <a:cubicBezTo>
                  <a:pt x="873233" y="653966"/>
                  <a:pt x="831722" y="695477"/>
                  <a:pt x="780516" y="695477"/>
                </a:cubicBezTo>
                <a:close/>
                <a:moveTo>
                  <a:pt x="1110043" y="478155"/>
                </a:moveTo>
                <a:cubicBezTo>
                  <a:pt x="1103520" y="478155"/>
                  <a:pt x="1098232" y="472867"/>
                  <a:pt x="1098232" y="466344"/>
                </a:cubicBezTo>
                <a:cubicBezTo>
                  <a:pt x="1098232" y="459820"/>
                  <a:pt x="1103520" y="454533"/>
                  <a:pt x="1110043" y="454533"/>
                </a:cubicBezTo>
                <a:cubicBezTo>
                  <a:pt x="1116566" y="454533"/>
                  <a:pt x="1121854" y="459820"/>
                  <a:pt x="1121854" y="466344"/>
                </a:cubicBezTo>
                <a:cubicBezTo>
                  <a:pt x="1121854" y="472867"/>
                  <a:pt x="1116566" y="478155"/>
                  <a:pt x="1110043" y="478155"/>
                </a:cubicBezTo>
                <a:close/>
              </a:path>
            </a:pathLst>
          </a:custGeom>
          <a:solidFill>
            <a:srgbClr val="B375FC"/>
          </a:soli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90" name="Freihandform: Form 89">
            <a:extLst>
              <a:ext uri="{FF2B5EF4-FFF2-40B4-BE49-F238E27FC236}">
                <a16:creationId xmlns:a16="http://schemas.microsoft.com/office/drawing/2014/main" id="{806110A2-DB8C-9B90-EA99-B97E2ED965E3}"/>
              </a:ext>
            </a:extLst>
          </p:cNvPr>
          <p:cNvSpPr/>
          <p:nvPr/>
        </p:nvSpPr>
        <p:spPr>
          <a:xfrm>
            <a:off x="731835" y="4243654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91" name="Pfeil: nach rechts 90">
            <a:extLst>
              <a:ext uri="{FF2B5EF4-FFF2-40B4-BE49-F238E27FC236}">
                <a16:creationId xmlns:a16="http://schemas.microsoft.com/office/drawing/2014/main" id="{AA4AA421-9FEF-B9EC-51F8-CBC8B8AAFD04}"/>
              </a:ext>
            </a:extLst>
          </p:cNvPr>
          <p:cNvSpPr/>
          <p:nvPr/>
        </p:nvSpPr>
        <p:spPr>
          <a:xfrm>
            <a:off x="2984501" y="3181315"/>
            <a:ext cx="3946990" cy="963067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B375F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92" name="Grafik 12">
            <a:extLst>
              <a:ext uri="{FF2B5EF4-FFF2-40B4-BE49-F238E27FC236}">
                <a16:creationId xmlns:a16="http://schemas.microsoft.com/office/drawing/2014/main" id="{FBA9F560-4E32-07E1-7D7A-01A6FCEA68A6}"/>
              </a:ext>
            </a:extLst>
          </p:cNvPr>
          <p:cNvSpPr/>
          <p:nvPr/>
        </p:nvSpPr>
        <p:spPr>
          <a:xfrm>
            <a:off x="3893731" y="2918847"/>
            <a:ext cx="1710808" cy="1537940"/>
          </a:xfrm>
          <a:custGeom>
            <a:avLst/>
            <a:gdLst>
              <a:gd name="connsiteX0" fmla="*/ 1110043 w 1168908"/>
              <a:gd name="connsiteY0" fmla="*/ 407289 h 1050797"/>
              <a:gd name="connsiteX1" fmla="*/ 1055713 w 1168908"/>
              <a:gd name="connsiteY1" fmla="*/ 442722 h 1050797"/>
              <a:gd name="connsiteX2" fmla="*/ 798233 w 1168908"/>
              <a:gd name="connsiteY2" fmla="*/ 442722 h 1050797"/>
              <a:gd name="connsiteX3" fmla="*/ 780516 w 1168908"/>
              <a:gd name="connsiteY3" fmla="*/ 395478 h 1050797"/>
              <a:gd name="connsiteX4" fmla="*/ 961225 w 1168908"/>
              <a:gd name="connsiteY4" fmla="*/ 395478 h 1050797"/>
              <a:gd name="connsiteX5" fmla="*/ 1038972 w 1168908"/>
              <a:gd name="connsiteY5" fmla="*/ 425981 h 1050797"/>
              <a:gd name="connsiteX6" fmla="*/ 1069474 w 1168908"/>
              <a:gd name="connsiteY6" fmla="*/ 348234 h 1050797"/>
              <a:gd name="connsiteX7" fmla="*/ 991728 w 1168908"/>
              <a:gd name="connsiteY7" fmla="*/ 317731 h 1050797"/>
              <a:gd name="connsiteX8" fmla="*/ 961225 w 1168908"/>
              <a:gd name="connsiteY8" fmla="*/ 348234 h 1050797"/>
              <a:gd name="connsiteX9" fmla="*/ 749808 w 1168908"/>
              <a:gd name="connsiteY9" fmla="*/ 348234 h 1050797"/>
              <a:gd name="connsiteX10" fmla="*/ 749808 w 1168908"/>
              <a:gd name="connsiteY10" fmla="*/ 129730 h 1050797"/>
              <a:gd name="connsiteX11" fmla="*/ 896264 w 1168908"/>
              <a:gd name="connsiteY11" fmla="*/ 129730 h 1050797"/>
              <a:gd name="connsiteX12" fmla="*/ 974011 w 1168908"/>
              <a:gd name="connsiteY12" fmla="*/ 160233 h 1050797"/>
              <a:gd name="connsiteX13" fmla="*/ 1004513 w 1168908"/>
              <a:gd name="connsiteY13" fmla="*/ 82486 h 1050797"/>
              <a:gd name="connsiteX14" fmla="*/ 926767 w 1168908"/>
              <a:gd name="connsiteY14" fmla="*/ 51983 h 1050797"/>
              <a:gd name="connsiteX15" fmla="*/ 896264 w 1168908"/>
              <a:gd name="connsiteY15" fmla="*/ 82486 h 1050797"/>
              <a:gd name="connsiteX16" fmla="*/ 726186 w 1168908"/>
              <a:gd name="connsiteY16" fmla="*/ 82486 h 1050797"/>
              <a:gd name="connsiteX17" fmla="*/ 702564 w 1168908"/>
              <a:gd name="connsiteY17" fmla="*/ 106108 h 1050797"/>
              <a:gd name="connsiteX18" fmla="*/ 702564 w 1168908"/>
              <a:gd name="connsiteY18" fmla="*/ 312801 h 1050797"/>
              <a:gd name="connsiteX19" fmla="*/ 643509 w 1168908"/>
              <a:gd name="connsiteY19" fmla="*/ 289179 h 1050797"/>
              <a:gd name="connsiteX20" fmla="*/ 643509 w 1168908"/>
              <a:gd name="connsiteY20" fmla="*/ 206502 h 1050797"/>
              <a:gd name="connsiteX21" fmla="*/ 674012 w 1168908"/>
              <a:gd name="connsiteY21" fmla="*/ 128755 h 1050797"/>
              <a:gd name="connsiteX22" fmla="*/ 596265 w 1168908"/>
              <a:gd name="connsiteY22" fmla="*/ 98251 h 1050797"/>
              <a:gd name="connsiteX23" fmla="*/ 565762 w 1168908"/>
              <a:gd name="connsiteY23" fmla="*/ 175999 h 1050797"/>
              <a:gd name="connsiteX24" fmla="*/ 596265 w 1168908"/>
              <a:gd name="connsiteY24" fmla="*/ 206502 h 1050797"/>
              <a:gd name="connsiteX25" fmla="*/ 596265 w 1168908"/>
              <a:gd name="connsiteY25" fmla="*/ 283273 h 1050797"/>
              <a:gd name="connsiteX26" fmla="*/ 595084 w 1168908"/>
              <a:gd name="connsiteY26" fmla="*/ 283273 h 1050797"/>
              <a:gd name="connsiteX27" fmla="*/ 549021 w 1168908"/>
              <a:gd name="connsiteY27" fmla="*/ 289179 h 1050797"/>
              <a:gd name="connsiteX28" fmla="*/ 549021 w 1168908"/>
              <a:gd name="connsiteY28" fmla="*/ 113195 h 1050797"/>
              <a:gd name="connsiteX29" fmla="*/ 579524 w 1168908"/>
              <a:gd name="connsiteY29" fmla="*/ 35448 h 1050797"/>
              <a:gd name="connsiteX30" fmla="*/ 501777 w 1168908"/>
              <a:gd name="connsiteY30" fmla="*/ 4945 h 1050797"/>
              <a:gd name="connsiteX31" fmla="*/ 471274 w 1168908"/>
              <a:gd name="connsiteY31" fmla="*/ 82692 h 1050797"/>
              <a:gd name="connsiteX32" fmla="*/ 501777 w 1168908"/>
              <a:gd name="connsiteY32" fmla="*/ 113195 h 1050797"/>
              <a:gd name="connsiteX33" fmla="*/ 501777 w 1168908"/>
              <a:gd name="connsiteY33" fmla="*/ 305714 h 1050797"/>
              <a:gd name="connsiteX34" fmla="*/ 454533 w 1168908"/>
              <a:gd name="connsiteY34" fmla="*/ 337604 h 1050797"/>
              <a:gd name="connsiteX35" fmla="*/ 454533 w 1168908"/>
              <a:gd name="connsiteY35" fmla="*/ 207683 h 1050797"/>
              <a:gd name="connsiteX36" fmla="*/ 485036 w 1168908"/>
              <a:gd name="connsiteY36" fmla="*/ 129936 h 1050797"/>
              <a:gd name="connsiteX37" fmla="*/ 407289 w 1168908"/>
              <a:gd name="connsiteY37" fmla="*/ 99433 h 1050797"/>
              <a:gd name="connsiteX38" fmla="*/ 376786 w 1168908"/>
              <a:gd name="connsiteY38" fmla="*/ 177180 h 1050797"/>
              <a:gd name="connsiteX39" fmla="*/ 407289 w 1168908"/>
              <a:gd name="connsiteY39" fmla="*/ 207683 h 1050797"/>
              <a:gd name="connsiteX40" fmla="*/ 407289 w 1168908"/>
              <a:gd name="connsiteY40" fmla="*/ 365950 h 1050797"/>
              <a:gd name="connsiteX41" fmla="*/ 153352 w 1168908"/>
              <a:gd name="connsiteY41" fmla="*/ 365950 h 1050797"/>
              <a:gd name="connsiteX42" fmla="*/ 153352 w 1168908"/>
              <a:gd name="connsiteY42" fmla="*/ 219494 h 1050797"/>
              <a:gd name="connsiteX43" fmla="*/ 183855 w 1168908"/>
              <a:gd name="connsiteY43" fmla="*/ 141747 h 1050797"/>
              <a:gd name="connsiteX44" fmla="*/ 106108 w 1168908"/>
              <a:gd name="connsiteY44" fmla="*/ 111244 h 1050797"/>
              <a:gd name="connsiteX45" fmla="*/ 75605 w 1168908"/>
              <a:gd name="connsiteY45" fmla="*/ 188991 h 1050797"/>
              <a:gd name="connsiteX46" fmla="*/ 106108 w 1168908"/>
              <a:gd name="connsiteY46" fmla="*/ 219494 h 1050797"/>
              <a:gd name="connsiteX47" fmla="*/ 106108 w 1168908"/>
              <a:gd name="connsiteY47" fmla="*/ 389572 h 1050797"/>
              <a:gd name="connsiteX48" fmla="*/ 129730 w 1168908"/>
              <a:gd name="connsiteY48" fmla="*/ 413194 h 1050797"/>
              <a:gd name="connsiteX49" fmla="*/ 355320 w 1168908"/>
              <a:gd name="connsiteY49" fmla="*/ 413194 h 1050797"/>
              <a:gd name="connsiteX50" fmla="*/ 280911 w 1168908"/>
              <a:gd name="connsiteY50" fmla="*/ 472249 h 1050797"/>
              <a:gd name="connsiteX51" fmla="*/ 207683 w 1168908"/>
              <a:gd name="connsiteY51" fmla="*/ 472249 h 1050797"/>
              <a:gd name="connsiteX52" fmla="*/ 129936 w 1168908"/>
              <a:gd name="connsiteY52" fmla="*/ 441746 h 1050797"/>
              <a:gd name="connsiteX53" fmla="*/ 99433 w 1168908"/>
              <a:gd name="connsiteY53" fmla="*/ 519493 h 1050797"/>
              <a:gd name="connsiteX54" fmla="*/ 177180 w 1168908"/>
              <a:gd name="connsiteY54" fmla="*/ 549996 h 1050797"/>
              <a:gd name="connsiteX55" fmla="*/ 207683 w 1168908"/>
              <a:gd name="connsiteY55" fmla="*/ 519493 h 1050797"/>
              <a:gd name="connsiteX56" fmla="*/ 257289 w 1168908"/>
              <a:gd name="connsiteY56" fmla="*/ 519493 h 1050797"/>
              <a:gd name="connsiteX57" fmla="*/ 249021 w 1168908"/>
              <a:gd name="connsiteY57" fmla="*/ 566737 h 1050797"/>
              <a:gd name="connsiteX58" fmla="*/ 113195 w 1168908"/>
              <a:gd name="connsiteY58" fmla="*/ 566737 h 1050797"/>
              <a:gd name="connsiteX59" fmla="*/ 35448 w 1168908"/>
              <a:gd name="connsiteY59" fmla="*/ 536234 h 1050797"/>
              <a:gd name="connsiteX60" fmla="*/ 4945 w 1168908"/>
              <a:gd name="connsiteY60" fmla="*/ 613981 h 1050797"/>
              <a:gd name="connsiteX61" fmla="*/ 82692 w 1168908"/>
              <a:gd name="connsiteY61" fmla="*/ 644484 h 1050797"/>
              <a:gd name="connsiteX62" fmla="*/ 113195 w 1168908"/>
              <a:gd name="connsiteY62" fmla="*/ 613981 h 1050797"/>
              <a:gd name="connsiteX63" fmla="*/ 254927 w 1168908"/>
              <a:gd name="connsiteY63" fmla="*/ 613981 h 1050797"/>
              <a:gd name="connsiteX64" fmla="*/ 275005 w 1168908"/>
              <a:gd name="connsiteY64" fmla="*/ 661225 h 1050797"/>
              <a:gd name="connsiteX65" fmla="*/ 207683 w 1168908"/>
              <a:gd name="connsiteY65" fmla="*/ 661225 h 1050797"/>
              <a:gd name="connsiteX66" fmla="*/ 129936 w 1168908"/>
              <a:gd name="connsiteY66" fmla="*/ 630722 h 1050797"/>
              <a:gd name="connsiteX67" fmla="*/ 99433 w 1168908"/>
              <a:gd name="connsiteY67" fmla="*/ 708469 h 1050797"/>
              <a:gd name="connsiteX68" fmla="*/ 177180 w 1168908"/>
              <a:gd name="connsiteY68" fmla="*/ 738972 h 1050797"/>
              <a:gd name="connsiteX69" fmla="*/ 207683 w 1168908"/>
              <a:gd name="connsiteY69" fmla="*/ 708469 h 1050797"/>
              <a:gd name="connsiteX70" fmla="*/ 317525 w 1168908"/>
              <a:gd name="connsiteY70" fmla="*/ 708469 h 1050797"/>
              <a:gd name="connsiteX71" fmla="*/ 407289 w 1168908"/>
              <a:gd name="connsiteY71" fmla="*/ 742721 h 1050797"/>
              <a:gd name="connsiteX72" fmla="*/ 407289 w 1168908"/>
              <a:gd name="connsiteY72" fmla="*/ 897445 h 1050797"/>
              <a:gd name="connsiteX73" fmla="*/ 260832 w 1168908"/>
              <a:gd name="connsiteY73" fmla="*/ 897445 h 1050797"/>
              <a:gd name="connsiteX74" fmla="*/ 183085 w 1168908"/>
              <a:gd name="connsiteY74" fmla="*/ 866942 h 1050797"/>
              <a:gd name="connsiteX75" fmla="*/ 152582 w 1168908"/>
              <a:gd name="connsiteY75" fmla="*/ 944689 h 1050797"/>
              <a:gd name="connsiteX76" fmla="*/ 230329 w 1168908"/>
              <a:gd name="connsiteY76" fmla="*/ 975192 h 1050797"/>
              <a:gd name="connsiteX77" fmla="*/ 260832 w 1168908"/>
              <a:gd name="connsiteY77" fmla="*/ 944689 h 1050797"/>
              <a:gd name="connsiteX78" fmla="*/ 430911 w 1168908"/>
              <a:gd name="connsiteY78" fmla="*/ 944689 h 1050797"/>
              <a:gd name="connsiteX79" fmla="*/ 454533 w 1168908"/>
              <a:gd name="connsiteY79" fmla="*/ 921067 h 1050797"/>
              <a:gd name="connsiteX80" fmla="*/ 454533 w 1168908"/>
              <a:gd name="connsiteY80" fmla="*/ 743902 h 1050797"/>
              <a:gd name="connsiteX81" fmla="*/ 513588 w 1168908"/>
              <a:gd name="connsiteY81" fmla="*/ 743902 h 1050797"/>
              <a:gd name="connsiteX82" fmla="*/ 513588 w 1168908"/>
              <a:gd name="connsiteY82" fmla="*/ 844296 h 1050797"/>
              <a:gd name="connsiteX83" fmla="*/ 483085 w 1168908"/>
              <a:gd name="connsiteY83" fmla="*/ 922043 h 1050797"/>
              <a:gd name="connsiteX84" fmla="*/ 560832 w 1168908"/>
              <a:gd name="connsiteY84" fmla="*/ 952545 h 1050797"/>
              <a:gd name="connsiteX85" fmla="*/ 591335 w 1168908"/>
              <a:gd name="connsiteY85" fmla="*/ 874799 h 1050797"/>
              <a:gd name="connsiteX86" fmla="*/ 560832 w 1168908"/>
              <a:gd name="connsiteY86" fmla="*/ 844296 h 1050797"/>
              <a:gd name="connsiteX87" fmla="*/ 560832 w 1168908"/>
              <a:gd name="connsiteY87" fmla="*/ 743902 h 1050797"/>
              <a:gd name="connsiteX88" fmla="*/ 608076 w 1168908"/>
              <a:gd name="connsiteY88" fmla="*/ 743902 h 1050797"/>
              <a:gd name="connsiteX89" fmla="*/ 608076 w 1168908"/>
              <a:gd name="connsiteY89" fmla="*/ 937603 h 1050797"/>
              <a:gd name="connsiteX90" fmla="*/ 577573 w 1168908"/>
              <a:gd name="connsiteY90" fmla="*/ 1015350 h 1050797"/>
              <a:gd name="connsiteX91" fmla="*/ 655320 w 1168908"/>
              <a:gd name="connsiteY91" fmla="*/ 1045852 h 1050797"/>
              <a:gd name="connsiteX92" fmla="*/ 685823 w 1168908"/>
              <a:gd name="connsiteY92" fmla="*/ 968106 h 1050797"/>
              <a:gd name="connsiteX93" fmla="*/ 655320 w 1168908"/>
              <a:gd name="connsiteY93" fmla="*/ 937603 h 1050797"/>
              <a:gd name="connsiteX94" fmla="*/ 655320 w 1168908"/>
              <a:gd name="connsiteY94" fmla="*/ 743902 h 1050797"/>
              <a:gd name="connsiteX95" fmla="*/ 702564 w 1168908"/>
              <a:gd name="connsiteY95" fmla="*/ 743902 h 1050797"/>
              <a:gd name="connsiteX96" fmla="*/ 702564 w 1168908"/>
              <a:gd name="connsiteY96" fmla="*/ 844296 h 1050797"/>
              <a:gd name="connsiteX97" fmla="*/ 672061 w 1168908"/>
              <a:gd name="connsiteY97" fmla="*/ 922043 h 1050797"/>
              <a:gd name="connsiteX98" fmla="*/ 749808 w 1168908"/>
              <a:gd name="connsiteY98" fmla="*/ 952545 h 1050797"/>
              <a:gd name="connsiteX99" fmla="*/ 780311 w 1168908"/>
              <a:gd name="connsiteY99" fmla="*/ 874799 h 1050797"/>
              <a:gd name="connsiteX100" fmla="*/ 749808 w 1168908"/>
              <a:gd name="connsiteY100" fmla="*/ 844296 h 1050797"/>
              <a:gd name="connsiteX101" fmla="*/ 749808 w 1168908"/>
              <a:gd name="connsiteY101" fmla="*/ 743902 h 1050797"/>
              <a:gd name="connsiteX102" fmla="*/ 780516 w 1168908"/>
              <a:gd name="connsiteY102" fmla="*/ 743902 h 1050797"/>
              <a:gd name="connsiteX103" fmla="*/ 889178 w 1168908"/>
              <a:gd name="connsiteY103" fmla="*/ 690753 h 1050797"/>
              <a:gd name="connsiteX104" fmla="*/ 1039177 w 1168908"/>
              <a:gd name="connsiteY104" fmla="*/ 690753 h 1050797"/>
              <a:gd name="connsiteX105" fmla="*/ 1039177 w 1168908"/>
              <a:gd name="connsiteY105" fmla="*/ 837209 h 1050797"/>
              <a:gd name="connsiteX106" fmla="*/ 1008674 w 1168908"/>
              <a:gd name="connsiteY106" fmla="*/ 914956 h 1050797"/>
              <a:gd name="connsiteX107" fmla="*/ 1086421 w 1168908"/>
              <a:gd name="connsiteY107" fmla="*/ 945458 h 1050797"/>
              <a:gd name="connsiteX108" fmla="*/ 1116924 w 1168908"/>
              <a:gd name="connsiteY108" fmla="*/ 867712 h 1050797"/>
              <a:gd name="connsiteX109" fmla="*/ 1086421 w 1168908"/>
              <a:gd name="connsiteY109" fmla="*/ 837209 h 1050797"/>
              <a:gd name="connsiteX110" fmla="*/ 1086421 w 1168908"/>
              <a:gd name="connsiteY110" fmla="*/ 667131 h 1050797"/>
              <a:gd name="connsiteX111" fmla="*/ 1062799 w 1168908"/>
              <a:gd name="connsiteY111" fmla="*/ 643509 h 1050797"/>
              <a:gd name="connsiteX112" fmla="*/ 913981 w 1168908"/>
              <a:gd name="connsiteY112" fmla="*/ 643509 h 1050797"/>
              <a:gd name="connsiteX113" fmla="*/ 918705 w 1168908"/>
              <a:gd name="connsiteY113" fmla="*/ 584454 h 1050797"/>
              <a:gd name="connsiteX114" fmla="*/ 961225 w 1168908"/>
              <a:gd name="connsiteY114" fmla="*/ 584454 h 1050797"/>
              <a:gd name="connsiteX115" fmla="*/ 1038972 w 1168908"/>
              <a:gd name="connsiteY115" fmla="*/ 614957 h 1050797"/>
              <a:gd name="connsiteX116" fmla="*/ 1069474 w 1168908"/>
              <a:gd name="connsiteY116" fmla="*/ 537210 h 1050797"/>
              <a:gd name="connsiteX117" fmla="*/ 991728 w 1168908"/>
              <a:gd name="connsiteY117" fmla="*/ 506707 h 1050797"/>
              <a:gd name="connsiteX118" fmla="*/ 961225 w 1168908"/>
              <a:gd name="connsiteY118" fmla="*/ 537210 h 1050797"/>
              <a:gd name="connsiteX119" fmla="*/ 903351 w 1168908"/>
              <a:gd name="connsiteY119" fmla="*/ 537210 h 1050797"/>
              <a:gd name="connsiteX120" fmla="*/ 862012 w 1168908"/>
              <a:gd name="connsiteY120" fmla="*/ 489966 h 1050797"/>
              <a:gd name="connsiteX121" fmla="*/ 1055713 w 1168908"/>
              <a:gd name="connsiteY121" fmla="*/ 489966 h 1050797"/>
              <a:gd name="connsiteX122" fmla="*/ 1133460 w 1168908"/>
              <a:gd name="connsiteY122" fmla="*/ 520468 h 1050797"/>
              <a:gd name="connsiteX123" fmla="*/ 1163962 w 1168908"/>
              <a:gd name="connsiteY123" fmla="*/ 442720 h 1050797"/>
              <a:gd name="connsiteX124" fmla="*/ 1110043 w 1168908"/>
              <a:gd name="connsiteY124" fmla="*/ 407289 h 1050797"/>
              <a:gd name="connsiteX125" fmla="*/ 950595 w 1168908"/>
              <a:gd name="connsiteY125" fmla="*/ 94297 h 1050797"/>
              <a:gd name="connsiteX126" fmla="*/ 962406 w 1168908"/>
              <a:gd name="connsiteY126" fmla="*/ 106108 h 1050797"/>
              <a:gd name="connsiteX127" fmla="*/ 950595 w 1168908"/>
              <a:gd name="connsiteY127" fmla="*/ 117919 h 1050797"/>
              <a:gd name="connsiteX128" fmla="*/ 938784 w 1168908"/>
              <a:gd name="connsiteY128" fmla="*/ 106108 h 1050797"/>
              <a:gd name="connsiteX129" fmla="*/ 950595 w 1168908"/>
              <a:gd name="connsiteY129" fmla="*/ 94297 h 1050797"/>
              <a:gd name="connsiteX130" fmla="*/ 619887 w 1168908"/>
              <a:gd name="connsiteY130" fmla="*/ 141541 h 1050797"/>
              <a:gd name="connsiteX131" fmla="*/ 631698 w 1168908"/>
              <a:gd name="connsiteY131" fmla="*/ 153352 h 1050797"/>
              <a:gd name="connsiteX132" fmla="*/ 619887 w 1168908"/>
              <a:gd name="connsiteY132" fmla="*/ 165163 h 1050797"/>
              <a:gd name="connsiteX133" fmla="*/ 608076 w 1168908"/>
              <a:gd name="connsiteY133" fmla="*/ 153352 h 1050797"/>
              <a:gd name="connsiteX134" fmla="*/ 619887 w 1168908"/>
              <a:gd name="connsiteY134" fmla="*/ 141541 h 1050797"/>
              <a:gd name="connsiteX135" fmla="*/ 525399 w 1168908"/>
              <a:gd name="connsiteY135" fmla="*/ 47053 h 1050797"/>
              <a:gd name="connsiteX136" fmla="*/ 537210 w 1168908"/>
              <a:gd name="connsiteY136" fmla="*/ 58864 h 1050797"/>
              <a:gd name="connsiteX137" fmla="*/ 525399 w 1168908"/>
              <a:gd name="connsiteY137" fmla="*/ 70675 h 1050797"/>
              <a:gd name="connsiteX138" fmla="*/ 513588 w 1168908"/>
              <a:gd name="connsiteY138" fmla="*/ 58864 h 1050797"/>
              <a:gd name="connsiteX139" fmla="*/ 525399 w 1168908"/>
              <a:gd name="connsiteY139" fmla="*/ 47053 h 1050797"/>
              <a:gd name="connsiteX140" fmla="*/ 129730 w 1168908"/>
              <a:gd name="connsiteY140" fmla="*/ 153352 h 1050797"/>
              <a:gd name="connsiteX141" fmla="*/ 141541 w 1168908"/>
              <a:gd name="connsiteY141" fmla="*/ 165163 h 1050797"/>
              <a:gd name="connsiteX142" fmla="*/ 129730 w 1168908"/>
              <a:gd name="connsiteY142" fmla="*/ 176974 h 1050797"/>
              <a:gd name="connsiteX143" fmla="*/ 117919 w 1168908"/>
              <a:gd name="connsiteY143" fmla="*/ 165163 h 1050797"/>
              <a:gd name="connsiteX144" fmla="*/ 129730 w 1168908"/>
              <a:gd name="connsiteY144" fmla="*/ 153352 h 1050797"/>
              <a:gd name="connsiteX145" fmla="*/ 153352 w 1168908"/>
              <a:gd name="connsiteY145" fmla="*/ 507682 h 1050797"/>
              <a:gd name="connsiteX146" fmla="*/ 141541 w 1168908"/>
              <a:gd name="connsiteY146" fmla="*/ 495871 h 1050797"/>
              <a:gd name="connsiteX147" fmla="*/ 153352 w 1168908"/>
              <a:gd name="connsiteY147" fmla="*/ 484060 h 1050797"/>
              <a:gd name="connsiteX148" fmla="*/ 165163 w 1168908"/>
              <a:gd name="connsiteY148" fmla="*/ 495871 h 1050797"/>
              <a:gd name="connsiteX149" fmla="*/ 153352 w 1168908"/>
              <a:gd name="connsiteY149" fmla="*/ 507682 h 1050797"/>
              <a:gd name="connsiteX150" fmla="*/ 206502 w 1168908"/>
              <a:gd name="connsiteY150" fmla="*/ 932878 h 1050797"/>
              <a:gd name="connsiteX151" fmla="*/ 194691 w 1168908"/>
              <a:gd name="connsiteY151" fmla="*/ 921067 h 1050797"/>
              <a:gd name="connsiteX152" fmla="*/ 206502 w 1168908"/>
              <a:gd name="connsiteY152" fmla="*/ 909256 h 1050797"/>
              <a:gd name="connsiteX153" fmla="*/ 218313 w 1168908"/>
              <a:gd name="connsiteY153" fmla="*/ 921067 h 1050797"/>
              <a:gd name="connsiteX154" fmla="*/ 206502 w 1168908"/>
              <a:gd name="connsiteY154" fmla="*/ 932878 h 1050797"/>
              <a:gd name="connsiteX155" fmla="*/ 537210 w 1168908"/>
              <a:gd name="connsiteY155" fmla="*/ 909256 h 1050797"/>
              <a:gd name="connsiteX156" fmla="*/ 525399 w 1168908"/>
              <a:gd name="connsiteY156" fmla="*/ 897445 h 1050797"/>
              <a:gd name="connsiteX157" fmla="*/ 537210 w 1168908"/>
              <a:gd name="connsiteY157" fmla="*/ 885634 h 1050797"/>
              <a:gd name="connsiteX158" fmla="*/ 549021 w 1168908"/>
              <a:gd name="connsiteY158" fmla="*/ 897445 h 1050797"/>
              <a:gd name="connsiteX159" fmla="*/ 537210 w 1168908"/>
              <a:gd name="connsiteY159" fmla="*/ 909256 h 1050797"/>
              <a:gd name="connsiteX160" fmla="*/ 631698 w 1168908"/>
              <a:gd name="connsiteY160" fmla="*/ 1003744 h 1050797"/>
              <a:gd name="connsiteX161" fmla="*/ 619887 w 1168908"/>
              <a:gd name="connsiteY161" fmla="*/ 991933 h 1050797"/>
              <a:gd name="connsiteX162" fmla="*/ 631698 w 1168908"/>
              <a:gd name="connsiteY162" fmla="*/ 980122 h 1050797"/>
              <a:gd name="connsiteX163" fmla="*/ 643509 w 1168908"/>
              <a:gd name="connsiteY163" fmla="*/ 991933 h 1050797"/>
              <a:gd name="connsiteX164" fmla="*/ 631698 w 1168908"/>
              <a:gd name="connsiteY164" fmla="*/ 1003744 h 1050797"/>
              <a:gd name="connsiteX165" fmla="*/ 726186 w 1168908"/>
              <a:gd name="connsiteY165" fmla="*/ 909256 h 1050797"/>
              <a:gd name="connsiteX166" fmla="*/ 714375 w 1168908"/>
              <a:gd name="connsiteY166" fmla="*/ 897445 h 1050797"/>
              <a:gd name="connsiteX167" fmla="*/ 726186 w 1168908"/>
              <a:gd name="connsiteY167" fmla="*/ 885634 h 1050797"/>
              <a:gd name="connsiteX168" fmla="*/ 737997 w 1168908"/>
              <a:gd name="connsiteY168" fmla="*/ 897445 h 1050797"/>
              <a:gd name="connsiteX169" fmla="*/ 726186 w 1168908"/>
              <a:gd name="connsiteY169" fmla="*/ 909256 h 1050797"/>
              <a:gd name="connsiteX170" fmla="*/ 1062799 w 1168908"/>
              <a:gd name="connsiteY170" fmla="*/ 903351 h 1050797"/>
              <a:gd name="connsiteX171" fmla="*/ 1050988 w 1168908"/>
              <a:gd name="connsiteY171" fmla="*/ 891540 h 1050797"/>
              <a:gd name="connsiteX172" fmla="*/ 1062799 w 1168908"/>
              <a:gd name="connsiteY172" fmla="*/ 879729 h 1050797"/>
              <a:gd name="connsiteX173" fmla="*/ 1074610 w 1168908"/>
              <a:gd name="connsiteY173" fmla="*/ 891540 h 1050797"/>
              <a:gd name="connsiteX174" fmla="*/ 1062799 w 1168908"/>
              <a:gd name="connsiteY174" fmla="*/ 903351 h 1050797"/>
              <a:gd name="connsiteX175" fmla="*/ 1015555 w 1168908"/>
              <a:gd name="connsiteY175" fmla="*/ 549021 h 1050797"/>
              <a:gd name="connsiteX176" fmla="*/ 1027366 w 1168908"/>
              <a:gd name="connsiteY176" fmla="*/ 560832 h 1050797"/>
              <a:gd name="connsiteX177" fmla="*/ 1015555 w 1168908"/>
              <a:gd name="connsiteY177" fmla="*/ 572643 h 1050797"/>
              <a:gd name="connsiteX178" fmla="*/ 1003744 w 1168908"/>
              <a:gd name="connsiteY178" fmla="*/ 560832 h 1050797"/>
              <a:gd name="connsiteX179" fmla="*/ 1015555 w 1168908"/>
              <a:gd name="connsiteY179" fmla="*/ 549021 h 1050797"/>
              <a:gd name="connsiteX180" fmla="*/ 1015555 w 1168908"/>
              <a:gd name="connsiteY180" fmla="*/ 360045 h 1050797"/>
              <a:gd name="connsiteX181" fmla="*/ 1027366 w 1168908"/>
              <a:gd name="connsiteY181" fmla="*/ 371856 h 1050797"/>
              <a:gd name="connsiteX182" fmla="*/ 1015555 w 1168908"/>
              <a:gd name="connsiteY182" fmla="*/ 383667 h 1050797"/>
              <a:gd name="connsiteX183" fmla="*/ 1003744 w 1168908"/>
              <a:gd name="connsiteY183" fmla="*/ 371856 h 1050797"/>
              <a:gd name="connsiteX184" fmla="*/ 1015555 w 1168908"/>
              <a:gd name="connsiteY184" fmla="*/ 360045 h 1050797"/>
              <a:gd name="connsiteX185" fmla="*/ 430911 w 1168908"/>
              <a:gd name="connsiteY185" fmla="*/ 141541 h 1050797"/>
              <a:gd name="connsiteX186" fmla="*/ 442722 w 1168908"/>
              <a:gd name="connsiteY186" fmla="*/ 153352 h 1050797"/>
              <a:gd name="connsiteX187" fmla="*/ 430911 w 1168908"/>
              <a:gd name="connsiteY187" fmla="*/ 165163 h 1050797"/>
              <a:gd name="connsiteX188" fmla="*/ 419100 w 1168908"/>
              <a:gd name="connsiteY188" fmla="*/ 153352 h 1050797"/>
              <a:gd name="connsiteX189" fmla="*/ 430911 w 1168908"/>
              <a:gd name="connsiteY189" fmla="*/ 141541 h 1050797"/>
              <a:gd name="connsiteX190" fmla="*/ 58864 w 1168908"/>
              <a:gd name="connsiteY190" fmla="*/ 602170 h 1050797"/>
              <a:gd name="connsiteX191" fmla="*/ 47053 w 1168908"/>
              <a:gd name="connsiteY191" fmla="*/ 590359 h 1050797"/>
              <a:gd name="connsiteX192" fmla="*/ 58864 w 1168908"/>
              <a:gd name="connsiteY192" fmla="*/ 578548 h 1050797"/>
              <a:gd name="connsiteX193" fmla="*/ 70675 w 1168908"/>
              <a:gd name="connsiteY193" fmla="*/ 590359 h 1050797"/>
              <a:gd name="connsiteX194" fmla="*/ 58864 w 1168908"/>
              <a:gd name="connsiteY194" fmla="*/ 602170 h 1050797"/>
              <a:gd name="connsiteX195" fmla="*/ 153352 w 1168908"/>
              <a:gd name="connsiteY195" fmla="*/ 696658 h 1050797"/>
              <a:gd name="connsiteX196" fmla="*/ 141541 w 1168908"/>
              <a:gd name="connsiteY196" fmla="*/ 684847 h 1050797"/>
              <a:gd name="connsiteX197" fmla="*/ 153352 w 1168908"/>
              <a:gd name="connsiteY197" fmla="*/ 673036 h 1050797"/>
              <a:gd name="connsiteX198" fmla="*/ 165163 w 1168908"/>
              <a:gd name="connsiteY198" fmla="*/ 684847 h 1050797"/>
              <a:gd name="connsiteX199" fmla="*/ 153352 w 1168908"/>
              <a:gd name="connsiteY199" fmla="*/ 696658 h 1050797"/>
              <a:gd name="connsiteX200" fmla="*/ 780516 w 1168908"/>
              <a:gd name="connsiteY200" fmla="*/ 696658 h 1050797"/>
              <a:gd name="connsiteX201" fmla="*/ 420281 w 1168908"/>
              <a:gd name="connsiteY201" fmla="*/ 696658 h 1050797"/>
              <a:gd name="connsiteX202" fmla="*/ 295675 w 1168908"/>
              <a:gd name="connsiteY202" fmla="*/ 572052 h 1050797"/>
              <a:gd name="connsiteX203" fmla="*/ 420281 w 1168908"/>
              <a:gd name="connsiteY203" fmla="*/ 447446 h 1050797"/>
              <a:gd name="connsiteX204" fmla="*/ 445084 w 1168908"/>
              <a:gd name="connsiteY204" fmla="*/ 433273 h 1050797"/>
              <a:gd name="connsiteX205" fmla="*/ 595084 w 1168908"/>
              <a:gd name="connsiteY205" fmla="*/ 331698 h 1050797"/>
              <a:gd name="connsiteX206" fmla="*/ 756894 w 1168908"/>
              <a:gd name="connsiteY206" fmla="*/ 487603 h 1050797"/>
              <a:gd name="connsiteX207" fmla="*/ 780516 w 1168908"/>
              <a:gd name="connsiteY207" fmla="*/ 510044 h 1050797"/>
              <a:gd name="connsiteX208" fmla="*/ 873233 w 1168908"/>
              <a:gd name="connsiteY208" fmla="*/ 602761 h 1050797"/>
              <a:gd name="connsiteX209" fmla="*/ 780516 w 1168908"/>
              <a:gd name="connsiteY209" fmla="*/ 695477 h 1050797"/>
              <a:gd name="connsiteX210" fmla="*/ 1110043 w 1168908"/>
              <a:gd name="connsiteY210" fmla="*/ 478155 h 1050797"/>
              <a:gd name="connsiteX211" fmla="*/ 1098232 w 1168908"/>
              <a:gd name="connsiteY211" fmla="*/ 466344 h 1050797"/>
              <a:gd name="connsiteX212" fmla="*/ 1110043 w 1168908"/>
              <a:gd name="connsiteY212" fmla="*/ 454533 h 1050797"/>
              <a:gd name="connsiteX213" fmla="*/ 1121854 w 1168908"/>
              <a:gd name="connsiteY213" fmla="*/ 466344 h 1050797"/>
              <a:gd name="connsiteX214" fmla="*/ 1110043 w 1168908"/>
              <a:gd name="connsiteY214" fmla="*/ 478155 h 10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168908" h="1050797">
                <a:moveTo>
                  <a:pt x="1110043" y="407289"/>
                </a:moveTo>
                <a:cubicBezTo>
                  <a:pt x="1086487" y="407207"/>
                  <a:pt x="1065135" y="421132"/>
                  <a:pt x="1055713" y="442722"/>
                </a:cubicBezTo>
                <a:lnTo>
                  <a:pt x="798233" y="442722"/>
                </a:lnTo>
                <a:cubicBezTo>
                  <a:pt x="794268" y="426313"/>
                  <a:pt x="788319" y="410448"/>
                  <a:pt x="780516" y="395478"/>
                </a:cubicBezTo>
                <a:lnTo>
                  <a:pt x="961225" y="395478"/>
                </a:lnTo>
                <a:cubicBezTo>
                  <a:pt x="974271" y="425370"/>
                  <a:pt x="1009079" y="439026"/>
                  <a:pt x="1038972" y="425981"/>
                </a:cubicBezTo>
                <a:cubicBezTo>
                  <a:pt x="1068864" y="412934"/>
                  <a:pt x="1082520" y="378126"/>
                  <a:pt x="1069474" y="348234"/>
                </a:cubicBezTo>
                <a:cubicBezTo>
                  <a:pt x="1056428" y="318341"/>
                  <a:pt x="1021620" y="304685"/>
                  <a:pt x="991728" y="317731"/>
                </a:cubicBezTo>
                <a:cubicBezTo>
                  <a:pt x="978078" y="323688"/>
                  <a:pt x="967182" y="334584"/>
                  <a:pt x="961225" y="348234"/>
                </a:cubicBezTo>
                <a:lnTo>
                  <a:pt x="749808" y="348234"/>
                </a:lnTo>
                <a:lnTo>
                  <a:pt x="749808" y="129730"/>
                </a:lnTo>
                <a:lnTo>
                  <a:pt x="896264" y="129730"/>
                </a:lnTo>
                <a:cubicBezTo>
                  <a:pt x="909311" y="159623"/>
                  <a:pt x="944119" y="173278"/>
                  <a:pt x="974011" y="160233"/>
                </a:cubicBezTo>
                <a:cubicBezTo>
                  <a:pt x="1003904" y="147187"/>
                  <a:pt x="1017560" y="112379"/>
                  <a:pt x="1004513" y="82486"/>
                </a:cubicBezTo>
                <a:cubicBezTo>
                  <a:pt x="991468" y="52594"/>
                  <a:pt x="956660" y="38937"/>
                  <a:pt x="926767" y="51983"/>
                </a:cubicBezTo>
                <a:cubicBezTo>
                  <a:pt x="913117" y="57941"/>
                  <a:pt x="902222" y="68836"/>
                  <a:pt x="896264" y="82486"/>
                </a:cubicBezTo>
                <a:lnTo>
                  <a:pt x="726186" y="82486"/>
                </a:lnTo>
                <a:cubicBezTo>
                  <a:pt x="713139" y="82486"/>
                  <a:pt x="702564" y="93062"/>
                  <a:pt x="702564" y="106108"/>
                </a:cubicBezTo>
                <a:lnTo>
                  <a:pt x="702564" y="312801"/>
                </a:lnTo>
                <a:cubicBezTo>
                  <a:pt x="684207" y="301944"/>
                  <a:pt x="664289" y="293976"/>
                  <a:pt x="643509" y="289179"/>
                </a:cubicBezTo>
                <a:lnTo>
                  <a:pt x="643509" y="206502"/>
                </a:lnTo>
                <a:cubicBezTo>
                  <a:pt x="673401" y="193455"/>
                  <a:pt x="687057" y="158647"/>
                  <a:pt x="674012" y="128755"/>
                </a:cubicBezTo>
                <a:cubicBezTo>
                  <a:pt x="660965" y="98862"/>
                  <a:pt x="626157" y="85206"/>
                  <a:pt x="596265" y="98251"/>
                </a:cubicBezTo>
                <a:cubicBezTo>
                  <a:pt x="566372" y="111298"/>
                  <a:pt x="552716" y="146106"/>
                  <a:pt x="565762" y="175999"/>
                </a:cubicBezTo>
                <a:cubicBezTo>
                  <a:pt x="571719" y="189649"/>
                  <a:pt x="582615" y="200544"/>
                  <a:pt x="596265" y="206502"/>
                </a:cubicBezTo>
                <a:lnTo>
                  <a:pt x="596265" y="283273"/>
                </a:lnTo>
                <a:lnTo>
                  <a:pt x="595084" y="283273"/>
                </a:lnTo>
                <a:cubicBezTo>
                  <a:pt x="579558" y="283534"/>
                  <a:pt x="564109" y="285515"/>
                  <a:pt x="549021" y="289179"/>
                </a:cubicBezTo>
                <a:lnTo>
                  <a:pt x="549021" y="113195"/>
                </a:lnTo>
                <a:cubicBezTo>
                  <a:pt x="578913" y="100148"/>
                  <a:pt x="592569" y="65340"/>
                  <a:pt x="579524" y="35448"/>
                </a:cubicBezTo>
                <a:cubicBezTo>
                  <a:pt x="566477" y="5556"/>
                  <a:pt x="531669" y="-8101"/>
                  <a:pt x="501777" y="4945"/>
                </a:cubicBezTo>
                <a:cubicBezTo>
                  <a:pt x="471884" y="17991"/>
                  <a:pt x="458228" y="52800"/>
                  <a:pt x="471274" y="82692"/>
                </a:cubicBezTo>
                <a:cubicBezTo>
                  <a:pt x="477231" y="96342"/>
                  <a:pt x="488127" y="107237"/>
                  <a:pt x="501777" y="113195"/>
                </a:cubicBezTo>
                <a:lnTo>
                  <a:pt x="501777" y="305714"/>
                </a:lnTo>
                <a:cubicBezTo>
                  <a:pt x="484632" y="314112"/>
                  <a:pt x="468732" y="324843"/>
                  <a:pt x="454533" y="337604"/>
                </a:cubicBezTo>
                <a:lnTo>
                  <a:pt x="454533" y="207683"/>
                </a:lnTo>
                <a:cubicBezTo>
                  <a:pt x="484425" y="194636"/>
                  <a:pt x="498081" y="159828"/>
                  <a:pt x="485036" y="129936"/>
                </a:cubicBezTo>
                <a:cubicBezTo>
                  <a:pt x="471989" y="100043"/>
                  <a:pt x="437181" y="86387"/>
                  <a:pt x="407289" y="99433"/>
                </a:cubicBezTo>
                <a:cubicBezTo>
                  <a:pt x="377396" y="112479"/>
                  <a:pt x="363740" y="147287"/>
                  <a:pt x="376786" y="177180"/>
                </a:cubicBezTo>
                <a:cubicBezTo>
                  <a:pt x="382743" y="190830"/>
                  <a:pt x="393639" y="201725"/>
                  <a:pt x="407289" y="207683"/>
                </a:cubicBezTo>
                <a:lnTo>
                  <a:pt x="407289" y="365950"/>
                </a:lnTo>
                <a:lnTo>
                  <a:pt x="153352" y="365950"/>
                </a:lnTo>
                <a:lnTo>
                  <a:pt x="153352" y="219494"/>
                </a:lnTo>
                <a:cubicBezTo>
                  <a:pt x="183245" y="206447"/>
                  <a:pt x="196900" y="171639"/>
                  <a:pt x="183855" y="141747"/>
                </a:cubicBezTo>
                <a:cubicBezTo>
                  <a:pt x="170809" y="111854"/>
                  <a:pt x="136001" y="98198"/>
                  <a:pt x="106108" y="111244"/>
                </a:cubicBezTo>
                <a:cubicBezTo>
                  <a:pt x="76216" y="124290"/>
                  <a:pt x="62559" y="159098"/>
                  <a:pt x="75605" y="188991"/>
                </a:cubicBezTo>
                <a:cubicBezTo>
                  <a:pt x="81563" y="202641"/>
                  <a:pt x="92458" y="213536"/>
                  <a:pt x="106108" y="219494"/>
                </a:cubicBezTo>
                <a:lnTo>
                  <a:pt x="106108" y="389572"/>
                </a:lnTo>
                <a:cubicBezTo>
                  <a:pt x="106108" y="402619"/>
                  <a:pt x="116684" y="413194"/>
                  <a:pt x="129730" y="413194"/>
                </a:cubicBezTo>
                <a:lnTo>
                  <a:pt x="355320" y="413194"/>
                </a:lnTo>
                <a:cubicBezTo>
                  <a:pt x="325477" y="425524"/>
                  <a:pt x="299696" y="445986"/>
                  <a:pt x="280911" y="472249"/>
                </a:cubicBezTo>
                <a:lnTo>
                  <a:pt x="207683" y="472249"/>
                </a:lnTo>
                <a:cubicBezTo>
                  <a:pt x="194636" y="442357"/>
                  <a:pt x="159828" y="428701"/>
                  <a:pt x="129936" y="441746"/>
                </a:cubicBezTo>
                <a:cubicBezTo>
                  <a:pt x="100044" y="454792"/>
                  <a:pt x="86387" y="489601"/>
                  <a:pt x="99433" y="519493"/>
                </a:cubicBezTo>
                <a:cubicBezTo>
                  <a:pt x="112479" y="549386"/>
                  <a:pt x="147287" y="563042"/>
                  <a:pt x="177180" y="549996"/>
                </a:cubicBezTo>
                <a:cubicBezTo>
                  <a:pt x="190830" y="544039"/>
                  <a:pt x="201725" y="533143"/>
                  <a:pt x="207683" y="519493"/>
                </a:cubicBezTo>
                <a:lnTo>
                  <a:pt x="257289" y="519493"/>
                </a:lnTo>
                <a:cubicBezTo>
                  <a:pt x="252331" y="534775"/>
                  <a:pt x="249548" y="550679"/>
                  <a:pt x="249021" y="566737"/>
                </a:cubicBezTo>
                <a:lnTo>
                  <a:pt x="113195" y="566737"/>
                </a:lnTo>
                <a:cubicBezTo>
                  <a:pt x="100149" y="536845"/>
                  <a:pt x="65340" y="523189"/>
                  <a:pt x="35448" y="536234"/>
                </a:cubicBezTo>
                <a:cubicBezTo>
                  <a:pt x="5556" y="549281"/>
                  <a:pt x="-8101" y="584089"/>
                  <a:pt x="4945" y="613981"/>
                </a:cubicBezTo>
                <a:cubicBezTo>
                  <a:pt x="17991" y="643874"/>
                  <a:pt x="52800" y="657530"/>
                  <a:pt x="82692" y="644484"/>
                </a:cubicBezTo>
                <a:cubicBezTo>
                  <a:pt x="96342" y="638527"/>
                  <a:pt x="107237" y="627631"/>
                  <a:pt x="113195" y="613981"/>
                </a:cubicBezTo>
                <a:lnTo>
                  <a:pt x="254927" y="613981"/>
                </a:lnTo>
                <a:cubicBezTo>
                  <a:pt x="259191" y="630655"/>
                  <a:pt x="265961" y="646584"/>
                  <a:pt x="275005" y="661225"/>
                </a:cubicBezTo>
                <a:lnTo>
                  <a:pt x="207683" y="661225"/>
                </a:lnTo>
                <a:cubicBezTo>
                  <a:pt x="194636" y="631333"/>
                  <a:pt x="159828" y="617677"/>
                  <a:pt x="129936" y="630722"/>
                </a:cubicBezTo>
                <a:cubicBezTo>
                  <a:pt x="100044" y="643769"/>
                  <a:pt x="86387" y="678577"/>
                  <a:pt x="99433" y="708469"/>
                </a:cubicBezTo>
                <a:cubicBezTo>
                  <a:pt x="112479" y="738362"/>
                  <a:pt x="147287" y="752018"/>
                  <a:pt x="177180" y="738972"/>
                </a:cubicBezTo>
                <a:cubicBezTo>
                  <a:pt x="190830" y="733015"/>
                  <a:pt x="201725" y="722119"/>
                  <a:pt x="207683" y="708469"/>
                </a:cubicBezTo>
                <a:lnTo>
                  <a:pt x="317525" y="708469"/>
                </a:lnTo>
                <a:cubicBezTo>
                  <a:pt x="343533" y="728276"/>
                  <a:pt x="374697" y="740168"/>
                  <a:pt x="407289" y="742721"/>
                </a:cubicBezTo>
                <a:lnTo>
                  <a:pt x="407289" y="897445"/>
                </a:lnTo>
                <a:lnTo>
                  <a:pt x="260832" y="897445"/>
                </a:lnTo>
                <a:cubicBezTo>
                  <a:pt x="247786" y="867553"/>
                  <a:pt x="212978" y="853897"/>
                  <a:pt x="183085" y="866942"/>
                </a:cubicBezTo>
                <a:cubicBezTo>
                  <a:pt x="153193" y="879989"/>
                  <a:pt x="139537" y="914797"/>
                  <a:pt x="152582" y="944689"/>
                </a:cubicBezTo>
                <a:cubicBezTo>
                  <a:pt x="165629" y="974582"/>
                  <a:pt x="200437" y="988238"/>
                  <a:pt x="230329" y="975192"/>
                </a:cubicBezTo>
                <a:cubicBezTo>
                  <a:pt x="243979" y="969235"/>
                  <a:pt x="254875" y="958339"/>
                  <a:pt x="260832" y="944689"/>
                </a:cubicBezTo>
                <a:lnTo>
                  <a:pt x="430911" y="944689"/>
                </a:lnTo>
                <a:cubicBezTo>
                  <a:pt x="443957" y="944689"/>
                  <a:pt x="454533" y="934114"/>
                  <a:pt x="454533" y="921067"/>
                </a:cubicBezTo>
                <a:lnTo>
                  <a:pt x="454533" y="743902"/>
                </a:lnTo>
                <a:lnTo>
                  <a:pt x="513588" y="743902"/>
                </a:lnTo>
                <a:lnTo>
                  <a:pt x="513588" y="844296"/>
                </a:lnTo>
                <a:cubicBezTo>
                  <a:pt x="483695" y="857342"/>
                  <a:pt x="470039" y="892150"/>
                  <a:pt x="483085" y="922043"/>
                </a:cubicBezTo>
                <a:cubicBezTo>
                  <a:pt x="496131" y="951935"/>
                  <a:pt x="530939" y="965591"/>
                  <a:pt x="560832" y="952545"/>
                </a:cubicBezTo>
                <a:cubicBezTo>
                  <a:pt x="590724" y="939499"/>
                  <a:pt x="604380" y="904691"/>
                  <a:pt x="591335" y="874799"/>
                </a:cubicBezTo>
                <a:cubicBezTo>
                  <a:pt x="585377" y="861148"/>
                  <a:pt x="574482" y="850253"/>
                  <a:pt x="560832" y="844296"/>
                </a:cubicBezTo>
                <a:lnTo>
                  <a:pt x="560832" y="743902"/>
                </a:lnTo>
                <a:lnTo>
                  <a:pt x="608076" y="743902"/>
                </a:lnTo>
                <a:lnTo>
                  <a:pt x="608076" y="937603"/>
                </a:lnTo>
                <a:cubicBezTo>
                  <a:pt x="578183" y="950649"/>
                  <a:pt x="564527" y="985457"/>
                  <a:pt x="577573" y="1015350"/>
                </a:cubicBezTo>
                <a:cubicBezTo>
                  <a:pt x="590619" y="1045242"/>
                  <a:pt x="625427" y="1058898"/>
                  <a:pt x="655320" y="1045852"/>
                </a:cubicBezTo>
                <a:cubicBezTo>
                  <a:pt x="685212" y="1032806"/>
                  <a:pt x="698868" y="997998"/>
                  <a:pt x="685823" y="968106"/>
                </a:cubicBezTo>
                <a:cubicBezTo>
                  <a:pt x="679865" y="954456"/>
                  <a:pt x="668970" y="943560"/>
                  <a:pt x="655320" y="937603"/>
                </a:cubicBezTo>
                <a:lnTo>
                  <a:pt x="655320" y="743902"/>
                </a:lnTo>
                <a:lnTo>
                  <a:pt x="702564" y="743902"/>
                </a:lnTo>
                <a:lnTo>
                  <a:pt x="702564" y="844296"/>
                </a:lnTo>
                <a:cubicBezTo>
                  <a:pt x="672671" y="857342"/>
                  <a:pt x="659015" y="892150"/>
                  <a:pt x="672061" y="922043"/>
                </a:cubicBezTo>
                <a:cubicBezTo>
                  <a:pt x="685107" y="951935"/>
                  <a:pt x="719915" y="965591"/>
                  <a:pt x="749808" y="952545"/>
                </a:cubicBezTo>
                <a:cubicBezTo>
                  <a:pt x="779700" y="939499"/>
                  <a:pt x="793356" y="904691"/>
                  <a:pt x="780311" y="874799"/>
                </a:cubicBezTo>
                <a:cubicBezTo>
                  <a:pt x="774353" y="861148"/>
                  <a:pt x="763458" y="850253"/>
                  <a:pt x="749808" y="844296"/>
                </a:cubicBezTo>
                <a:lnTo>
                  <a:pt x="749808" y="743902"/>
                </a:lnTo>
                <a:lnTo>
                  <a:pt x="780516" y="743902"/>
                </a:lnTo>
                <a:cubicBezTo>
                  <a:pt x="822938" y="743647"/>
                  <a:pt x="862933" y="724083"/>
                  <a:pt x="889178" y="690753"/>
                </a:cubicBezTo>
                <a:lnTo>
                  <a:pt x="1039177" y="690753"/>
                </a:lnTo>
                <a:lnTo>
                  <a:pt x="1039177" y="837209"/>
                </a:lnTo>
                <a:cubicBezTo>
                  <a:pt x="1009285" y="850256"/>
                  <a:pt x="995629" y="885064"/>
                  <a:pt x="1008674" y="914956"/>
                </a:cubicBezTo>
                <a:cubicBezTo>
                  <a:pt x="1021721" y="944849"/>
                  <a:pt x="1056529" y="958505"/>
                  <a:pt x="1086421" y="945458"/>
                </a:cubicBezTo>
                <a:cubicBezTo>
                  <a:pt x="1116314" y="932413"/>
                  <a:pt x="1129970" y="897605"/>
                  <a:pt x="1116924" y="867712"/>
                </a:cubicBezTo>
                <a:cubicBezTo>
                  <a:pt x="1110967" y="854062"/>
                  <a:pt x="1100071" y="843167"/>
                  <a:pt x="1086421" y="837209"/>
                </a:cubicBezTo>
                <a:lnTo>
                  <a:pt x="1086421" y="667131"/>
                </a:lnTo>
                <a:cubicBezTo>
                  <a:pt x="1086421" y="654084"/>
                  <a:pt x="1075846" y="643509"/>
                  <a:pt x="1062799" y="643509"/>
                </a:cubicBezTo>
                <a:lnTo>
                  <a:pt x="913981" y="643509"/>
                </a:lnTo>
                <a:cubicBezTo>
                  <a:pt x="919920" y="624419"/>
                  <a:pt x="921534" y="604245"/>
                  <a:pt x="918705" y="584454"/>
                </a:cubicBezTo>
                <a:lnTo>
                  <a:pt x="961225" y="584454"/>
                </a:lnTo>
                <a:cubicBezTo>
                  <a:pt x="974271" y="614346"/>
                  <a:pt x="1009079" y="628002"/>
                  <a:pt x="1038972" y="614957"/>
                </a:cubicBezTo>
                <a:cubicBezTo>
                  <a:pt x="1068864" y="601910"/>
                  <a:pt x="1082520" y="567102"/>
                  <a:pt x="1069474" y="537210"/>
                </a:cubicBezTo>
                <a:cubicBezTo>
                  <a:pt x="1056428" y="507317"/>
                  <a:pt x="1021620" y="493661"/>
                  <a:pt x="991728" y="506707"/>
                </a:cubicBezTo>
                <a:cubicBezTo>
                  <a:pt x="978078" y="512664"/>
                  <a:pt x="967182" y="523560"/>
                  <a:pt x="961225" y="537210"/>
                </a:cubicBezTo>
                <a:lnTo>
                  <a:pt x="903351" y="537210"/>
                </a:lnTo>
                <a:cubicBezTo>
                  <a:pt x="893309" y="518546"/>
                  <a:pt x="879177" y="502396"/>
                  <a:pt x="862012" y="489966"/>
                </a:cubicBezTo>
                <a:lnTo>
                  <a:pt x="1055713" y="489966"/>
                </a:lnTo>
                <a:cubicBezTo>
                  <a:pt x="1068759" y="519858"/>
                  <a:pt x="1103567" y="533514"/>
                  <a:pt x="1133460" y="520468"/>
                </a:cubicBezTo>
                <a:cubicBezTo>
                  <a:pt x="1163352" y="507421"/>
                  <a:pt x="1177012" y="472613"/>
                  <a:pt x="1163962" y="442720"/>
                </a:cubicBezTo>
                <a:cubicBezTo>
                  <a:pt x="1154599" y="421268"/>
                  <a:pt x="1133450" y="407370"/>
                  <a:pt x="1110043" y="407289"/>
                </a:cubicBezTo>
                <a:close/>
                <a:moveTo>
                  <a:pt x="950595" y="94297"/>
                </a:moveTo>
                <a:cubicBezTo>
                  <a:pt x="957118" y="94297"/>
                  <a:pt x="962406" y="99585"/>
                  <a:pt x="962406" y="106108"/>
                </a:cubicBezTo>
                <a:cubicBezTo>
                  <a:pt x="962406" y="112631"/>
                  <a:pt x="957118" y="117919"/>
                  <a:pt x="950595" y="117919"/>
                </a:cubicBezTo>
                <a:cubicBezTo>
                  <a:pt x="944071" y="117919"/>
                  <a:pt x="938784" y="112631"/>
                  <a:pt x="938784" y="106108"/>
                </a:cubicBezTo>
                <a:cubicBezTo>
                  <a:pt x="938784" y="99585"/>
                  <a:pt x="944071" y="94297"/>
                  <a:pt x="950595" y="94297"/>
                </a:cubicBezTo>
                <a:close/>
                <a:moveTo>
                  <a:pt x="619887" y="141541"/>
                </a:moveTo>
                <a:cubicBezTo>
                  <a:pt x="626410" y="141541"/>
                  <a:pt x="631698" y="146829"/>
                  <a:pt x="631698" y="153352"/>
                </a:cubicBezTo>
                <a:cubicBezTo>
                  <a:pt x="631698" y="159875"/>
                  <a:pt x="626410" y="165163"/>
                  <a:pt x="619887" y="165163"/>
                </a:cubicBezTo>
                <a:cubicBezTo>
                  <a:pt x="613363" y="165163"/>
                  <a:pt x="608076" y="159875"/>
                  <a:pt x="608076" y="153352"/>
                </a:cubicBezTo>
                <a:cubicBezTo>
                  <a:pt x="608076" y="146829"/>
                  <a:pt x="613363" y="141541"/>
                  <a:pt x="619887" y="141541"/>
                </a:cubicBezTo>
                <a:close/>
                <a:moveTo>
                  <a:pt x="525399" y="47053"/>
                </a:moveTo>
                <a:cubicBezTo>
                  <a:pt x="531922" y="47053"/>
                  <a:pt x="537210" y="52341"/>
                  <a:pt x="537210" y="58864"/>
                </a:cubicBezTo>
                <a:cubicBezTo>
                  <a:pt x="537210" y="65387"/>
                  <a:pt x="531922" y="70675"/>
                  <a:pt x="525399" y="70675"/>
                </a:cubicBezTo>
                <a:cubicBezTo>
                  <a:pt x="518875" y="70675"/>
                  <a:pt x="513588" y="65387"/>
                  <a:pt x="513588" y="58864"/>
                </a:cubicBezTo>
                <a:cubicBezTo>
                  <a:pt x="513588" y="52341"/>
                  <a:pt x="518875" y="47053"/>
                  <a:pt x="525399" y="47053"/>
                </a:cubicBezTo>
                <a:close/>
                <a:moveTo>
                  <a:pt x="129730" y="153352"/>
                </a:moveTo>
                <a:cubicBezTo>
                  <a:pt x="136253" y="153352"/>
                  <a:pt x="141541" y="158640"/>
                  <a:pt x="141541" y="165163"/>
                </a:cubicBezTo>
                <a:cubicBezTo>
                  <a:pt x="141541" y="171686"/>
                  <a:pt x="136253" y="176974"/>
                  <a:pt x="129730" y="176974"/>
                </a:cubicBezTo>
                <a:cubicBezTo>
                  <a:pt x="123207" y="176974"/>
                  <a:pt x="117919" y="171686"/>
                  <a:pt x="117919" y="165163"/>
                </a:cubicBezTo>
                <a:cubicBezTo>
                  <a:pt x="117919" y="158640"/>
                  <a:pt x="123207" y="153352"/>
                  <a:pt x="129730" y="153352"/>
                </a:cubicBezTo>
                <a:close/>
                <a:moveTo>
                  <a:pt x="153352" y="507682"/>
                </a:moveTo>
                <a:cubicBezTo>
                  <a:pt x="146829" y="507682"/>
                  <a:pt x="141541" y="502394"/>
                  <a:pt x="141541" y="495871"/>
                </a:cubicBezTo>
                <a:cubicBezTo>
                  <a:pt x="141541" y="489348"/>
                  <a:pt x="146829" y="484060"/>
                  <a:pt x="153352" y="484060"/>
                </a:cubicBezTo>
                <a:cubicBezTo>
                  <a:pt x="159875" y="484060"/>
                  <a:pt x="165163" y="489348"/>
                  <a:pt x="165163" y="495871"/>
                </a:cubicBezTo>
                <a:cubicBezTo>
                  <a:pt x="165163" y="502394"/>
                  <a:pt x="159875" y="507682"/>
                  <a:pt x="153352" y="507682"/>
                </a:cubicBezTo>
                <a:close/>
                <a:moveTo>
                  <a:pt x="206502" y="932878"/>
                </a:moveTo>
                <a:cubicBezTo>
                  <a:pt x="199978" y="932878"/>
                  <a:pt x="194691" y="927590"/>
                  <a:pt x="194691" y="921067"/>
                </a:cubicBezTo>
                <a:cubicBezTo>
                  <a:pt x="194691" y="914544"/>
                  <a:pt x="199978" y="909256"/>
                  <a:pt x="206502" y="909256"/>
                </a:cubicBezTo>
                <a:cubicBezTo>
                  <a:pt x="213025" y="909256"/>
                  <a:pt x="218313" y="914544"/>
                  <a:pt x="218313" y="921067"/>
                </a:cubicBezTo>
                <a:cubicBezTo>
                  <a:pt x="218313" y="927590"/>
                  <a:pt x="213025" y="932878"/>
                  <a:pt x="206502" y="932878"/>
                </a:cubicBezTo>
                <a:close/>
                <a:moveTo>
                  <a:pt x="537210" y="909256"/>
                </a:moveTo>
                <a:cubicBezTo>
                  <a:pt x="530686" y="909256"/>
                  <a:pt x="525399" y="903968"/>
                  <a:pt x="525399" y="897445"/>
                </a:cubicBezTo>
                <a:cubicBezTo>
                  <a:pt x="525399" y="890922"/>
                  <a:pt x="530686" y="885634"/>
                  <a:pt x="537210" y="885634"/>
                </a:cubicBezTo>
                <a:cubicBezTo>
                  <a:pt x="543733" y="885634"/>
                  <a:pt x="549021" y="890922"/>
                  <a:pt x="549021" y="897445"/>
                </a:cubicBezTo>
                <a:cubicBezTo>
                  <a:pt x="549021" y="903968"/>
                  <a:pt x="543733" y="909256"/>
                  <a:pt x="537210" y="909256"/>
                </a:cubicBezTo>
                <a:close/>
                <a:moveTo>
                  <a:pt x="631698" y="1003744"/>
                </a:moveTo>
                <a:cubicBezTo>
                  <a:pt x="625174" y="1003744"/>
                  <a:pt x="619887" y="998456"/>
                  <a:pt x="619887" y="991933"/>
                </a:cubicBezTo>
                <a:cubicBezTo>
                  <a:pt x="619887" y="985410"/>
                  <a:pt x="625174" y="980122"/>
                  <a:pt x="631698" y="980122"/>
                </a:cubicBezTo>
                <a:cubicBezTo>
                  <a:pt x="638221" y="980122"/>
                  <a:pt x="643509" y="985410"/>
                  <a:pt x="643509" y="991933"/>
                </a:cubicBezTo>
                <a:cubicBezTo>
                  <a:pt x="643509" y="998456"/>
                  <a:pt x="638221" y="1003744"/>
                  <a:pt x="631698" y="1003744"/>
                </a:cubicBezTo>
                <a:close/>
                <a:moveTo>
                  <a:pt x="726186" y="909256"/>
                </a:moveTo>
                <a:cubicBezTo>
                  <a:pt x="719662" y="909256"/>
                  <a:pt x="714375" y="903968"/>
                  <a:pt x="714375" y="897445"/>
                </a:cubicBezTo>
                <a:cubicBezTo>
                  <a:pt x="714375" y="890922"/>
                  <a:pt x="719662" y="885634"/>
                  <a:pt x="726186" y="885634"/>
                </a:cubicBezTo>
                <a:cubicBezTo>
                  <a:pt x="732709" y="885634"/>
                  <a:pt x="737997" y="890922"/>
                  <a:pt x="737997" y="897445"/>
                </a:cubicBezTo>
                <a:cubicBezTo>
                  <a:pt x="737997" y="903968"/>
                  <a:pt x="732709" y="909256"/>
                  <a:pt x="726186" y="909256"/>
                </a:cubicBezTo>
                <a:close/>
                <a:moveTo>
                  <a:pt x="1062799" y="903351"/>
                </a:moveTo>
                <a:cubicBezTo>
                  <a:pt x="1056276" y="903351"/>
                  <a:pt x="1050988" y="898063"/>
                  <a:pt x="1050988" y="891540"/>
                </a:cubicBezTo>
                <a:cubicBezTo>
                  <a:pt x="1050988" y="885016"/>
                  <a:pt x="1056276" y="879729"/>
                  <a:pt x="1062799" y="879729"/>
                </a:cubicBezTo>
                <a:cubicBezTo>
                  <a:pt x="1069322" y="879729"/>
                  <a:pt x="1074610" y="885016"/>
                  <a:pt x="1074610" y="891540"/>
                </a:cubicBezTo>
                <a:cubicBezTo>
                  <a:pt x="1074610" y="898063"/>
                  <a:pt x="1069322" y="903351"/>
                  <a:pt x="1062799" y="903351"/>
                </a:cubicBezTo>
                <a:close/>
                <a:moveTo>
                  <a:pt x="1015555" y="549021"/>
                </a:moveTo>
                <a:cubicBezTo>
                  <a:pt x="1022078" y="549021"/>
                  <a:pt x="1027366" y="554308"/>
                  <a:pt x="1027366" y="560832"/>
                </a:cubicBezTo>
                <a:cubicBezTo>
                  <a:pt x="1027366" y="567355"/>
                  <a:pt x="1022078" y="572643"/>
                  <a:pt x="1015555" y="572643"/>
                </a:cubicBezTo>
                <a:cubicBezTo>
                  <a:pt x="1009032" y="572643"/>
                  <a:pt x="1003744" y="567355"/>
                  <a:pt x="1003744" y="560832"/>
                </a:cubicBezTo>
                <a:cubicBezTo>
                  <a:pt x="1003744" y="554308"/>
                  <a:pt x="1009032" y="549021"/>
                  <a:pt x="1015555" y="549021"/>
                </a:cubicBezTo>
                <a:close/>
                <a:moveTo>
                  <a:pt x="1015555" y="360045"/>
                </a:moveTo>
                <a:cubicBezTo>
                  <a:pt x="1022078" y="360045"/>
                  <a:pt x="1027366" y="365332"/>
                  <a:pt x="1027366" y="371856"/>
                </a:cubicBezTo>
                <a:cubicBezTo>
                  <a:pt x="1027366" y="378379"/>
                  <a:pt x="1022078" y="383667"/>
                  <a:pt x="1015555" y="383667"/>
                </a:cubicBezTo>
                <a:cubicBezTo>
                  <a:pt x="1009032" y="383667"/>
                  <a:pt x="1003744" y="378379"/>
                  <a:pt x="1003744" y="371856"/>
                </a:cubicBezTo>
                <a:cubicBezTo>
                  <a:pt x="1003744" y="365332"/>
                  <a:pt x="1009032" y="360045"/>
                  <a:pt x="1015555" y="360045"/>
                </a:cubicBezTo>
                <a:close/>
                <a:moveTo>
                  <a:pt x="430911" y="141541"/>
                </a:moveTo>
                <a:cubicBezTo>
                  <a:pt x="437434" y="141541"/>
                  <a:pt x="442722" y="146829"/>
                  <a:pt x="442722" y="153352"/>
                </a:cubicBezTo>
                <a:cubicBezTo>
                  <a:pt x="442722" y="159875"/>
                  <a:pt x="437434" y="165163"/>
                  <a:pt x="430911" y="165163"/>
                </a:cubicBezTo>
                <a:cubicBezTo>
                  <a:pt x="424387" y="165163"/>
                  <a:pt x="419100" y="159875"/>
                  <a:pt x="419100" y="153352"/>
                </a:cubicBezTo>
                <a:cubicBezTo>
                  <a:pt x="419100" y="146829"/>
                  <a:pt x="424387" y="141541"/>
                  <a:pt x="430911" y="141541"/>
                </a:cubicBezTo>
                <a:close/>
                <a:moveTo>
                  <a:pt x="58864" y="602170"/>
                </a:moveTo>
                <a:cubicBezTo>
                  <a:pt x="52341" y="602170"/>
                  <a:pt x="47053" y="596882"/>
                  <a:pt x="47053" y="590359"/>
                </a:cubicBezTo>
                <a:cubicBezTo>
                  <a:pt x="47053" y="583836"/>
                  <a:pt x="52341" y="578548"/>
                  <a:pt x="58864" y="578548"/>
                </a:cubicBezTo>
                <a:cubicBezTo>
                  <a:pt x="65387" y="578548"/>
                  <a:pt x="70675" y="583836"/>
                  <a:pt x="70675" y="590359"/>
                </a:cubicBezTo>
                <a:cubicBezTo>
                  <a:pt x="70675" y="596882"/>
                  <a:pt x="65387" y="602170"/>
                  <a:pt x="58864" y="602170"/>
                </a:cubicBezTo>
                <a:close/>
                <a:moveTo>
                  <a:pt x="153352" y="696658"/>
                </a:moveTo>
                <a:cubicBezTo>
                  <a:pt x="146829" y="696658"/>
                  <a:pt x="141541" y="691370"/>
                  <a:pt x="141541" y="684847"/>
                </a:cubicBezTo>
                <a:cubicBezTo>
                  <a:pt x="141541" y="678324"/>
                  <a:pt x="146829" y="673036"/>
                  <a:pt x="153352" y="673036"/>
                </a:cubicBezTo>
                <a:cubicBezTo>
                  <a:pt x="159875" y="673036"/>
                  <a:pt x="165163" y="678324"/>
                  <a:pt x="165163" y="684847"/>
                </a:cubicBezTo>
                <a:cubicBezTo>
                  <a:pt x="165163" y="691370"/>
                  <a:pt x="159875" y="696658"/>
                  <a:pt x="153352" y="696658"/>
                </a:cubicBezTo>
                <a:close/>
                <a:moveTo>
                  <a:pt x="780516" y="696658"/>
                </a:moveTo>
                <a:lnTo>
                  <a:pt x="420281" y="696658"/>
                </a:lnTo>
                <a:cubicBezTo>
                  <a:pt x="351463" y="696658"/>
                  <a:pt x="295675" y="640870"/>
                  <a:pt x="295675" y="572052"/>
                </a:cubicBezTo>
                <a:cubicBezTo>
                  <a:pt x="295675" y="503234"/>
                  <a:pt x="351463" y="447446"/>
                  <a:pt x="420281" y="447446"/>
                </a:cubicBezTo>
                <a:cubicBezTo>
                  <a:pt x="430793" y="448822"/>
                  <a:pt x="440933" y="443028"/>
                  <a:pt x="445084" y="433273"/>
                </a:cubicBezTo>
                <a:cubicBezTo>
                  <a:pt x="469402" y="371760"/>
                  <a:pt x="528940" y="331443"/>
                  <a:pt x="595084" y="331698"/>
                </a:cubicBezTo>
                <a:cubicBezTo>
                  <a:pt x="681948" y="332245"/>
                  <a:pt x="753120" y="400820"/>
                  <a:pt x="756894" y="487603"/>
                </a:cubicBezTo>
                <a:cubicBezTo>
                  <a:pt x="757524" y="500186"/>
                  <a:pt x="767918" y="510060"/>
                  <a:pt x="780516" y="510044"/>
                </a:cubicBezTo>
                <a:cubicBezTo>
                  <a:pt x="831722" y="510044"/>
                  <a:pt x="873233" y="551555"/>
                  <a:pt x="873233" y="602761"/>
                </a:cubicBezTo>
                <a:cubicBezTo>
                  <a:pt x="873233" y="653966"/>
                  <a:pt x="831722" y="695477"/>
                  <a:pt x="780516" y="695477"/>
                </a:cubicBezTo>
                <a:close/>
                <a:moveTo>
                  <a:pt x="1110043" y="478155"/>
                </a:moveTo>
                <a:cubicBezTo>
                  <a:pt x="1103520" y="478155"/>
                  <a:pt x="1098232" y="472867"/>
                  <a:pt x="1098232" y="466344"/>
                </a:cubicBezTo>
                <a:cubicBezTo>
                  <a:pt x="1098232" y="459820"/>
                  <a:pt x="1103520" y="454533"/>
                  <a:pt x="1110043" y="454533"/>
                </a:cubicBezTo>
                <a:cubicBezTo>
                  <a:pt x="1116566" y="454533"/>
                  <a:pt x="1121854" y="459820"/>
                  <a:pt x="1121854" y="466344"/>
                </a:cubicBezTo>
                <a:cubicBezTo>
                  <a:pt x="1121854" y="472867"/>
                  <a:pt x="1116566" y="478155"/>
                  <a:pt x="1110043" y="478155"/>
                </a:cubicBezTo>
                <a:close/>
              </a:path>
            </a:pathLst>
          </a:custGeom>
          <a:solidFill>
            <a:srgbClr val="B375FC"/>
          </a:soli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7AA305B5-72BC-1FB0-7945-5443C54A5BD4}"/>
              </a:ext>
            </a:extLst>
          </p:cNvPr>
          <p:cNvSpPr/>
          <p:nvPr/>
        </p:nvSpPr>
        <p:spPr>
          <a:xfrm>
            <a:off x="6424844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974FF1CA-FAE3-19F8-61FB-AB0C21B760D7}"/>
              </a:ext>
            </a:extLst>
          </p:cNvPr>
          <p:cNvCxnSpPr>
            <a:cxnSpLocks/>
            <a:stCxn id="95" idx="2"/>
            <a:endCxn id="4" idx="0"/>
          </p:cNvCxnSpPr>
          <p:nvPr/>
        </p:nvCxnSpPr>
        <p:spPr>
          <a:xfrm flipH="1">
            <a:off x="8659722" y="1821844"/>
            <a:ext cx="1" cy="2481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93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19" y="413614"/>
            <a:ext cx="11348605" cy="787400"/>
          </a:xfrm>
        </p:spPr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3b</a:t>
            </a:r>
            <a:br>
              <a:rPr lang="de-DE" sz="2000" dirty="0">
                <a:latin typeface="Gilroy" panose="00000500000000000000" pitchFamily="50" charset="0"/>
              </a:rPr>
            </a:br>
            <a:r>
              <a:rPr lang="de-DE" dirty="0"/>
              <a:t>Treuhand-Modell mit </a:t>
            </a:r>
            <a:r>
              <a:rPr lang="de-DE"/>
              <a:t>eigenem Schlüssel</a:t>
            </a:r>
            <a:endParaRPr lang="de-DE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4D1DD39B-9629-0520-B2F1-35A0254F9735}"/>
              </a:ext>
            </a:extLst>
          </p:cNvPr>
          <p:cNvSpPr/>
          <p:nvPr/>
        </p:nvSpPr>
        <p:spPr>
          <a:xfrm>
            <a:off x="1306349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5DAED8"/>
                </a:gs>
                <a:gs pos="100000">
                  <a:srgbClr val="B375FC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US-Cloud-Anbieter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dem CLOUD Act unterworfen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5BA9A4F-7B11-E615-B274-B0541E08F1E3}"/>
              </a:ext>
            </a:extLst>
          </p:cNvPr>
          <p:cNvSpPr/>
          <p:nvPr/>
        </p:nvSpPr>
        <p:spPr>
          <a:xfrm>
            <a:off x="6424843" y="2834640"/>
            <a:ext cx="4469758" cy="17650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8000" tIns="108000" rtlCol="0" anchor="t"/>
          <a:lstStyle/>
          <a:p>
            <a:pPr algn="r">
              <a:spcBef>
                <a:spcPts val="600"/>
              </a:spcBef>
            </a:pPr>
            <a:r>
              <a:rPr lang="de-DE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Verschlüsselungs-Technologie</a:t>
            </a:r>
          </a:p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Einige Services der Public Cloud werden durch das europäische Unternehmen verschlüsselt. Die Schlüssel dazu liegen in einem </a:t>
            </a:r>
            <a:r>
              <a:rPr lang="de-DE" sz="1200" dirty="0" err="1">
                <a:solidFill>
                  <a:sysClr val="windowText" lastClr="000000"/>
                </a:solidFill>
                <a:latin typeface="Gilroy" panose="00000500000000000000" pitchFamily="50" charset="0"/>
              </a:rPr>
              <a:t>europöischen</a:t>
            </a: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 Rechenzentrum. </a:t>
            </a:r>
          </a:p>
        </p:txBody>
      </p:sp>
      <p:sp>
        <p:nvSpPr>
          <p:cNvPr id="92" name="Grafik 12">
            <a:extLst>
              <a:ext uri="{FF2B5EF4-FFF2-40B4-BE49-F238E27FC236}">
                <a16:creationId xmlns:a16="http://schemas.microsoft.com/office/drawing/2014/main" id="{FBA9F560-4E32-07E1-7D7A-01A6FCEA68A6}"/>
              </a:ext>
            </a:extLst>
          </p:cNvPr>
          <p:cNvSpPr/>
          <p:nvPr/>
        </p:nvSpPr>
        <p:spPr>
          <a:xfrm>
            <a:off x="2612762" y="2901835"/>
            <a:ext cx="1888646" cy="1697808"/>
          </a:xfrm>
          <a:custGeom>
            <a:avLst/>
            <a:gdLst>
              <a:gd name="connsiteX0" fmla="*/ 1110043 w 1168908"/>
              <a:gd name="connsiteY0" fmla="*/ 407289 h 1050797"/>
              <a:gd name="connsiteX1" fmla="*/ 1055713 w 1168908"/>
              <a:gd name="connsiteY1" fmla="*/ 442722 h 1050797"/>
              <a:gd name="connsiteX2" fmla="*/ 798233 w 1168908"/>
              <a:gd name="connsiteY2" fmla="*/ 442722 h 1050797"/>
              <a:gd name="connsiteX3" fmla="*/ 780516 w 1168908"/>
              <a:gd name="connsiteY3" fmla="*/ 395478 h 1050797"/>
              <a:gd name="connsiteX4" fmla="*/ 961225 w 1168908"/>
              <a:gd name="connsiteY4" fmla="*/ 395478 h 1050797"/>
              <a:gd name="connsiteX5" fmla="*/ 1038972 w 1168908"/>
              <a:gd name="connsiteY5" fmla="*/ 425981 h 1050797"/>
              <a:gd name="connsiteX6" fmla="*/ 1069474 w 1168908"/>
              <a:gd name="connsiteY6" fmla="*/ 348234 h 1050797"/>
              <a:gd name="connsiteX7" fmla="*/ 991728 w 1168908"/>
              <a:gd name="connsiteY7" fmla="*/ 317731 h 1050797"/>
              <a:gd name="connsiteX8" fmla="*/ 961225 w 1168908"/>
              <a:gd name="connsiteY8" fmla="*/ 348234 h 1050797"/>
              <a:gd name="connsiteX9" fmla="*/ 749808 w 1168908"/>
              <a:gd name="connsiteY9" fmla="*/ 348234 h 1050797"/>
              <a:gd name="connsiteX10" fmla="*/ 749808 w 1168908"/>
              <a:gd name="connsiteY10" fmla="*/ 129730 h 1050797"/>
              <a:gd name="connsiteX11" fmla="*/ 896264 w 1168908"/>
              <a:gd name="connsiteY11" fmla="*/ 129730 h 1050797"/>
              <a:gd name="connsiteX12" fmla="*/ 974011 w 1168908"/>
              <a:gd name="connsiteY12" fmla="*/ 160233 h 1050797"/>
              <a:gd name="connsiteX13" fmla="*/ 1004513 w 1168908"/>
              <a:gd name="connsiteY13" fmla="*/ 82486 h 1050797"/>
              <a:gd name="connsiteX14" fmla="*/ 926767 w 1168908"/>
              <a:gd name="connsiteY14" fmla="*/ 51983 h 1050797"/>
              <a:gd name="connsiteX15" fmla="*/ 896264 w 1168908"/>
              <a:gd name="connsiteY15" fmla="*/ 82486 h 1050797"/>
              <a:gd name="connsiteX16" fmla="*/ 726186 w 1168908"/>
              <a:gd name="connsiteY16" fmla="*/ 82486 h 1050797"/>
              <a:gd name="connsiteX17" fmla="*/ 702564 w 1168908"/>
              <a:gd name="connsiteY17" fmla="*/ 106108 h 1050797"/>
              <a:gd name="connsiteX18" fmla="*/ 702564 w 1168908"/>
              <a:gd name="connsiteY18" fmla="*/ 312801 h 1050797"/>
              <a:gd name="connsiteX19" fmla="*/ 643509 w 1168908"/>
              <a:gd name="connsiteY19" fmla="*/ 289179 h 1050797"/>
              <a:gd name="connsiteX20" fmla="*/ 643509 w 1168908"/>
              <a:gd name="connsiteY20" fmla="*/ 206502 h 1050797"/>
              <a:gd name="connsiteX21" fmla="*/ 674012 w 1168908"/>
              <a:gd name="connsiteY21" fmla="*/ 128755 h 1050797"/>
              <a:gd name="connsiteX22" fmla="*/ 596265 w 1168908"/>
              <a:gd name="connsiteY22" fmla="*/ 98251 h 1050797"/>
              <a:gd name="connsiteX23" fmla="*/ 565762 w 1168908"/>
              <a:gd name="connsiteY23" fmla="*/ 175999 h 1050797"/>
              <a:gd name="connsiteX24" fmla="*/ 596265 w 1168908"/>
              <a:gd name="connsiteY24" fmla="*/ 206502 h 1050797"/>
              <a:gd name="connsiteX25" fmla="*/ 596265 w 1168908"/>
              <a:gd name="connsiteY25" fmla="*/ 283273 h 1050797"/>
              <a:gd name="connsiteX26" fmla="*/ 595084 w 1168908"/>
              <a:gd name="connsiteY26" fmla="*/ 283273 h 1050797"/>
              <a:gd name="connsiteX27" fmla="*/ 549021 w 1168908"/>
              <a:gd name="connsiteY27" fmla="*/ 289179 h 1050797"/>
              <a:gd name="connsiteX28" fmla="*/ 549021 w 1168908"/>
              <a:gd name="connsiteY28" fmla="*/ 113195 h 1050797"/>
              <a:gd name="connsiteX29" fmla="*/ 579524 w 1168908"/>
              <a:gd name="connsiteY29" fmla="*/ 35448 h 1050797"/>
              <a:gd name="connsiteX30" fmla="*/ 501777 w 1168908"/>
              <a:gd name="connsiteY30" fmla="*/ 4945 h 1050797"/>
              <a:gd name="connsiteX31" fmla="*/ 471274 w 1168908"/>
              <a:gd name="connsiteY31" fmla="*/ 82692 h 1050797"/>
              <a:gd name="connsiteX32" fmla="*/ 501777 w 1168908"/>
              <a:gd name="connsiteY32" fmla="*/ 113195 h 1050797"/>
              <a:gd name="connsiteX33" fmla="*/ 501777 w 1168908"/>
              <a:gd name="connsiteY33" fmla="*/ 305714 h 1050797"/>
              <a:gd name="connsiteX34" fmla="*/ 454533 w 1168908"/>
              <a:gd name="connsiteY34" fmla="*/ 337604 h 1050797"/>
              <a:gd name="connsiteX35" fmla="*/ 454533 w 1168908"/>
              <a:gd name="connsiteY35" fmla="*/ 207683 h 1050797"/>
              <a:gd name="connsiteX36" fmla="*/ 485036 w 1168908"/>
              <a:gd name="connsiteY36" fmla="*/ 129936 h 1050797"/>
              <a:gd name="connsiteX37" fmla="*/ 407289 w 1168908"/>
              <a:gd name="connsiteY37" fmla="*/ 99433 h 1050797"/>
              <a:gd name="connsiteX38" fmla="*/ 376786 w 1168908"/>
              <a:gd name="connsiteY38" fmla="*/ 177180 h 1050797"/>
              <a:gd name="connsiteX39" fmla="*/ 407289 w 1168908"/>
              <a:gd name="connsiteY39" fmla="*/ 207683 h 1050797"/>
              <a:gd name="connsiteX40" fmla="*/ 407289 w 1168908"/>
              <a:gd name="connsiteY40" fmla="*/ 365950 h 1050797"/>
              <a:gd name="connsiteX41" fmla="*/ 153352 w 1168908"/>
              <a:gd name="connsiteY41" fmla="*/ 365950 h 1050797"/>
              <a:gd name="connsiteX42" fmla="*/ 153352 w 1168908"/>
              <a:gd name="connsiteY42" fmla="*/ 219494 h 1050797"/>
              <a:gd name="connsiteX43" fmla="*/ 183855 w 1168908"/>
              <a:gd name="connsiteY43" fmla="*/ 141747 h 1050797"/>
              <a:gd name="connsiteX44" fmla="*/ 106108 w 1168908"/>
              <a:gd name="connsiteY44" fmla="*/ 111244 h 1050797"/>
              <a:gd name="connsiteX45" fmla="*/ 75605 w 1168908"/>
              <a:gd name="connsiteY45" fmla="*/ 188991 h 1050797"/>
              <a:gd name="connsiteX46" fmla="*/ 106108 w 1168908"/>
              <a:gd name="connsiteY46" fmla="*/ 219494 h 1050797"/>
              <a:gd name="connsiteX47" fmla="*/ 106108 w 1168908"/>
              <a:gd name="connsiteY47" fmla="*/ 389572 h 1050797"/>
              <a:gd name="connsiteX48" fmla="*/ 129730 w 1168908"/>
              <a:gd name="connsiteY48" fmla="*/ 413194 h 1050797"/>
              <a:gd name="connsiteX49" fmla="*/ 355320 w 1168908"/>
              <a:gd name="connsiteY49" fmla="*/ 413194 h 1050797"/>
              <a:gd name="connsiteX50" fmla="*/ 280911 w 1168908"/>
              <a:gd name="connsiteY50" fmla="*/ 472249 h 1050797"/>
              <a:gd name="connsiteX51" fmla="*/ 207683 w 1168908"/>
              <a:gd name="connsiteY51" fmla="*/ 472249 h 1050797"/>
              <a:gd name="connsiteX52" fmla="*/ 129936 w 1168908"/>
              <a:gd name="connsiteY52" fmla="*/ 441746 h 1050797"/>
              <a:gd name="connsiteX53" fmla="*/ 99433 w 1168908"/>
              <a:gd name="connsiteY53" fmla="*/ 519493 h 1050797"/>
              <a:gd name="connsiteX54" fmla="*/ 177180 w 1168908"/>
              <a:gd name="connsiteY54" fmla="*/ 549996 h 1050797"/>
              <a:gd name="connsiteX55" fmla="*/ 207683 w 1168908"/>
              <a:gd name="connsiteY55" fmla="*/ 519493 h 1050797"/>
              <a:gd name="connsiteX56" fmla="*/ 257289 w 1168908"/>
              <a:gd name="connsiteY56" fmla="*/ 519493 h 1050797"/>
              <a:gd name="connsiteX57" fmla="*/ 249021 w 1168908"/>
              <a:gd name="connsiteY57" fmla="*/ 566737 h 1050797"/>
              <a:gd name="connsiteX58" fmla="*/ 113195 w 1168908"/>
              <a:gd name="connsiteY58" fmla="*/ 566737 h 1050797"/>
              <a:gd name="connsiteX59" fmla="*/ 35448 w 1168908"/>
              <a:gd name="connsiteY59" fmla="*/ 536234 h 1050797"/>
              <a:gd name="connsiteX60" fmla="*/ 4945 w 1168908"/>
              <a:gd name="connsiteY60" fmla="*/ 613981 h 1050797"/>
              <a:gd name="connsiteX61" fmla="*/ 82692 w 1168908"/>
              <a:gd name="connsiteY61" fmla="*/ 644484 h 1050797"/>
              <a:gd name="connsiteX62" fmla="*/ 113195 w 1168908"/>
              <a:gd name="connsiteY62" fmla="*/ 613981 h 1050797"/>
              <a:gd name="connsiteX63" fmla="*/ 254927 w 1168908"/>
              <a:gd name="connsiteY63" fmla="*/ 613981 h 1050797"/>
              <a:gd name="connsiteX64" fmla="*/ 275005 w 1168908"/>
              <a:gd name="connsiteY64" fmla="*/ 661225 h 1050797"/>
              <a:gd name="connsiteX65" fmla="*/ 207683 w 1168908"/>
              <a:gd name="connsiteY65" fmla="*/ 661225 h 1050797"/>
              <a:gd name="connsiteX66" fmla="*/ 129936 w 1168908"/>
              <a:gd name="connsiteY66" fmla="*/ 630722 h 1050797"/>
              <a:gd name="connsiteX67" fmla="*/ 99433 w 1168908"/>
              <a:gd name="connsiteY67" fmla="*/ 708469 h 1050797"/>
              <a:gd name="connsiteX68" fmla="*/ 177180 w 1168908"/>
              <a:gd name="connsiteY68" fmla="*/ 738972 h 1050797"/>
              <a:gd name="connsiteX69" fmla="*/ 207683 w 1168908"/>
              <a:gd name="connsiteY69" fmla="*/ 708469 h 1050797"/>
              <a:gd name="connsiteX70" fmla="*/ 317525 w 1168908"/>
              <a:gd name="connsiteY70" fmla="*/ 708469 h 1050797"/>
              <a:gd name="connsiteX71" fmla="*/ 407289 w 1168908"/>
              <a:gd name="connsiteY71" fmla="*/ 742721 h 1050797"/>
              <a:gd name="connsiteX72" fmla="*/ 407289 w 1168908"/>
              <a:gd name="connsiteY72" fmla="*/ 897445 h 1050797"/>
              <a:gd name="connsiteX73" fmla="*/ 260832 w 1168908"/>
              <a:gd name="connsiteY73" fmla="*/ 897445 h 1050797"/>
              <a:gd name="connsiteX74" fmla="*/ 183085 w 1168908"/>
              <a:gd name="connsiteY74" fmla="*/ 866942 h 1050797"/>
              <a:gd name="connsiteX75" fmla="*/ 152582 w 1168908"/>
              <a:gd name="connsiteY75" fmla="*/ 944689 h 1050797"/>
              <a:gd name="connsiteX76" fmla="*/ 230329 w 1168908"/>
              <a:gd name="connsiteY76" fmla="*/ 975192 h 1050797"/>
              <a:gd name="connsiteX77" fmla="*/ 260832 w 1168908"/>
              <a:gd name="connsiteY77" fmla="*/ 944689 h 1050797"/>
              <a:gd name="connsiteX78" fmla="*/ 430911 w 1168908"/>
              <a:gd name="connsiteY78" fmla="*/ 944689 h 1050797"/>
              <a:gd name="connsiteX79" fmla="*/ 454533 w 1168908"/>
              <a:gd name="connsiteY79" fmla="*/ 921067 h 1050797"/>
              <a:gd name="connsiteX80" fmla="*/ 454533 w 1168908"/>
              <a:gd name="connsiteY80" fmla="*/ 743902 h 1050797"/>
              <a:gd name="connsiteX81" fmla="*/ 513588 w 1168908"/>
              <a:gd name="connsiteY81" fmla="*/ 743902 h 1050797"/>
              <a:gd name="connsiteX82" fmla="*/ 513588 w 1168908"/>
              <a:gd name="connsiteY82" fmla="*/ 844296 h 1050797"/>
              <a:gd name="connsiteX83" fmla="*/ 483085 w 1168908"/>
              <a:gd name="connsiteY83" fmla="*/ 922043 h 1050797"/>
              <a:gd name="connsiteX84" fmla="*/ 560832 w 1168908"/>
              <a:gd name="connsiteY84" fmla="*/ 952545 h 1050797"/>
              <a:gd name="connsiteX85" fmla="*/ 591335 w 1168908"/>
              <a:gd name="connsiteY85" fmla="*/ 874799 h 1050797"/>
              <a:gd name="connsiteX86" fmla="*/ 560832 w 1168908"/>
              <a:gd name="connsiteY86" fmla="*/ 844296 h 1050797"/>
              <a:gd name="connsiteX87" fmla="*/ 560832 w 1168908"/>
              <a:gd name="connsiteY87" fmla="*/ 743902 h 1050797"/>
              <a:gd name="connsiteX88" fmla="*/ 608076 w 1168908"/>
              <a:gd name="connsiteY88" fmla="*/ 743902 h 1050797"/>
              <a:gd name="connsiteX89" fmla="*/ 608076 w 1168908"/>
              <a:gd name="connsiteY89" fmla="*/ 937603 h 1050797"/>
              <a:gd name="connsiteX90" fmla="*/ 577573 w 1168908"/>
              <a:gd name="connsiteY90" fmla="*/ 1015350 h 1050797"/>
              <a:gd name="connsiteX91" fmla="*/ 655320 w 1168908"/>
              <a:gd name="connsiteY91" fmla="*/ 1045852 h 1050797"/>
              <a:gd name="connsiteX92" fmla="*/ 685823 w 1168908"/>
              <a:gd name="connsiteY92" fmla="*/ 968106 h 1050797"/>
              <a:gd name="connsiteX93" fmla="*/ 655320 w 1168908"/>
              <a:gd name="connsiteY93" fmla="*/ 937603 h 1050797"/>
              <a:gd name="connsiteX94" fmla="*/ 655320 w 1168908"/>
              <a:gd name="connsiteY94" fmla="*/ 743902 h 1050797"/>
              <a:gd name="connsiteX95" fmla="*/ 702564 w 1168908"/>
              <a:gd name="connsiteY95" fmla="*/ 743902 h 1050797"/>
              <a:gd name="connsiteX96" fmla="*/ 702564 w 1168908"/>
              <a:gd name="connsiteY96" fmla="*/ 844296 h 1050797"/>
              <a:gd name="connsiteX97" fmla="*/ 672061 w 1168908"/>
              <a:gd name="connsiteY97" fmla="*/ 922043 h 1050797"/>
              <a:gd name="connsiteX98" fmla="*/ 749808 w 1168908"/>
              <a:gd name="connsiteY98" fmla="*/ 952545 h 1050797"/>
              <a:gd name="connsiteX99" fmla="*/ 780311 w 1168908"/>
              <a:gd name="connsiteY99" fmla="*/ 874799 h 1050797"/>
              <a:gd name="connsiteX100" fmla="*/ 749808 w 1168908"/>
              <a:gd name="connsiteY100" fmla="*/ 844296 h 1050797"/>
              <a:gd name="connsiteX101" fmla="*/ 749808 w 1168908"/>
              <a:gd name="connsiteY101" fmla="*/ 743902 h 1050797"/>
              <a:gd name="connsiteX102" fmla="*/ 780516 w 1168908"/>
              <a:gd name="connsiteY102" fmla="*/ 743902 h 1050797"/>
              <a:gd name="connsiteX103" fmla="*/ 889178 w 1168908"/>
              <a:gd name="connsiteY103" fmla="*/ 690753 h 1050797"/>
              <a:gd name="connsiteX104" fmla="*/ 1039177 w 1168908"/>
              <a:gd name="connsiteY104" fmla="*/ 690753 h 1050797"/>
              <a:gd name="connsiteX105" fmla="*/ 1039177 w 1168908"/>
              <a:gd name="connsiteY105" fmla="*/ 837209 h 1050797"/>
              <a:gd name="connsiteX106" fmla="*/ 1008674 w 1168908"/>
              <a:gd name="connsiteY106" fmla="*/ 914956 h 1050797"/>
              <a:gd name="connsiteX107" fmla="*/ 1086421 w 1168908"/>
              <a:gd name="connsiteY107" fmla="*/ 945458 h 1050797"/>
              <a:gd name="connsiteX108" fmla="*/ 1116924 w 1168908"/>
              <a:gd name="connsiteY108" fmla="*/ 867712 h 1050797"/>
              <a:gd name="connsiteX109" fmla="*/ 1086421 w 1168908"/>
              <a:gd name="connsiteY109" fmla="*/ 837209 h 1050797"/>
              <a:gd name="connsiteX110" fmla="*/ 1086421 w 1168908"/>
              <a:gd name="connsiteY110" fmla="*/ 667131 h 1050797"/>
              <a:gd name="connsiteX111" fmla="*/ 1062799 w 1168908"/>
              <a:gd name="connsiteY111" fmla="*/ 643509 h 1050797"/>
              <a:gd name="connsiteX112" fmla="*/ 913981 w 1168908"/>
              <a:gd name="connsiteY112" fmla="*/ 643509 h 1050797"/>
              <a:gd name="connsiteX113" fmla="*/ 918705 w 1168908"/>
              <a:gd name="connsiteY113" fmla="*/ 584454 h 1050797"/>
              <a:gd name="connsiteX114" fmla="*/ 961225 w 1168908"/>
              <a:gd name="connsiteY114" fmla="*/ 584454 h 1050797"/>
              <a:gd name="connsiteX115" fmla="*/ 1038972 w 1168908"/>
              <a:gd name="connsiteY115" fmla="*/ 614957 h 1050797"/>
              <a:gd name="connsiteX116" fmla="*/ 1069474 w 1168908"/>
              <a:gd name="connsiteY116" fmla="*/ 537210 h 1050797"/>
              <a:gd name="connsiteX117" fmla="*/ 991728 w 1168908"/>
              <a:gd name="connsiteY117" fmla="*/ 506707 h 1050797"/>
              <a:gd name="connsiteX118" fmla="*/ 961225 w 1168908"/>
              <a:gd name="connsiteY118" fmla="*/ 537210 h 1050797"/>
              <a:gd name="connsiteX119" fmla="*/ 903351 w 1168908"/>
              <a:gd name="connsiteY119" fmla="*/ 537210 h 1050797"/>
              <a:gd name="connsiteX120" fmla="*/ 862012 w 1168908"/>
              <a:gd name="connsiteY120" fmla="*/ 489966 h 1050797"/>
              <a:gd name="connsiteX121" fmla="*/ 1055713 w 1168908"/>
              <a:gd name="connsiteY121" fmla="*/ 489966 h 1050797"/>
              <a:gd name="connsiteX122" fmla="*/ 1133460 w 1168908"/>
              <a:gd name="connsiteY122" fmla="*/ 520468 h 1050797"/>
              <a:gd name="connsiteX123" fmla="*/ 1163962 w 1168908"/>
              <a:gd name="connsiteY123" fmla="*/ 442720 h 1050797"/>
              <a:gd name="connsiteX124" fmla="*/ 1110043 w 1168908"/>
              <a:gd name="connsiteY124" fmla="*/ 407289 h 1050797"/>
              <a:gd name="connsiteX125" fmla="*/ 950595 w 1168908"/>
              <a:gd name="connsiteY125" fmla="*/ 94297 h 1050797"/>
              <a:gd name="connsiteX126" fmla="*/ 962406 w 1168908"/>
              <a:gd name="connsiteY126" fmla="*/ 106108 h 1050797"/>
              <a:gd name="connsiteX127" fmla="*/ 950595 w 1168908"/>
              <a:gd name="connsiteY127" fmla="*/ 117919 h 1050797"/>
              <a:gd name="connsiteX128" fmla="*/ 938784 w 1168908"/>
              <a:gd name="connsiteY128" fmla="*/ 106108 h 1050797"/>
              <a:gd name="connsiteX129" fmla="*/ 950595 w 1168908"/>
              <a:gd name="connsiteY129" fmla="*/ 94297 h 1050797"/>
              <a:gd name="connsiteX130" fmla="*/ 619887 w 1168908"/>
              <a:gd name="connsiteY130" fmla="*/ 141541 h 1050797"/>
              <a:gd name="connsiteX131" fmla="*/ 631698 w 1168908"/>
              <a:gd name="connsiteY131" fmla="*/ 153352 h 1050797"/>
              <a:gd name="connsiteX132" fmla="*/ 619887 w 1168908"/>
              <a:gd name="connsiteY132" fmla="*/ 165163 h 1050797"/>
              <a:gd name="connsiteX133" fmla="*/ 608076 w 1168908"/>
              <a:gd name="connsiteY133" fmla="*/ 153352 h 1050797"/>
              <a:gd name="connsiteX134" fmla="*/ 619887 w 1168908"/>
              <a:gd name="connsiteY134" fmla="*/ 141541 h 1050797"/>
              <a:gd name="connsiteX135" fmla="*/ 525399 w 1168908"/>
              <a:gd name="connsiteY135" fmla="*/ 47053 h 1050797"/>
              <a:gd name="connsiteX136" fmla="*/ 537210 w 1168908"/>
              <a:gd name="connsiteY136" fmla="*/ 58864 h 1050797"/>
              <a:gd name="connsiteX137" fmla="*/ 525399 w 1168908"/>
              <a:gd name="connsiteY137" fmla="*/ 70675 h 1050797"/>
              <a:gd name="connsiteX138" fmla="*/ 513588 w 1168908"/>
              <a:gd name="connsiteY138" fmla="*/ 58864 h 1050797"/>
              <a:gd name="connsiteX139" fmla="*/ 525399 w 1168908"/>
              <a:gd name="connsiteY139" fmla="*/ 47053 h 1050797"/>
              <a:gd name="connsiteX140" fmla="*/ 129730 w 1168908"/>
              <a:gd name="connsiteY140" fmla="*/ 153352 h 1050797"/>
              <a:gd name="connsiteX141" fmla="*/ 141541 w 1168908"/>
              <a:gd name="connsiteY141" fmla="*/ 165163 h 1050797"/>
              <a:gd name="connsiteX142" fmla="*/ 129730 w 1168908"/>
              <a:gd name="connsiteY142" fmla="*/ 176974 h 1050797"/>
              <a:gd name="connsiteX143" fmla="*/ 117919 w 1168908"/>
              <a:gd name="connsiteY143" fmla="*/ 165163 h 1050797"/>
              <a:gd name="connsiteX144" fmla="*/ 129730 w 1168908"/>
              <a:gd name="connsiteY144" fmla="*/ 153352 h 1050797"/>
              <a:gd name="connsiteX145" fmla="*/ 153352 w 1168908"/>
              <a:gd name="connsiteY145" fmla="*/ 507682 h 1050797"/>
              <a:gd name="connsiteX146" fmla="*/ 141541 w 1168908"/>
              <a:gd name="connsiteY146" fmla="*/ 495871 h 1050797"/>
              <a:gd name="connsiteX147" fmla="*/ 153352 w 1168908"/>
              <a:gd name="connsiteY147" fmla="*/ 484060 h 1050797"/>
              <a:gd name="connsiteX148" fmla="*/ 165163 w 1168908"/>
              <a:gd name="connsiteY148" fmla="*/ 495871 h 1050797"/>
              <a:gd name="connsiteX149" fmla="*/ 153352 w 1168908"/>
              <a:gd name="connsiteY149" fmla="*/ 507682 h 1050797"/>
              <a:gd name="connsiteX150" fmla="*/ 206502 w 1168908"/>
              <a:gd name="connsiteY150" fmla="*/ 932878 h 1050797"/>
              <a:gd name="connsiteX151" fmla="*/ 194691 w 1168908"/>
              <a:gd name="connsiteY151" fmla="*/ 921067 h 1050797"/>
              <a:gd name="connsiteX152" fmla="*/ 206502 w 1168908"/>
              <a:gd name="connsiteY152" fmla="*/ 909256 h 1050797"/>
              <a:gd name="connsiteX153" fmla="*/ 218313 w 1168908"/>
              <a:gd name="connsiteY153" fmla="*/ 921067 h 1050797"/>
              <a:gd name="connsiteX154" fmla="*/ 206502 w 1168908"/>
              <a:gd name="connsiteY154" fmla="*/ 932878 h 1050797"/>
              <a:gd name="connsiteX155" fmla="*/ 537210 w 1168908"/>
              <a:gd name="connsiteY155" fmla="*/ 909256 h 1050797"/>
              <a:gd name="connsiteX156" fmla="*/ 525399 w 1168908"/>
              <a:gd name="connsiteY156" fmla="*/ 897445 h 1050797"/>
              <a:gd name="connsiteX157" fmla="*/ 537210 w 1168908"/>
              <a:gd name="connsiteY157" fmla="*/ 885634 h 1050797"/>
              <a:gd name="connsiteX158" fmla="*/ 549021 w 1168908"/>
              <a:gd name="connsiteY158" fmla="*/ 897445 h 1050797"/>
              <a:gd name="connsiteX159" fmla="*/ 537210 w 1168908"/>
              <a:gd name="connsiteY159" fmla="*/ 909256 h 1050797"/>
              <a:gd name="connsiteX160" fmla="*/ 631698 w 1168908"/>
              <a:gd name="connsiteY160" fmla="*/ 1003744 h 1050797"/>
              <a:gd name="connsiteX161" fmla="*/ 619887 w 1168908"/>
              <a:gd name="connsiteY161" fmla="*/ 991933 h 1050797"/>
              <a:gd name="connsiteX162" fmla="*/ 631698 w 1168908"/>
              <a:gd name="connsiteY162" fmla="*/ 980122 h 1050797"/>
              <a:gd name="connsiteX163" fmla="*/ 643509 w 1168908"/>
              <a:gd name="connsiteY163" fmla="*/ 991933 h 1050797"/>
              <a:gd name="connsiteX164" fmla="*/ 631698 w 1168908"/>
              <a:gd name="connsiteY164" fmla="*/ 1003744 h 1050797"/>
              <a:gd name="connsiteX165" fmla="*/ 726186 w 1168908"/>
              <a:gd name="connsiteY165" fmla="*/ 909256 h 1050797"/>
              <a:gd name="connsiteX166" fmla="*/ 714375 w 1168908"/>
              <a:gd name="connsiteY166" fmla="*/ 897445 h 1050797"/>
              <a:gd name="connsiteX167" fmla="*/ 726186 w 1168908"/>
              <a:gd name="connsiteY167" fmla="*/ 885634 h 1050797"/>
              <a:gd name="connsiteX168" fmla="*/ 737997 w 1168908"/>
              <a:gd name="connsiteY168" fmla="*/ 897445 h 1050797"/>
              <a:gd name="connsiteX169" fmla="*/ 726186 w 1168908"/>
              <a:gd name="connsiteY169" fmla="*/ 909256 h 1050797"/>
              <a:gd name="connsiteX170" fmla="*/ 1062799 w 1168908"/>
              <a:gd name="connsiteY170" fmla="*/ 903351 h 1050797"/>
              <a:gd name="connsiteX171" fmla="*/ 1050988 w 1168908"/>
              <a:gd name="connsiteY171" fmla="*/ 891540 h 1050797"/>
              <a:gd name="connsiteX172" fmla="*/ 1062799 w 1168908"/>
              <a:gd name="connsiteY172" fmla="*/ 879729 h 1050797"/>
              <a:gd name="connsiteX173" fmla="*/ 1074610 w 1168908"/>
              <a:gd name="connsiteY173" fmla="*/ 891540 h 1050797"/>
              <a:gd name="connsiteX174" fmla="*/ 1062799 w 1168908"/>
              <a:gd name="connsiteY174" fmla="*/ 903351 h 1050797"/>
              <a:gd name="connsiteX175" fmla="*/ 1015555 w 1168908"/>
              <a:gd name="connsiteY175" fmla="*/ 549021 h 1050797"/>
              <a:gd name="connsiteX176" fmla="*/ 1027366 w 1168908"/>
              <a:gd name="connsiteY176" fmla="*/ 560832 h 1050797"/>
              <a:gd name="connsiteX177" fmla="*/ 1015555 w 1168908"/>
              <a:gd name="connsiteY177" fmla="*/ 572643 h 1050797"/>
              <a:gd name="connsiteX178" fmla="*/ 1003744 w 1168908"/>
              <a:gd name="connsiteY178" fmla="*/ 560832 h 1050797"/>
              <a:gd name="connsiteX179" fmla="*/ 1015555 w 1168908"/>
              <a:gd name="connsiteY179" fmla="*/ 549021 h 1050797"/>
              <a:gd name="connsiteX180" fmla="*/ 1015555 w 1168908"/>
              <a:gd name="connsiteY180" fmla="*/ 360045 h 1050797"/>
              <a:gd name="connsiteX181" fmla="*/ 1027366 w 1168908"/>
              <a:gd name="connsiteY181" fmla="*/ 371856 h 1050797"/>
              <a:gd name="connsiteX182" fmla="*/ 1015555 w 1168908"/>
              <a:gd name="connsiteY182" fmla="*/ 383667 h 1050797"/>
              <a:gd name="connsiteX183" fmla="*/ 1003744 w 1168908"/>
              <a:gd name="connsiteY183" fmla="*/ 371856 h 1050797"/>
              <a:gd name="connsiteX184" fmla="*/ 1015555 w 1168908"/>
              <a:gd name="connsiteY184" fmla="*/ 360045 h 1050797"/>
              <a:gd name="connsiteX185" fmla="*/ 430911 w 1168908"/>
              <a:gd name="connsiteY185" fmla="*/ 141541 h 1050797"/>
              <a:gd name="connsiteX186" fmla="*/ 442722 w 1168908"/>
              <a:gd name="connsiteY186" fmla="*/ 153352 h 1050797"/>
              <a:gd name="connsiteX187" fmla="*/ 430911 w 1168908"/>
              <a:gd name="connsiteY187" fmla="*/ 165163 h 1050797"/>
              <a:gd name="connsiteX188" fmla="*/ 419100 w 1168908"/>
              <a:gd name="connsiteY188" fmla="*/ 153352 h 1050797"/>
              <a:gd name="connsiteX189" fmla="*/ 430911 w 1168908"/>
              <a:gd name="connsiteY189" fmla="*/ 141541 h 1050797"/>
              <a:gd name="connsiteX190" fmla="*/ 58864 w 1168908"/>
              <a:gd name="connsiteY190" fmla="*/ 602170 h 1050797"/>
              <a:gd name="connsiteX191" fmla="*/ 47053 w 1168908"/>
              <a:gd name="connsiteY191" fmla="*/ 590359 h 1050797"/>
              <a:gd name="connsiteX192" fmla="*/ 58864 w 1168908"/>
              <a:gd name="connsiteY192" fmla="*/ 578548 h 1050797"/>
              <a:gd name="connsiteX193" fmla="*/ 70675 w 1168908"/>
              <a:gd name="connsiteY193" fmla="*/ 590359 h 1050797"/>
              <a:gd name="connsiteX194" fmla="*/ 58864 w 1168908"/>
              <a:gd name="connsiteY194" fmla="*/ 602170 h 1050797"/>
              <a:gd name="connsiteX195" fmla="*/ 153352 w 1168908"/>
              <a:gd name="connsiteY195" fmla="*/ 696658 h 1050797"/>
              <a:gd name="connsiteX196" fmla="*/ 141541 w 1168908"/>
              <a:gd name="connsiteY196" fmla="*/ 684847 h 1050797"/>
              <a:gd name="connsiteX197" fmla="*/ 153352 w 1168908"/>
              <a:gd name="connsiteY197" fmla="*/ 673036 h 1050797"/>
              <a:gd name="connsiteX198" fmla="*/ 165163 w 1168908"/>
              <a:gd name="connsiteY198" fmla="*/ 684847 h 1050797"/>
              <a:gd name="connsiteX199" fmla="*/ 153352 w 1168908"/>
              <a:gd name="connsiteY199" fmla="*/ 696658 h 1050797"/>
              <a:gd name="connsiteX200" fmla="*/ 780516 w 1168908"/>
              <a:gd name="connsiteY200" fmla="*/ 696658 h 1050797"/>
              <a:gd name="connsiteX201" fmla="*/ 420281 w 1168908"/>
              <a:gd name="connsiteY201" fmla="*/ 696658 h 1050797"/>
              <a:gd name="connsiteX202" fmla="*/ 295675 w 1168908"/>
              <a:gd name="connsiteY202" fmla="*/ 572052 h 1050797"/>
              <a:gd name="connsiteX203" fmla="*/ 420281 w 1168908"/>
              <a:gd name="connsiteY203" fmla="*/ 447446 h 1050797"/>
              <a:gd name="connsiteX204" fmla="*/ 445084 w 1168908"/>
              <a:gd name="connsiteY204" fmla="*/ 433273 h 1050797"/>
              <a:gd name="connsiteX205" fmla="*/ 595084 w 1168908"/>
              <a:gd name="connsiteY205" fmla="*/ 331698 h 1050797"/>
              <a:gd name="connsiteX206" fmla="*/ 756894 w 1168908"/>
              <a:gd name="connsiteY206" fmla="*/ 487603 h 1050797"/>
              <a:gd name="connsiteX207" fmla="*/ 780516 w 1168908"/>
              <a:gd name="connsiteY207" fmla="*/ 510044 h 1050797"/>
              <a:gd name="connsiteX208" fmla="*/ 873233 w 1168908"/>
              <a:gd name="connsiteY208" fmla="*/ 602761 h 1050797"/>
              <a:gd name="connsiteX209" fmla="*/ 780516 w 1168908"/>
              <a:gd name="connsiteY209" fmla="*/ 695477 h 1050797"/>
              <a:gd name="connsiteX210" fmla="*/ 1110043 w 1168908"/>
              <a:gd name="connsiteY210" fmla="*/ 478155 h 1050797"/>
              <a:gd name="connsiteX211" fmla="*/ 1098232 w 1168908"/>
              <a:gd name="connsiteY211" fmla="*/ 466344 h 1050797"/>
              <a:gd name="connsiteX212" fmla="*/ 1110043 w 1168908"/>
              <a:gd name="connsiteY212" fmla="*/ 454533 h 1050797"/>
              <a:gd name="connsiteX213" fmla="*/ 1121854 w 1168908"/>
              <a:gd name="connsiteY213" fmla="*/ 466344 h 1050797"/>
              <a:gd name="connsiteX214" fmla="*/ 1110043 w 1168908"/>
              <a:gd name="connsiteY214" fmla="*/ 478155 h 10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168908" h="1050797">
                <a:moveTo>
                  <a:pt x="1110043" y="407289"/>
                </a:moveTo>
                <a:cubicBezTo>
                  <a:pt x="1086487" y="407207"/>
                  <a:pt x="1065135" y="421132"/>
                  <a:pt x="1055713" y="442722"/>
                </a:cubicBezTo>
                <a:lnTo>
                  <a:pt x="798233" y="442722"/>
                </a:lnTo>
                <a:cubicBezTo>
                  <a:pt x="794268" y="426313"/>
                  <a:pt x="788319" y="410448"/>
                  <a:pt x="780516" y="395478"/>
                </a:cubicBezTo>
                <a:lnTo>
                  <a:pt x="961225" y="395478"/>
                </a:lnTo>
                <a:cubicBezTo>
                  <a:pt x="974271" y="425370"/>
                  <a:pt x="1009079" y="439026"/>
                  <a:pt x="1038972" y="425981"/>
                </a:cubicBezTo>
                <a:cubicBezTo>
                  <a:pt x="1068864" y="412934"/>
                  <a:pt x="1082520" y="378126"/>
                  <a:pt x="1069474" y="348234"/>
                </a:cubicBezTo>
                <a:cubicBezTo>
                  <a:pt x="1056428" y="318341"/>
                  <a:pt x="1021620" y="304685"/>
                  <a:pt x="991728" y="317731"/>
                </a:cubicBezTo>
                <a:cubicBezTo>
                  <a:pt x="978078" y="323688"/>
                  <a:pt x="967182" y="334584"/>
                  <a:pt x="961225" y="348234"/>
                </a:cubicBezTo>
                <a:lnTo>
                  <a:pt x="749808" y="348234"/>
                </a:lnTo>
                <a:lnTo>
                  <a:pt x="749808" y="129730"/>
                </a:lnTo>
                <a:lnTo>
                  <a:pt x="896264" y="129730"/>
                </a:lnTo>
                <a:cubicBezTo>
                  <a:pt x="909311" y="159623"/>
                  <a:pt x="944119" y="173278"/>
                  <a:pt x="974011" y="160233"/>
                </a:cubicBezTo>
                <a:cubicBezTo>
                  <a:pt x="1003904" y="147187"/>
                  <a:pt x="1017560" y="112379"/>
                  <a:pt x="1004513" y="82486"/>
                </a:cubicBezTo>
                <a:cubicBezTo>
                  <a:pt x="991468" y="52594"/>
                  <a:pt x="956660" y="38937"/>
                  <a:pt x="926767" y="51983"/>
                </a:cubicBezTo>
                <a:cubicBezTo>
                  <a:pt x="913117" y="57941"/>
                  <a:pt x="902222" y="68836"/>
                  <a:pt x="896264" y="82486"/>
                </a:cubicBezTo>
                <a:lnTo>
                  <a:pt x="726186" y="82486"/>
                </a:lnTo>
                <a:cubicBezTo>
                  <a:pt x="713139" y="82486"/>
                  <a:pt x="702564" y="93062"/>
                  <a:pt x="702564" y="106108"/>
                </a:cubicBezTo>
                <a:lnTo>
                  <a:pt x="702564" y="312801"/>
                </a:lnTo>
                <a:cubicBezTo>
                  <a:pt x="684207" y="301944"/>
                  <a:pt x="664289" y="293976"/>
                  <a:pt x="643509" y="289179"/>
                </a:cubicBezTo>
                <a:lnTo>
                  <a:pt x="643509" y="206502"/>
                </a:lnTo>
                <a:cubicBezTo>
                  <a:pt x="673401" y="193455"/>
                  <a:pt x="687057" y="158647"/>
                  <a:pt x="674012" y="128755"/>
                </a:cubicBezTo>
                <a:cubicBezTo>
                  <a:pt x="660965" y="98862"/>
                  <a:pt x="626157" y="85206"/>
                  <a:pt x="596265" y="98251"/>
                </a:cubicBezTo>
                <a:cubicBezTo>
                  <a:pt x="566372" y="111298"/>
                  <a:pt x="552716" y="146106"/>
                  <a:pt x="565762" y="175999"/>
                </a:cubicBezTo>
                <a:cubicBezTo>
                  <a:pt x="571719" y="189649"/>
                  <a:pt x="582615" y="200544"/>
                  <a:pt x="596265" y="206502"/>
                </a:cubicBezTo>
                <a:lnTo>
                  <a:pt x="596265" y="283273"/>
                </a:lnTo>
                <a:lnTo>
                  <a:pt x="595084" y="283273"/>
                </a:lnTo>
                <a:cubicBezTo>
                  <a:pt x="579558" y="283534"/>
                  <a:pt x="564109" y="285515"/>
                  <a:pt x="549021" y="289179"/>
                </a:cubicBezTo>
                <a:lnTo>
                  <a:pt x="549021" y="113195"/>
                </a:lnTo>
                <a:cubicBezTo>
                  <a:pt x="578913" y="100148"/>
                  <a:pt x="592569" y="65340"/>
                  <a:pt x="579524" y="35448"/>
                </a:cubicBezTo>
                <a:cubicBezTo>
                  <a:pt x="566477" y="5556"/>
                  <a:pt x="531669" y="-8101"/>
                  <a:pt x="501777" y="4945"/>
                </a:cubicBezTo>
                <a:cubicBezTo>
                  <a:pt x="471884" y="17991"/>
                  <a:pt x="458228" y="52800"/>
                  <a:pt x="471274" y="82692"/>
                </a:cubicBezTo>
                <a:cubicBezTo>
                  <a:pt x="477231" y="96342"/>
                  <a:pt x="488127" y="107237"/>
                  <a:pt x="501777" y="113195"/>
                </a:cubicBezTo>
                <a:lnTo>
                  <a:pt x="501777" y="305714"/>
                </a:lnTo>
                <a:cubicBezTo>
                  <a:pt x="484632" y="314112"/>
                  <a:pt x="468732" y="324843"/>
                  <a:pt x="454533" y="337604"/>
                </a:cubicBezTo>
                <a:lnTo>
                  <a:pt x="454533" y="207683"/>
                </a:lnTo>
                <a:cubicBezTo>
                  <a:pt x="484425" y="194636"/>
                  <a:pt x="498081" y="159828"/>
                  <a:pt x="485036" y="129936"/>
                </a:cubicBezTo>
                <a:cubicBezTo>
                  <a:pt x="471989" y="100043"/>
                  <a:pt x="437181" y="86387"/>
                  <a:pt x="407289" y="99433"/>
                </a:cubicBezTo>
                <a:cubicBezTo>
                  <a:pt x="377396" y="112479"/>
                  <a:pt x="363740" y="147287"/>
                  <a:pt x="376786" y="177180"/>
                </a:cubicBezTo>
                <a:cubicBezTo>
                  <a:pt x="382743" y="190830"/>
                  <a:pt x="393639" y="201725"/>
                  <a:pt x="407289" y="207683"/>
                </a:cubicBezTo>
                <a:lnTo>
                  <a:pt x="407289" y="365950"/>
                </a:lnTo>
                <a:lnTo>
                  <a:pt x="153352" y="365950"/>
                </a:lnTo>
                <a:lnTo>
                  <a:pt x="153352" y="219494"/>
                </a:lnTo>
                <a:cubicBezTo>
                  <a:pt x="183245" y="206447"/>
                  <a:pt x="196900" y="171639"/>
                  <a:pt x="183855" y="141747"/>
                </a:cubicBezTo>
                <a:cubicBezTo>
                  <a:pt x="170809" y="111854"/>
                  <a:pt x="136001" y="98198"/>
                  <a:pt x="106108" y="111244"/>
                </a:cubicBezTo>
                <a:cubicBezTo>
                  <a:pt x="76216" y="124290"/>
                  <a:pt x="62559" y="159098"/>
                  <a:pt x="75605" y="188991"/>
                </a:cubicBezTo>
                <a:cubicBezTo>
                  <a:pt x="81563" y="202641"/>
                  <a:pt x="92458" y="213536"/>
                  <a:pt x="106108" y="219494"/>
                </a:cubicBezTo>
                <a:lnTo>
                  <a:pt x="106108" y="389572"/>
                </a:lnTo>
                <a:cubicBezTo>
                  <a:pt x="106108" y="402619"/>
                  <a:pt x="116684" y="413194"/>
                  <a:pt x="129730" y="413194"/>
                </a:cubicBezTo>
                <a:lnTo>
                  <a:pt x="355320" y="413194"/>
                </a:lnTo>
                <a:cubicBezTo>
                  <a:pt x="325477" y="425524"/>
                  <a:pt x="299696" y="445986"/>
                  <a:pt x="280911" y="472249"/>
                </a:cubicBezTo>
                <a:lnTo>
                  <a:pt x="207683" y="472249"/>
                </a:lnTo>
                <a:cubicBezTo>
                  <a:pt x="194636" y="442357"/>
                  <a:pt x="159828" y="428701"/>
                  <a:pt x="129936" y="441746"/>
                </a:cubicBezTo>
                <a:cubicBezTo>
                  <a:pt x="100044" y="454792"/>
                  <a:pt x="86387" y="489601"/>
                  <a:pt x="99433" y="519493"/>
                </a:cubicBezTo>
                <a:cubicBezTo>
                  <a:pt x="112479" y="549386"/>
                  <a:pt x="147287" y="563042"/>
                  <a:pt x="177180" y="549996"/>
                </a:cubicBezTo>
                <a:cubicBezTo>
                  <a:pt x="190830" y="544039"/>
                  <a:pt x="201725" y="533143"/>
                  <a:pt x="207683" y="519493"/>
                </a:cubicBezTo>
                <a:lnTo>
                  <a:pt x="257289" y="519493"/>
                </a:lnTo>
                <a:cubicBezTo>
                  <a:pt x="252331" y="534775"/>
                  <a:pt x="249548" y="550679"/>
                  <a:pt x="249021" y="566737"/>
                </a:cubicBezTo>
                <a:lnTo>
                  <a:pt x="113195" y="566737"/>
                </a:lnTo>
                <a:cubicBezTo>
                  <a:pt x="100149" y="536845"/>
                  <a:pt x="65340" y="523189"/>
                  <a:pt x="35448" y="536234"/>
                </a:cubicBezTo>
                <a:cubicBezTo>
                  <a:pt x="5556" y="549281"/>
                  <a:pt x="-8101" y="584089"/>
                  <a:pt x="4945" y="613981"/>
                </a:cubicBezTo>
                <a:cubicBezTo>
                  <a:pt x="17991" y="643874"/>
                  <a:pt x="52800" y="657530"/>
                  <a:pt x="82692" y="644484"/>
                </a:cubicBezTo>
                <a:cubicBezTo>
                  <a:pt x="96342" y="638527"/>
                  <a:pt x="107237" y="627631"/>
                  <a:pt x="113195" y="613981"/>
                </a:cubicBezTo>
                <a:lnTo>
                  <a:pt x="254927" y="613981"/>
                </a:lnTo>
                <a:cubicBezTo>
                  <a:pt x="259191" y="630655"/>
                  <a:pt x="265961" y="646584"/>
                  <a:pt x="275005" y="661225"/>
                </a:cubicBezTo>
                <a:lnTo>
                  <a:pt x="207683" y="661225"/>
                </a:lnTo>
                <a:cubicBezTo>
                  <a:pt x="194636" y="631333"/>
                  <a:pt x="159828" y="617677"/>
                  <a:pt x="129936" y="630722"/>
                </a:cubicBezTo>
                <a:cubicBezTo>
                  <a:pt x="100044" y="643769"/>
                  <a:pt x="86387" y="678577"/>
                  <a:pt x="99433" y="708469"/>
                </a:cubicBezTo>
                <a:cubicBezTo>
                  <a:pt x="112479" y="738362"/>
                  <a:pt x="147287" y="752018"/>
                  <a:pt x="177180" y="738972"/>
                </a:cubicBezTo>
                <a:cubicBezTo>
                  <a:pt x="190830" y="733015"/>
                  <a:pt x="201725" y="722119"/>
                  <a:pt x="207683" y="708469"/>
                </a:cubicBezTo>
                <a:lnTo>
                  <a:pt x="317525" y="708469"/>
                </a:lnTo>
                <a:cubicBezTo>
                  <a:pt x="343533" y="728276"/>
                  <a:pt x="374697" y="740168"/>
                  <a:pt x="407289" y="742721"/>
                </a:cubicBezTo>
                <a:lnTo>
                  <a:pt x="407289" y="897445"/>
                </a:lnTo>
                <a:lnTo>
                  <a:pt x="260832" y="897445"/>
                </a:lnTo>
                <a:cubicBezTo>
                  <a:pt x="247786" y="867553"/>
                  <a:pt x="212978" y="853897"/>
                  <a:pt x="183085" y="866942"/>
                </a:cubicBezTo>
                <a:cubicBezTo>
                  <a:pt x="153193" y="879989"/>
                  <a:pt x="139537" y="914797"/>
                  <a:pt x="152582" y="944689"/>
                </a:cubicBezTo>
                <a:cubicBezTo>
                  <a:pt x="165629" y="974582"/>
                  <a:pt x="200437" y="988238"/>
                  <a:pt x="230329" y="975192"/>
                </a:cubicBezTo>
                <a:cubicBezTo>
                  <a:pt x="243979" y="969235"/>
                  <a:pt x="254875" y="958339"/>
                  <a:pt x="260832" y="944689"/>
                </a:cubicBezTo>
                <a:lnTo>
                  <a:pt x="430911" y="944689"/>
                </a:lnTo>
                <a:cubicBezTo>
                  <a:pt x="443957" y="944689"/>
                  <a:pt x="454533" y="934114"/>
                  <a:pt x="454533" y="921067"/>
                </a:cubicBezTo>
                <a:lnTo>
                  <a:pt x="454533" y="743902"/>
                </a:lnTo>
                <a:lnTo>
                  <a:pt x="513588" y="743902"/>
                </a:lnTo>
                <a:lnTo>
                  <a:pt x="513588" y="844296"/>
                </a:lnTo>
                <a:cubicBezTo>
                  <a:pt x="483695" y="857342"/>
                  <a:pt x="470039" y="892150"/>
                  <a:pt x="483085" y="922043"/>
                </a:cubicBezTo>
                <a:cubicBezTo>
                  <a:pt x="496131" y="951935"/>
                  <a:pt x="530939" y="965591"/>
                  <a:pt x="560832" y="952545"/>
                </a:cubicBezTo>
                <a:cubicBezTo>
                  <a:pt x="590724" y="939499"/>
                  <a:pt x="604380" y="904691"/>
                  <a:pt x="591335" y="874799"/>
                </a:cubicBezTo>
                <a:cubicBezTo>
                  <a:pt x="585377" y="861148"/>
                  <a:pt x="574482" y="850253"/>
                  <a:pt x="560832" y="844296"/>
                </a:cubicBezTo>
                <a:lnTo>
                  <a:pt x="560832" y="743902"/>
                </a:lnTo>
                <a:lnTo>
                  <a:pt x="608076" y="743902"/>
                </a:lnTo>
                <a:lnTo>
                  <a:pt x="608076" y="937603"/>
                </a:lnTo>
                <a:cubicBezTo>
                  <a:pt x="578183" y="950649"/>
                  <a:pt x="564527" y="985457"/>
                  <a:pt x="577573" y="1015350"/>
                </a:cubicBezTo>
                <a:cubicBezTo>
                  <a:pt x="590619" y="1045242"/>
                  <a:pt x="625427" y="1058898"/>
                  <a:pt x="655320" y="1045852"/>
                </a:cubicBezTo>
                <a:cubicBezTo>
                  <a:pt x="685212" y="1032806"/>
                  <a:pt x="698868" y="997998"/>
                  <a:pt x="685823" y="968106"/>
                </a:cubicBezTo>
                <a:cubicBezTo>
                  <a:pt x="679865" y="954456"/>
                  <a:pt x="668970" y="943560"/>
                  <a:pt x="655320" y="937603"/>
                </a:cubicBezTo>
                <a:lnTo>
                  <a:pt x="655320" y="743902"/>
                </a:lnTo>
                <a:lnTo>
                  <a:pt x="702564" y="743902"/>
                </a:lnTo>
                <a:lnTo>
                  <a:pt x="702564" y="844296"/>
                </a:lnTo>
                <a:cubicBezTo>
                  <a:pt x="672671" y="857342"/>
                  <a:pt x="659015" y="892150"/>
                  <a:pt x="672061" y="922043"/>
                </a:cubicBezTo>
                <a:cubicBezTo>
                  <a:pt x="685107" y="951935"/>
                  <a:pt x="719915" y="965591"/>
                  <a:pt x="749808" y="952545"/>
                </a:cubicBezTo>
                <a:cubicBezTo>
                  <a:pt x="779700" y="939499"/>
                  <a:pt x="793356" y="904691"/>
                  <a:pt x="780311" y="874799"/>
                </a:cubicBezTo>
                <a:cubicBezTo>
                  <a:pt x="774353" y="861148"/>
                  <a:pt x="763458" y="850253"/>
                  <a:pt x="749808" y="844296"/>
                </a:cubicBezTo>
                <a:lnTo>
                  <a:pt x="749808" y="743902"/>
                </a:lnTo>
                <a:lnTo>
                  <a:pt x="780516" y="743902"/>
                </a:lnTo>
                <a:cubicBezTo>
                  <a:pt x="822938" y="743647"/>
                  <a:pt x="862933" y="724083"/>
                  <a:pt x="889178" y="690753"/>
                </a:cubicBezTo>
                <a:lnTo>
                  <a:pt x="1039177" y="690753"/>
                </a:lnTo>
                <a:lnTo>
                  <a:pt x="1039177" y="837209"/>
                </a:lnTo>
                <a:cubicBezTo>
                  <a:pt x="1009285" y="850256"/>
                  <a:pt x="995629" y="885064"/>
                  <a:pt x="1008674" y="914956"/>
                </a:cubicBezTo>
                <a:cubicBezTo>
                  <a:pt x="1021721" y="944849"/>
                  <a:pt x="1056529" y="958505"/>
                  <a:pt x="1086421" y="945458"/>
                </a:cubicBezTo>
                <a:cubicBezTo>
                  <a:pt x="1116314" y="932413"/>
                  <a:pt x="1129970" y="897605"/>
                  <a:pt x="1116924" y="867712"/>
                </a:cubicBezTo>
                <a:cubicBezTo>
                  <a:pt x="1110967" y="854062"/>
                  <a:pt x="1100071" y="843167"/>
                  <a:pt x="1086421" y="837209"/>
                </a:cubicBezTo>
                <a:lnTo>
                  <a:pt x="1086421" y="667131"/>
                </a:lnTo>
                <a:cubicBezTo>
                  <a:pt x="1086421" y="654084"/>
                  <a:pt x="1075846" y="643509"/>
                  <a:pt x="1062799" y="643509"/>
                </a:cubicBezTo>
                <a:lnTo>
                  <a:pt x="913981" y="643509"/>
                </a:lnTo>
                <a:cubicBezTo>
                  <a:pt x="919920" y="624419"/>
                  <a:pt x="921534" y="604245"/>
                  <a:pt x="918705" y="584454"/>
                </a:cubicBezTo>
                <a:lnTo>
                  <a:pt x="961225" y="584454"/>
                </a:lnTo>
                <a:cubicBezTo>
                  <a:pt x="974271" y="614346"/>
                  <a:pt x="1009079" y="628002"/>
                  <a:pt x="1038972" y="614957"/>
                </a:cubicBezTo>
                <a:cubicBezTo>
                  <a:pt x="1068864" y="601910"/>
                  <a:pt x="1082520" y="567102"/>
                  <a:pt x="1069474" y="537210"/>
                </a:cubicBezTo>
                <a:cubicBezTo>
                  <a:pt x="1056428" y="507317"/>
                  <a:pt x="1021620" y="493661"/>
                  <a:pt x="991728" y="506707"/>
                </a:cubicBezTo>
                <a:cubicBezTo>
                  <a:pt x="978078" y="512664"/>
                  <a:pt x="967182" y="523560"/>
                  <a:pt x="961225" y="537210"/>
                </a:cubicBezTo>
                <a:lnTo>
                  <a:pt x="903351" y="537210"/>
                </a:lnTo>
                <a:cubicBezTo>
                  <a:pt x="893309" y="518546"/>
                  <a:pt x="879177" y="502396"/>
                  <a:pt x="862012" y="489966"/>
                </a:cubicBezTo>
                <a:lnTo>
                  <a:pt x="1055713" y="489966"/>
                </a:lnTo>
                <a:cubicBezTo>
                  <a:pt x="1068759" y="519858"/>
                  <a:pt x="1103567" y="533514"/>
                  <a:pt x="1133460" y="520468"/>
                </a:cubicBezTo>
                <a:cubicBezTo>
                  <a:pt x="1163352" y="507421"/>
                  <a:pt x="1177012" y="472613"/>
                  <a:pt x="1163962" y="442720"/>
                </a:cubicBezTo>
                <a:cubicBezTo>
                  <a:pt x="1154599" y="421268"/>
                  <a:pt x="1133450" y="407370"/>
                  <a:pt x="1110043" y="407289"/>
                </a:cubicBezTo>
                <a:close/>
                <a:moveTo>
                  <a:pt x="950595" y="94297"/>
                </a:moveTo>
                <a:cubicBezTo>
                  <a:pt x="957118" y="94297"/>
                  <a:pt x="962406" y="99585"/>
                  <a:pt x="962406" y="106108"/>
                </a:cubicBezTo>
                <a:cubicBezTo>
                  <a:pt x="962406" y="112631"/>
                  <a:pt x="957118" y="117919"/>
                  <a:pt x="950595" y="117919"/>
                </a:cubicBezTo>
                <a:cubicBezTo>
                  <a:pt x="944071" y="117919"/>
                  <a:pt x="938784" y="112631"/>
                  <a:pt x="938784" y="106108"/>
                </a:cubicBezTo>
                <a:cubicBezTo>
                  <a:pt x="938784" y="99585"/>
                  <a:pt x="944071" y="94297"/>
                  <a:pt x="950595" y="94297"/>
                </a:cubicBezTo>
                <a:close/>
                <a:moveTo>
                  <a:pt x="619887" y="141541"/>
                </a:moveTo>
                <a:cubicBezTo>
                  <a:pt x="626410" y="141541"/>
                  <a:pt x="631698" y="146829"/>
                  <a:pt x="631698" y="153352"/>
                </a:cubicBezTo>
                <a:cubicBezTo>
                  <a:pt x="631698" y="159875"/>
                  <a:pt x="626410" y="165163"/>
                  <a:pt x="619887" y="165163"/>
                </a:cubicBezTo>
                <a:cubicBezTo>
                  <a:pt x="613363" y="165163"/>
                  <a:pt x="608076" y="159875"/>
                  <a:pt x="608076" y="153352"/>
                </a:cubicBezTo>
                <a:cubicBezTo>
                  <a:pt x="608076" y="146829"/>
                  <a:pt x="613363" y="141541"/>
                  <a:pt x="619887" y="141541"/>
                </a:cubicBezTo>
                <a:close/>
                <a:moveTo>
                  <a:pt x="525399" y="47053"/>
                </a:moveTo>
                <a:cubicBezTo>
                  <a:pt x="531922" y="47053"/>
                  <a:pt x="537210" y="52341"/>
                  <a:pt x="537210" y="58864"/>
                </a:cubicBezTo>
                <a:cubicBezTo>
                  <a:pt x="537210" y="65387"/>
                  <a:pt x="531922" y="70675"/>
                  <a:pt x="525399" y="70675"/>
                </a:cubicBezTo>
                <a:cubicBezTo>
                  <a:pt x="518875" y="70675"/>
                  <a:pt x="513588" y="65387"/>
                  <a:pt x="513588" y="58864"/>
                </a:cubicBezTo>
                <a:cubicBezTo>
                  <a:pt x="513588" y="52341"/>
                  <a:pt x="518875" y="47053"/>
                  <a:pt x="525399" y="47053"/>
                </a:cubicBezTo>
                <a:close/>
                <a:moveTo>
                  <a:pt x="129730" y="153352"/>
                </a:moveTo>
                <a:cubicBezTo>
                  <a:pt x="136253" y="153352"/>
                  <a:pt x="141541" y="158640"/>
                  <a:pt x="141541" y="165163"/>
                </a:cubicBezTo>
                <a:cubicBezTo>
                  <a:pt x="141541" y="171686"/>
                  <a:pt x="136253" y="176974"/>
                  <a:pt x="129730" y="176974"/>
                </a:cubicBezTo>
                <a:cubicBezTo>
                  <a:pt x="123207" y="176974"/>
                  <a:pt x="117919" y="171686"/>
                  <a:pt x="117919" y="165163"/>
                </a:cubicBezTo>
                <a:cubicBezTo>
                  <a:pt x="117919" y="158640"/>
                  <a:pt x="123207" y="153352"/>
                  <a:pt x="129730" y="153352"/>
                </a:cubicBezTo>
                <a:close/>
                <a:moveTo>
                  <a:pt x="153352" y="507682"/>
                </a:moveTo>
                <a:cubicBezTo>
                  <a:pt x="146829" y="507682"/>
                  <a:pt x="141541" y="502394"/>
                  <a:pt x="141541" y="495871"/>
                </a:cubicBezTo>
                <a:cubicBezTo>
                  <a:pt x="141541" y="489348"/>
                  <a:pt x="146829" y="484060"/>
                  <a:pt x="153352" y="484060"/>
                </a:cubicBezTo>
                <a:cubicBezTo>
                  <a:pt x="159875" y="484060"/>
                  <a:pt x="165163" y="489348"/>
                  <a:pt x="165163" y="495871"/>
                </a:cubicBezTo>
                <a:cubicBezTo>
                  <a:pt x="165163" y="502394"/>
                  <a:pt x="159875" y="507682"/>
                  <a:pt x="153352" y="507682"/>
                </a:cubicBezTo>
                <a:close/>
                <a:moveTo>
                  <a:pt x="206502" y="932878"/>
                </a:moveTo>
                <a:cubicBezTo>
                  <a:pt x="199978" y="932878"/>
                  <a:pt x="194691" y="927590"/>
                  <a:pt x="194691" y="921067"/>
                </a:cubicBezTo>
                <a:cubicBezTo>
                  <a:pt x="194691" y="914544"/>
                  <a:pt x="199978" y="909256"/>
                  <a:pt x="206502" y="909256"/>
                </a:cubicBezTo>
                <a:cubicBezTo>
                  <a:pt x="213025" y="909256"/>
                  <a:pt x="218313" y="914544"/>
                  <a:pt x="218313" y="921067"/>
                </a:cubicBezTo>
                <a:cubicBezTo>
                  <a:pt x="218313" y="927590"/>
                  <a:pt x="213025" y="932878"/>
                  <a:pt x="206502" y="932878"/>
                </a:cubicBezTo>
                <a:close/>
                <a:moveTo>
                  <a:pt x="537210" y="909256"/>
                </a:moveTo>
                <a:cubicBezTo>
                  <a:pt x="530686" y="909256"/>
                  <a:pt x="525399" y="903968"/>
                  <a:pt x="525399" y="897445"/>
                </a:cubicBezTo>
                <a:cubicBezTo>
                  <a:pt x="525399" y="890922"/>
                  <a:pt x="530686" y="885634"/>
                  <a:pt x="537210" y="885634"/>
                </a:cubicBezTo>
                <a:cubicBezTo>
                  <a:pt x="543733" y="885634"/>
                  <a:pt x="549021" y="890922"/>
                  <a:pt x="549021" y="897445"/>
                </a:cubicBezTo>
                <a:cubicBezTo>
                  <a:pt x="549021" y="903968"/>
                  <a:pt x="543733" y="909256"/>
                  <a:pt x="537210" y="909256"/>
                </a:cubicBezTo>
                <a:close/>
                <a:moveTo>
                  <a:pt x="631698" y="1003744"/>
                </a:moveTo>
                <a:cubicBezTo>
                  <a:pt x="625174" y="1003744"/>
                  <a:pt x="619887" y="998456"/>
                  <a:pt x="619887" y="991933"/>
                </a:cubicBezTo>
                <a:cubicBezTo>
                  <a:pt x="619887" y="985410"/>
                  <a:pt x="625174" y="980122"/>
                  <a:pt x="631698" y="980122"/>
                </a:cubicBezTo>
                <a:cubicBezTo>
                  <a:pt x="638221" y="980122"/>
                  <a:pt x="643509" y="985410"/>
                  <a:pt x="643509" y="991933"/>
                </a:cubicBezTo>
                <a:cubicBezTo>
                  <a:pt x="643509" y="998456"/>
                  <a:pt x="638221" y="1003744"/>
                  <a:pt x="631698" y="1003744"/>
                </a:cubicBezTo>
                <a:close/>
                <a:moveTo>
                  <a:pt x="726186" y="909256"/>
                </a:moveTo>
                <a:cubicBezTo>
                  <a:pt x="719662" y="909256"/>
                  <a:pt x="714375" y="903968"/>
                  <a:pt x="714375" y="897445"/>
                </a:cubicBezTo>
                <a:cubicBezTo>
                  <a:pt x="714375" y="890922"/>
                  <a:pt x="719662" y="885634"/>
                  <a:pt x="726186" y="885634"/>
                </a:cubicBezTo>
                <a:cubicBezTo>
                  <a:pt x="732709" y="885634"/>
                  <a:pt x="737997" y="890922"/>
                  <a:pt x="737997" y="897445"/>
                </a:cubicBezTo>
                <a:cubicBezTo>
                  <a:pt x="737997" y="903968"/>
                  <a:pt x="732709" y="909256"/>
                  <a:pt x="726186" y="909256"/>
                </a:cubicBezTo>
                <a:close/>
                <a:moveTo>
                  <a:pt x="1062799" y="903351"/>
                </a:moveTo>
                <a:cubicBezTo>
                  <a:pt x="1056276" y="903351"/>
                  <a:pt x="1050988" y="898063"/>
                  <a:pt x="1050988" y="891540"/>
                </a:cubicBezTo>
                <a:cubicBezTo>
                  <a:pt x="1050988" y="885016"/>
                  <a:pt x="1056276" y="879729"/>
                  <a:pt x="1062799" y="879729"/>
                </a:cubicBezTo>
                <a:cubicBezTo>
                  <a:pt x="1069322" y="879729"/>
                  <a:pt x="1074610" y="885016"/>
                  <a:pt x="1074610" y="891540"/>
                </a:cubicBezTo>
                <a:cubicBezTo>
                  <a:pt x="1074610" y="898063"/>
                  <a:pt x="1069322" y="903351"/>
                  <a:pt x="1062799" y="903351"/>
                </a:cubicBezTo>
                <a:close/>
                <a:moveTo>
                  <a:pt x="1015555" y="549021"/>
                </a:moveTo>
                <a:cubicBezTo>
                  <a:pt x="1022078" y="549021"/>
                  <a:pt x="1027366" y="554308"/>
                  <a:pt x="1027366" y="560832"/>
                </a:cubicBezTo>
                <a:cubicBezTo>
                  <a:pt x="1027366" y="567355"/>
                  <a:pt x="1022078" y="572643"/>
                  <a:pt x="1015555" y="572643"/>
                </a:cubicBezTo>
                <a:cubicBezTo>
                  <a:pt x="1009032" y="572643"/>
                  <a:pt x="1003744" y="567355"/>
                  <a:pt x="1003744" y="560832"/>
                </a:cubicBezTo>
                <a:cubicBezTo>
                  <a:pt x="1003744" y="554308"/>
                  <a:pt x="1009032" y="549021"/>
                  <a:pt x="1015555" y="549021"/>
                </a:cubicBezTo>
                <a:close/>
                <a:moveTo>
                  <a:pt x="1015555" y="360045"/>
                </a:moveTo>
                <a:cubicBezTo>
                  <a:pt x="1022078" y="360045"/>
                  <a:pt x="1027366" y="365332"/>
                  <a:pt x="1027366" y="371856"/>
                </a:cubicBezTo>
                <a:cubicBezTo>
                  <a:pt x="1027366" y="378379"/>
                  <a:pt x="1022078" y="383667"/>
                  <a:pt x="1015555" y="383667"/>
                </a:cubicBezTo>
                <a:cubicBezTo>
                  <a:pt x="1009032" y="383667"/>
                  <a:pt x="1003744" y="378379"/>
                  <a:pt x="1003744" y="371856"/>
                </a:cubicBezTo>
                <a:cubicBezTo>
                  <a:pt x="1003744" y="365332"/>
                  <a:pt x="1009032" y="360045"/>
                  <a:pt x="1015555" y="360045"/>
                </a:cubicBezTo>
                <a:close/>
                <a:moveTo>
                  <a:pt x="430911" y="141541"/>
                </a:moveTo>
                <a:cubicBezTo>
                  <a:pt x="437434" y="141541"/>
                  <a:pt x="442722" y="146829"/>
                  <a:pt x="442722" y="153352"/>
                </a:cubicBezTo>
                <a:cubicBezTo>
                  <a:pt x="442722" y="159875"/>
                  <a:pt x="437434" y="165163"/>
                  <a:pt x="430911" y="165163"/>
                </a:cubicBezTo>
                <a:cubicBezTo>
                  <a:pt x="424387" y="165163"/>
                  <a:pt x="419100" y="159875"/>
                  <a:pt x="419100" y="153352"/>
                </a:cubicBezTo>
                <a:cubicBezTo>
                  <a:pt x="419100" y="146829"/>
                  <a:pt x="424387" y="141541"/>
                  <a:pt x="430911" y="141541"/>
                </a:cubicBezTo>
                <a:close/>
                <a:moveTo>
                  <a:pt x="58864" y="602170"/>
                </a:moveTo>
                <a:cubicBezTo>
                  <a:pt x="52341" y="602170"/>
                  <a:pt x="47053" y="596882"/>
                  <a:pt x="47053" y="590359"/>
                </a:cubicBezTo>
                <a:cubicBezTo>
                  <a:pt x="47053" y="583836"/>
                  <a:pt x="52341" y="578548"/>
                  <a:pt x="58864" y="578548"/>
                </a:cubicBezTo>
                <a:cubicBezTo>
                  <a:pt x="65387" y="578548"/>
                  <a:pt x="70675" y="583836"/>
                  <a:pt x="70675" y="590359"/>
                </a:cubicBezTo>
                <a:cubicBezTo>
                  <a:pt x="70675" y="596882"/>
                  <a:pt x="65387" y="602170"/>
                  <a:pt x="58864" y="602170"/>
                </a:cubicBezTo>
                <a:close/>
                <a:moveTo>
                  <a:pt x="153352" y="696658"/>
                </a:moveTo>
                <a:cubicBezTo>
                  <a:pt x="146829" y="696658"/>
                  <a:pt x="141541" y="691370"/>
                  <a:pt x="141541" y="684847"/>
                </a:cubicBezTo>
                <a:cubicBezTo>
                  <a:pt x="141541" y="678324"/>
                  <a:pt x="146829" y="673036"/>
                  <a:pt x="153352" y="673036"/>
                </a:cubicBezTo>
                <a:cubicBezTo>
                  <a:pt x="159875" y="673036"/>
                  <a:pt x="165163" y="678324"/>
                  <a:pt x="165163" y="684847"/>
                </a:cubicBezTo>
                <a:cubicBezTo>
                  <a:pt x="165163" y="691370"/>
                  <a:pt x="159875" y="696658"/>
                  <a:pt x="153352" y="696658"/>
                </a:cubicBezTo>
                <a:close/>
                <a:moveTo>
                  <a:pt x="780516" y="696658"/>
                </a:moveTo>
                <a:lnTo>
                  <a:pt x="420281" y="696658"/>
                </a:lnTo>
                <a:cubicBezTo>
                  <a:pt x="351463" y="696658"/>
                  <a:pt x="295675" y="640870"/>
                  <a:pt x="295675" y="572052"/>
                </a:cubicBezTo>
                <a:cubicBezTo>
                  <a:pt x="295675" y="503234"/>
                  <a:pt x="351463" y="447446"/>
                  <a:pt x="420281" y="447446"/>
                </a:cubicBezTo>
                <a:cubicBezTo>
                  <a:pt x="430793" y="448822"/>
                  <a:pt x="440933" y="443028"/>
                  <a:pt x="445084" y="433273"/>
                </a:cubicBezTo>
                <a:cubicBezTo>
                  <a:pt x="469402" y="371760"/>
                  <a:pt x="528940" y="331443"/>
                  <a:pt x="595084" y="331698"/>
                </a:cubicBezTo>
                <a:cubicBezTo>
                  <a:pt x="681948" y="332245"/>
                  <a:pt x="753120" y="400820"/>
                  <a:pt x="756894" y="487603"/>
                </a:cubicBezTo>
                <a:cubicBezTo>
                  <a:pt x="757524" y="500186"/>
                  <a:pt x="767918" y="510060"/>
                  <a:pt x="780516" y="510044"/>
                </a:cubicBezTo>
                <a:cubicBezTo>
                  <a:pt x="831722" y="510044"/>
                  <a:pt x="873233" y="551555"/>
                  <a:pt x="873233" y="602761"/>
                </a:cubicBezTo>
                <a:cubicBezTo>
                  <a:pt x="873233" y="653966"/>
                  <a:pt x="831722" y="695477"/>
                  <a:pt x="780516" y="695477"/>
                </a:cubicBezTo>
                <a:close/>
                <a:moveTo>
                  <a:pt x="1110043" y="478155"/>
                </a:moveTo>
                <a:cubicBezTo>
                  <a:pt x="1103520" y="478155"/>
                  <a:pt x="1098232" y="472867"/>
                  <a:pt x="1098232" y="466344"/>
                </a:cubicBezTo>
                <a:cubicBezTo>
                  <a:pt x="1098232" y="459820"/>
                  <a:pt x="1103520" y="454533"/>
                  <a:pt x="1110043" y="454533"/>
                </a:cubicBezTo>
                <a:cubicBezTo>
                  <a:pt x="1116566" y="454533"/>
                  <a:pt x="1121854" y="459820"/>
                  <a:pt x="1121854" y="466344"/>
                </a:cubicBezTo>
                <a:cubicBezTo>
                  <a:pt x="1121854" y="472867"/>
                  <a:pt x="1116566" y="478155"/>
                  <a:pt x="1110043" y="478155"/>
                </a:cubicBezTo>
                <a:close/>
              </a:path>
            </a:pathLst>
          </a:custGeom>
          <a:solidFill>
            <a:srgbClr val="B375FC"/>
          </a:soli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7B5DEBD-6BA3-863A-B0DD-D482B063C5DE}"/>
              </a:ext>
            </a:extLst>
          </p:cNvPr>
          <p:cNvSpPr/>
          <p:nvPr/>
        </p:nvSpPr>
        <p:spPr>
          <a:xfrm>
            <a:off x="1426565" y="4631190"/>
            <a:ext cx="4261039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betrieben durch US-Amerikaner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 (meist in Europa)</a:t>
            </a: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0BCCCC0A-A672-A509-8255-4DFCB259C7D8}"/>
              </a:ext>
            </a:extLst>
          </p:cNvPr>
          <p:cNvSpPr/>
          <p:nvPr/>
        </p:nvSpPr>
        <p:spPr>
          <a:xfrm>
            <a:off x="3710917" y="2977836"/>
            <a:ext cx="790491" cy="1459599"/>
          </a:xfrm>
          <a:custGeom>
            <a:avLst/>
            <a:gdLst>
              <a:gd name="connsiteX0" fmla="*/ 619046 w 790491"/>
              <a:gd name="connsiteY0" fmla="*/ 1345408 h 1459599"/>
              <a:gd name="connsiteX1" fmla="*/ 599963 w 790491"/>
              <a:gd name="connsiteY1" fmla="*/ 1364491 h 1459599"/>
              <a:gd name="connsiteX2" fmla="*/ 619046 w 790491"/>
              <a:gd name="connsiteY2" fmla="*/ 1383575 h 1459599"/>
              <a:gd name="connsiteX3" fmla="*/ 638130 w 790491"/>
              <a:gd name="connsiteY3" fmla="*/ 1364491 h 1459599"/>
              <a:gd name="connsiteX4" fmla="*/ 619046 w 790491"/>
              <a:gd name="connsiteY4" fmla="*/ 1345408 h 1459599"/>
              <a:gd name="connsiteX5" fmla="*/ 542712 w 790491"/>
              <a:gd name="connsiteY5" fmla="*/ 811072 h 1459599"/>
              <a:gd name="connsiteX6" fmla="*/ 523629 w 790491"/>
              <a:gd name="connsiteY6" fmla="*/ 830155 h 1459599"/>
              <a:gd name="connsiteX7" fmla="*/ 542712 w 790491"/>
              <a:gd name="connsiteY7" fmla="*/ 849239 h 1459599"/>
              <a:gd name="connsiteX8" fmla="*/ 561796 w 790491"/>
              <a:gd name="connsiteY8" fmla="*/ 830155 h 1459599"/>
              <a:gd name="connsiteX9" fmla="*/ 542712 w 790491"/>
              <a:gd name="connsiteY9" fmla="*/ 811072 h 1459599"/>
              <a:gd name="connsiteX10" fmla="*/ 695380 w 790491"/>
              <a:gd name="connsiteY10" fmla="*/ 658404 h 1459599"/>
              <a:gd name="connsiteX11" fmla="*/ 676296 w 790491"/>
              <a:gd name="connsiteY11" fmla="*/ 677488 h 1459599"/>
              <a:gd name="connsiteX12" fmla="*/ 695380 w 790491"/>
              <a:gd name="connsiteY12" fmla="*/ 696571 h 1459599"/>
              <a:gd name="connsiteX13" fmla="*/ 714463 w 790491"/>
              <a:gd name="connsiteY13" fmla="*/ 677488 h 1459599"/>
              <a:gd name="connsiteX14" fmla="*/ 695380 w 790491"/>
              <a:gd name="connsiteY14" fmla="*/ 658404 h 1459599"/>
              <a:gd name="connsiteX15" fmla="*/ 542712 w 790491"/>
              <a:gd name="connsiteY15" fmla="*/ 505737 h 1459599"/>
              <a:gd name="connsiteX16" fmla="*/ 523629 w 790491"/>
              <a:gd name="connsiteY16" fmla="*/ 524820 h 1459599"/>
              <a:gd name="connsiteX17" fmla="*/ 542712 w 790491"/>
              <a:gd name="connsiteY17" fmla="*/ 543904 h 1459599"/>
              <a:gd name="connsiteX18" fmla="*/ 561796 w 790491"/>
              <a:gd name="connsiteY18" fmla="*/ 524820 h 1459599"/>
              <a:gd name="connsiteX19" fmla="*/ 542712 w 790491"/>
              <a:gd name="connsiteY19" fmla="*/ 505737 h 1459599"/>
              <a:gd name="connsiteX20" fmla="*/ 437754 w 790491"/>
              <a:gd name="connsiteY20" fmla="*/ 76359 h 1459599"/>
              <a:gd name="connsiteX21" fmla="*/ 418671 w 790491"/>
              <a:gd name="connsiteY21" fmla="*/ 95442 h 1459599"/>
              <a:gd name="connsiteX22" fmla="*/ 437754 w 790491"/>
              <a:gd name="connsiteY22" fmla="*/ 114526 h 1459599"/>
              <a:gd name="connsiteX23" fmla="*/ 456838 w 790491"/>
              <a:gd name="connsiteY23" fmla="*/ 95442 h 1459599"/>
              <a:gd name="connsiteX24" fmla="*/ 437754 w 790491"/>
              <a:gd name="connsiteY24" fmla="*/ 76359 h 1459599"/>
              <a:gd name="connsiteX25" fmla="*/ 436294 w 790491"/>
              <a:gd name="connsiteY25" fmla="*/ 7 h 1459599"/>
              <a:gd name="connsiteX26" fmla="*/ 524871 w 790491"/>
              <a:gd name="connsiteY26" fmla="*/ 57276 h 1459599"/>
              <a:gd name="connsiteX27" fmla="*/ 475588 w 790491"/>
              <a:gd name="connsiteY27" fmla="*/ 182894 h 1459599"/>
              <a:gd name="connsiteX28" fmla="*/ 349970 w 790491"/>
              <a:gd name="connsiteY28" fmla="*/ 133609 h 1459599"/>
              <a:gd name="connsiteX29" fmla="*/ 113335 w 790491"/>
              <a:gd name="connsiteY29" fmla="*/ 133609 h 1459599"/>
              <a:gd name="connsiteX30" fmla="*/ 113335 w 790491"/>
              <a:gd name="connsiteY30" fmla="*/ 486654 h 1459599"/>
              <a:gd name="connsiteX31" fmla="*/ 454929 w 790491"/>
              <a:gd name="connsiteY31" fmla="*/ 486654 h 1459599"/>
              <a:gd name="connsiteX32" fmla="*/ 504214 w 790491"/>
              <a:gd name="connsiteY32" fmla="*/ 437369 h 1459599"/>
              <a:gd name="connsiteX33" fmla="*/ 629831 w 790491"/>
              <a:gd name="connsiteY33" fmla="*/ 486654 h 1459599"/>
              <a:gd name="connsiteX34" fmla="*/ 580548 w 790491"/>
              <a:gd name="connsiteY34" fmla="*/ 612272 h 1459599"/>
              <a:gd name="connsiteX35" fmla="*/ 454929 w 790491"/>
              <a:gd name="connsiteY35" fmla="*/ 562987 h 1459599"/>
              <a:gd name="connsiteX36" fmla="*/ 162951 w 790491"/>
              <a:gd name="connsiteY36" fmla="*/ 562987 h 1459599"/>
              <a:gd name="connsiteX37" fmla="*/ 191577 w 790491"/>
              <a:gd name="connsiteY37" fmla="*/ 639321 h 1459599"/>
              <a:gd name="connsiteX38" fmla="*/ 607597 w 790491"/>
              <a:gd name="connsiteY38" fmla="*/ 639321 h 1459599"/>
              <a:gd name="connsiteX39" fmla="*/ 695380 w 790491"/>
              <a:gd name="connsiteY39" fmla="*/ 582071 h 1459599"/>
              <a:gd name="connsiteX40" fmla="*/ 782499 w 790491"/>
              <a:gd name="connsiteY40" fmla="*/ 639318 h 1459599"/>
              <a:gd name="connsiteX41" fmla="*/ 733216 w 790491"/>
              <a:gd name="connsiteY41" fmla="*/ 764938 h 1459599"/>
              <a:gd name="connsiteX42" fmla="*/ 607597 w 790491"/>
              <a:gd name="connsiteY42" fmla="*/ 715655 h 1459599"/>
              <a:gd name="connsiteX43" fmla="*/ 294627 w 790491"/>
              <a:gd name="connsiteY43" fmla="*/ 715655 h 1459599"/>
              <a:gd name="connsiteX44" fmla="*/ 361420 w 790491"/>
              <a:gd name="connsiteY44" fmla="*/ 791988 h 1459599"/>
              <a:gd name="connsiteX45" fmla="*/ 454929 w 790491"/>
              <a:gd name="connsiteY45" fmla="*/ 791988 h 1459599"/>
              <a:gd name="connsiteX46" fmla="*/ 504214 w 790491"/>
              <a:gd name="connsiteY46" fmla="*/ 742704 h 1459599"/>
              <a:gd name="connsiteX47" fmla="*/ 629831 w 790491"/>
              <a:gd name="connsiteY47" fmla="*/ 791988 h 1459599"/>
              <a:gd name="connsiteX48" fmla="*/ 580548 w 790491"/>
              <a:gd name="connsiteY48" fmla="*/ 917607 h 1459599"/>
              <a:gd name="connsiteX49" fmla="*/ 454929 w 790491"/>
              <a:gd name="connsiteY49" fmla="*/ 868322 h 1459599"/>
              <a:gd name="connsiteX50" fmla="*/ 386228 w 790491"/>
              <a:gd name="connsiteY50" fmla="*/ 868322 h 1459599"/>
              <a:gd name="connsiteX51" fmla="*/ 378596 w 790491"/>
              <a:gd name="connsiteY51" fmla="*/ 963739 h 1459599"/>
              <a:gd name="connsiteX52" fmla="*/ 619046 w 790491"/>
              <a:gd name="connsiteY52" fmla="*/ 963739 h 1459599"/>
              <a:gd name="connsiteX53" fmla="*/ 657213 w 790491"/>
              <a:gd name="connsiteY53" fmla="*/ 1001906 h 1459599"/>
              <a:gd name="connsiteX54" fmla="*/ 657213 w 790491"/>
              <a:gd name="connsiteY54" fmla="*/ 1276707 h 1459599"/>
              <a:gd name="connsiteX55" fmla="*/ 706498 w 790491"/>
              <a:gd name="connsiteY55" fmla="*/ 1325992 h 1459599"/>
              <a:gd name="connsiteX56" fmla="*/ 657213 w 790491"/>
              <a:gd name="connsiteY56" fmla="*/ 1451608 h 1459599"/>
              <a:gd name="connsiteX57" fmla="*/ 531594 w 790491"/>
              <a:gd name="connsiteY57" fmla="*/ 1402325 h 1459599"/>
              <a:gd name="connsiteX58" fmla="*/ 580879 w 790491"/>
              <a:gd name="connsiteY58" fmla="*/ 1276707 h 1459599"/>
              <a:gd name="connsiteX59" fmla="*/ 580879 w 790491"/>
              <a:gd name="connsiteY59" fmla="*/ 1040073 h 1459599"/>
              <a:gd name="connsiteX60" fmla="*/ 338521 w 790491"/>
              <a:gd name="connsiteY60" fmla="*/ 1040073 h 1459599"/>
              <a:gd name="connsiteX61" fmla="*/ 213337 w 790491"/>
              <a:gd name="connsiteY61" fmla="*/ 1119929 h 1459599"/>
              <a:gd name="connsiteX62" fmla="*/ 179045 w 790491"/>
              <a:gd name="connsiteY62" fmla="*/ 1124025 h 1459599"/>
              <a:gd name="connsiteX63" fmla="*/ 138576 w 790491"/>
              <a:gd name="connsiteY63" fmla="*/ 1049614 h 1459599"/>
              <a:gd name="connsiteX64" fmla="*/ 162951 w 790491"/>
              <a:gd name="connsiteY64" fmla="*/ 1049614 h 1459599"/>
              <a:gd name="connsiteX65" fmla="*/ 162951 w 790491"/>
              <a:gd name="connsiteY65" fmla="*/ 1047706 h 1459599"/>
              <a:gd name="connsiteX66" fmla="*/ 312758 w 790491"/>
              <a:gd name="connsiteY66" fmla="*/ 897901 h 1459599"/>
              <a:gd name="connsiteX67" fmla="*/ 162951 w 790491"/>
              <a:gd name="connsiteY67" fmla="*/ 748095 h 1459599"/>
              <a:gd name="connsiteX68" fmla="*/ 124785 w 790491"/>
              <a:gd name="connsiteY68" fmla="*/ 711837 h 1459599"/>
              <a:gd name="connsiteX69" fmla="*/ 6133 w 790491"/>
              <a:gd name="connsiteY69" fmla="*/ 503056 h 1459599"/>
              <a:gd name="connsiteX70" fmla="*/ 0 w 790491"/>
              <a:gd name="connsiteY70" fmla="*/ 499804 h 1459599"/>
              <a:gd name="connsiteX71" fmla="*/ 2272 w 790491"/>
              <a:gd name="connsiteY71" fmla="*/ 412313 h 1459599"/>
              <a:gd name="connsiteX72" fmla="*/ 37002 w 790491"/>
              <a:gd name="connsiteY72" fmla="*/ 429403 h 1459599"/>
              <a:gd name="connsiteX73" fmla="*/ 37002 w 790491"/>
              <a:gd name="connsiteY73" fmla="*/ 95442 h 1459599"/>
              <a:gd name="connsiteX74" fmla="*/ 75169 w 790491"/>
              <a:gd name="connsiteY74" fmla="*/ 57276 h 1459599"/>
              <a:gd name="connsiteX75" fmla="*/ 349970 w 790491"/>
              <a:gd name="connsiteY75" fmla="*/ 57276 h 1459599"/>
              <a:gd name="connsiteX76" fmla="*/ 399254 w 790491"/>
              <a:gd name="connsiteY76" fmla="*/ 7991 h 1459599"/>
              <a:gd name="connsiteX77" fmla="*/ 436294 w 790491"/>
              <a:gd name="connsiteY77" fmla="*/ 7 h 145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790491" h="1459599">
                <a:moveTo>
                  <a:pt x="619046" y="1345408"/>
                </a:moveTo>
                <a:cubicBezTo>
                  <a:pt x="608507" y="1345408"/>
                  <a:pt x="599963" y="1353950"/>
                  <a:pt x="599963" y="1364491"/>
                </a:cubicBezTo>
                <a:cubicBezTo>
                  <a:pt x="599963" y="1375031"/>
                  <a:pt x="608507" y="1383575"/>
                  <a:pt x="619046" y="1383575"/>
                </a:cubicBezTo>
                <a:cubicBezTo>
                  <a:pt x="629586" y="1383575"/>
                  <a:pt x="638130" y="1375031"/>
                  <a:pt x="638130" y="1364491"/>
                </a:cubicBezTo>
                <a:cubicBezTo>
                  <a:pt x="638130" y="1353950"/>
                  <a:pt x="629586" y="1345408"/>
                  <a:pt x="619046" y="1345408"/>
                </a:cubicBezTo>
                <a:close/>
                <a:moveTo>
                  <a:pt x="542712" y="811072"/>
                </a:moveTo>
                <a:cubicBezTo>
                  <a:pt x="532173" y="811072"/>
                  <a:pt x="523629" y="819614"/>
                  <a:pt x="523629" y="830155"/>
                </a:cubicBezTo>
                <a:cubicBezTo>
                  <a:pt x="523629" y="840695"/>
                  <a:pt x="532173" y="849239"/>
                  <a:pt x="542712" y="849239"/>
                </a:cubicBezTo>
                <a:cubicBezTo>
                  <a:pt x="553252" y="849239"/>
                  <a:pt x="561796" y="840695"/>
                  <a:pt x="561796" y="830155"/>
                </a:cubicBezTo>
                <a:cubicBezTo>
                  <a:pt x="561796" y="819614"/>
                  <a:pt x="553252" y="811072"/>
                  <a:pt x="542712" y="811072"/>
                </a:cubicBezTo>
                <a:close/>
                <a:moveTo>
                  <a:pt x="695380" y="658404"/>
                </a:moveTo>
                <a:cubicBezTo>
                  <a:pt x="684840" y="658404"/>
                  <a:pt x="676296" y="666947"/>
                  <a:pt x="676296" y="677488"/>
                </a:cubicBezTo>
                <a:cubicBezTo>
                  <a:pt x="676296" y="688027"/>
                  <a:pt x="684840" y="696571"/>
                  <a:pt x="695380" y="696571"/>
                </a:cubicBezTo>
                <a:cubicBezTo>
                  <a:pt x="705919" y="696571"/>
                  <a:pt x="714463" y="688027"/>
                  <a:pt x="714463" y="677488"/>
                </a:cubicBezTo>
                <a:cubicBezTo>
                  <a:pt x="714463" y="666947"/>
                  <a:pt x="705919" y="658404"/>
                  <a:pt x="695380" y="658404"/>
                </a:cubicBezTo>
                <a:close/>
                <a:moveTo>
                  <a:pt x="542712" y="505737"/>
                </a:moveTo>
                <a:cubicBezTo>
                  <a:pt x="532173" y="505737"/>
                  <a:pt x="523629" y="514279"/>
                  <a:pt x="523629" y="524820"/>
                </a:cubicBezTo>
                <a:cubicBezTo>
                  <a:pt x="523629" y="535360"/>
                  <a:pt x="532173" y="543904"/>
                  <a:pt x="542712" y="543904"/>
                </a:cubicBezTo>
                <a:cubicBezTo>
                  <a:pt x="553252" y="543904"/>
                  <a:pt x="561796" y="535360"/>
                  <a:pt x="561796" y="524820"/>
                </a:cubicBezTo>
                <a:cubicBezTo>
                  <a:pt x="561796" y="514279"/>
                  <a:pt x="553252" y="505737"/>
                  <a:pt x="542712" y="505737"/>
                </a:cubicBezTo>
                <a:close/>
                <a:moveTo>
                  <a:pt x="437754" y="76359"/>
                </a:moveTo>
                <a:cubicBezTo>
                  <a:pt x="427213" y="76359"/>
                  <a:pt x="418671" y="84903"/>
                  <a:pt x="418671" y="95442"/>
                </a:cubicBezTo>
                <a:cubicBezTo>
                  <a:pt x="418671" y="105982"/>
                  <a:pt x="427213" y="114526"/>
                  <a:pt x="437754" y="114526"/>
                </a:cubicBezTo>
                <a:cubicBezTo>
                  <a:pt x="448294" y="114526"/>
                  <a:pt x="456838" y="105982"/>
                  <a:pt x="456838" y="95442"/>
                </a:cubicBezTo>
                <a:cubicBezTo>
                  <a:pt x="456838" y="84903"/>
                  <a:pt x="448294" y="76359"/>
                  <a:pt x="437754" y="76359"/>
                </a:cubicBezTo>
                <a:close/>
                <a:moveTo>
                  <a:pt x="436294" y="7"/>
                </a:moveTo>
                <a:cubicBezTo>
                  <a:pt x="473476" y="-416"/>
                  <a:pt x="509064" y="21053"/>
                  <a:pt x="524871" y="57276"/>
                </a:cubicBezTo>
                <a:cubicBezTo>
                  <a:pt x="545952" y="105575"/>
                  <a:pt x="523887" y="161815"/>
                  <a:pt x="475588" y="182894"/>
                </a:cubicBezTo>
                <a:cubicBezTo>
                  <a:pt x="427291" y="203971"/>
                  <a:pt x="371050" y="181908"/>
                  <a:pt x="349970" y="133609"/>
                </a:cubicBezTo>
                <a:lnTo>
                  <a:pt x="113335" y="133609"/>
                </a:lnTo>
                <a:lnTo>
                  <a:pt x="113335" y="486654"/>
                </a:lnTo>
                <a:lnTo>
                  <a:pt x="454929" y="486654"/>
                </a:lnTo>
                <a:cubicBezTo>
                  <a:pt x="464554" y="464599"/>
                  <a:pt x="482159" y="446994"/>
                  <a:pt x="504214" y="437369"/>
                </a:cubicBezTo>
                <a:cubicBezTo>
                  <a:pt x="552512" y="416290"/>
                  <a:pt x="608752" y="438354"/>
                  <a:pt x="629831" y="486654"/>
                </a:cubicBezTo>
                <a:cubicBezTo>
                  <a:pt x="650910" y="534951"/>
                  <a:pt x="628846" y="591191"/>
                  <a:pt x="580548" y="612272"/>
                </a:cubicBezTo>
                <a:cubicBezTo>
                  <a:pt x="532249" y="633349"/>
                  <a:pt x="476008" y="611285"/>
                  <a:pt x="454929" y="562987"/>
                </a:cubicBezTo>
                <a:lnTo>
                  <a:pt x="162951" y="562987"/>
                </a:lnTo>
                <a:cubicBezTo>
                  <a:pt x="175559" y="587175"/>
                  <a:pt x="185171" y="612808"/>
                  <a:pt x="191577" y="639321"/>
                </a:cubicBezTo>
                <a:lnTo>
                  <a:pt x="607597" y="639321"/>
                </a:lnTo>
                <a:cubicBezTo>
                  <a:pt x="622820" y="604437"/>
                  <a:pt x="657320" y="581938"/>
                  <a:pt x="695380" y="582071"/>
                </a:cubicBezTo>
                <a:cubicBezTo>
                  <a:pt x="733199" y="582202"/>
                  <a:pt x="767371" y="604657"/>
                  <a:pt x="782499" y="639318"/>
                </a:cubicBezTo>
                <a:cubicBezTo>
                  <a:pt x="803584" y="687617"/>
                  <a:pt x="781513" y="743857"/>
                  <a:pt x="733216" y="764938"/>
                </a:cubicBezTo>
                <a:cubicBezTo>
                  <a:pt x="684916" y="786017"/>
                  <a:pt x="628676" y="763952"/>
                  <a:pt x="607597" y="715655"/>
                </a:cubicBezTo>
                <a:lnTo>
                  <a:pt x="294627" y="715655"/>
                </a:lnTo>
                <a:cubicBezTo>
                  <a:pt x="322362" y="735738"/>
                  <a:pt x="345195" y="761832"/>
                  <a:pt x="361420" y="791988"/>
                </a:cubicBezTo>
                <a:lnTo>
                  <a:pt x="454929" y="791988"/>
                </a:lnTo>
                <a:cubicBezTo>
                  <a:pt x="464554" y="769934"/>
                  <a:pt x="482159" y="752329"/>
                  <a:pt x="504214" y="742704"/>
                </a:cubicBezTo>
                <a:cubicBezTo>
                  <a:pt x="552512" y="721625"/>
                  <a:pt x="608752" y="743689"/>
                  <a:pt x="629831" y="791988"/>
                </a:cubicBezTo>
                <a:cubicBezTo>
                  <a:pt x="650910" y="840286"/>
                  <a:pt x="628846" y="896526"/>
                  <a:pt x="580548" y="917607"/>
                </a:cubicBezTo>
                <a:cubicBezTo>
                  <a:pt x="532249" y="938684"/>
                  <a:pt x="476008" y="916620"/>
                  <a:pt x="454929" y="868322"/>
                </a:cubicBezTo>
                <a:lnTo>
                  <a:pt x="386228" y="868322"/>
                </a:lnTo>
                <a:cubicBezTo>
                  <a:pt x="390799" y="900299"/>
                  <a:pt x="388191" y="932895"/>
                  <a:pt x="378596" y="963739"/>
                </a:cubicBezTo>
                <a:lnTo>
                  <a:pt x="619046" y="963739"/>
                </a:lnTo>
                <a:cubicBezTo>
                  <a:pt x="640127" y="963739"/>
                  <a:pt x="657213" y="980826"/>
                  <a:pt x="657213" y="1001906"/>
                </a:cubicBezTo>
                <a:lnTo>
                  <a:pt x="657213" y="1276707"/>
                </a:lnTo>
                <a:cubicBezTo>
                  <a:pt x="679268" y="1286333"/>
                  <a:pt x="696873" y="1303937"/>
                  <a:pt x="706498" y="1325992"/>
                </a:cubicBezTo>
                <a:cubicBezTo>
                  <a:pt x="727577" y="1374291"/>
                  <a:pt x="705512" y="1430531"/>
                  <a:pt x="657213" y="1451608"/>
                </a:cubicBezTo>
                <a:cubicBezTo>
                  <a:pt x="608915" y="1472689"/>
                  <a:pt x="552675" y="1450624"/>
                  <a:pt x="531594" y="1402325"/>
                </a:cubicBezTo>
                <a:cubicBezTo>
                  <a:pt x="510517" y="1354028"/>
                  <a:pt x="532582" y="1297787"/>
                  <a:pt x="580879" y="1276707"/>
                </a:cubicBezTo>
                <a:lnTo>
                  <a:pt x="580879" y="1040073"/>
                </a:lnTo>
                <a:lnTo>
                  <a:pt x="338521" y="1040073"/>
                </a:lnTo>
                <a:cubicBezTo>
                  <a:pt x="306717" y="1080462"/>
                  <a:pt x="262416" y="1108340"/>
                  <a:pt x="213337" y="1119929"/>
                </a:cubicBezTo>
                <a:lnTo>
                  <a:pt x="179045" y="1124025"/>
                </a:lnTo>
                <a:lnTo>
                  <a:pt x="138576" y="1049614"/>
                </a:lnTo>
                <a:lnTo>
                  <a:pt x="162951" y="1049614"/>
                </a:lnTo>
                <a:lnTo>
                  <a:pt x="162951" y="1047706"/>
                </a:lnTo>
                <a:cubicBezTo>
                  <a:pt x="245687" y="1047706"/>
                  <a:pt x="312758" y="980635"/>
                  <a:pt x="312758" y="897901"/>
                </a:cubicBezTo>
                <a:cubicBezTo>
                  <a:pt x="312758" y="815166"/>
                  <a:pt x="245687" y="748095"/>
                  <a:pt x="162951" y="748095"/>
                </a:cubicBezTo>
                <a:cubicBezTo>
                  <a:pt x="142596" y="748121"/>
                  <a:pt x="125803" y="732167"/>
                  <a:pt x="124785" y="711837"/>
                </a:cubicBezTo>
                <a:cubicBezTo>
                  <a:pt x="120974" y="624200"/>
                  <a:pt x="74624" y="548056"/>
                  <a:pt x="6133" y="503056"/>
                </a:cubicBezTo>
                <a:lnTo>
                  <a:pt x="0" y="499804"/>
                </a:lnTo>
                <a:lnTo>
                  <a:pt x="2272" y="412313"/>
                </a:lnTo>
                <a:lnTo>
                  <a:pt x="37002" y="429403"/>
                </a:lnTo>
                <a:lnTo>
                  <a:pt x="37002" y="95442"/>
                </a:lnTo>
                <a:cubicBezTo>
                  <a:pt x="37002" y="74364"/>
                  <a:pt x="54088" y="57276"/>
                  <a:pt x="75169" y="57276"/>
                </a:cubicBezTo>
                <a:lnTo>
                  <a:pt x="349970" y="57276"/>
                </a:lnTo>
                <a:cubicBezTo>
                  <a:pt x="359596" y="35221"/>
                  <a:pt x="377200" y="17617"/>
                  <a:pt x="399254" y="7991"/>
                </a:cubicBezTo>
                <a:cubicBezTo>
                  <a:pt x="411329" y="2721"/>
                  <a:pt x="423900" y="148"/>
                  <a:pt x="436294" y="7"/>
                </a:cubicBezTo>
                <a:close/>
              </a:path>
            </a:pathLst>
          </a:custGeom>
          <a:gradFill>
            <a:gsLst>
              <a:gs pos="0">
                <a:srgbClr val="42D0C6"/>
              </a:gs>
              <a:gs pos="100000">
                <a:srgbClr val="34CA8C"/>
              </a:gs>
            </a:gsLst>
            <a:lin ang="5400000" scaled="1"/>
          </a:gra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C2F0114C-9698-D05D-7130-2D0FB4AC96CB}"/>
              </a:ext>
            </a:extLst>
          </p:cNvPr>
          <p:cNvSpPr/>
          <p:nvPr/>
        </p:nvSpPr>
        <p:spPr>
          <a:xfrm rot="10800000">
            <a:off x="4513585" y="3280718"/>
            <a:ext cx="3822516" cy="963067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42D0C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4CDD4C0-1B69-2A5F-F9DF-6F1E28FA0F58}"/>
              </a:ext>
            </a:extLst>
          </p:cNvPr>
          <p:cNvGrpSpPr/>
          <p:nvPr/>
        </p:nvGrpSpPr>
        <p:grpSpPr>
          <a:xfrm>
            <a:off x="10971517" y="4255633"/>
            <a:ext cx="534682" cy="344010"/>
            <a:chOff x="10018257" y="4340025"/>
            <a:chExt cx="997744" cy="641939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5D03572B-784C-2BDD-E6C4-66ECDF7B2FCE}"/>
                </a:ext>
              </a:extLst>
            </p:cNvPr>
            <p:cNvSpPr/>
            <p:nvPr/>
          </p:nvSpPr>
          <p:spPr>
            <a:xfrm>
              <a:off x="10018257" y="4340025"/>
              <a:ext cx="997744" cy="6419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6F7A7B32-EA68-F07C-D82D-7A39465F3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62957" y="4396530"/>
              <a:ext cx="525922" cy="525922"/>
            </a:xfrm>
            <a:prstGeom prst="rect">
              <a:avLst/>
            </a:prstGeom>
          </p:spPr>
        </p:pic>
      </p:grp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BEDAD5C1-28CA-9481-EDF9-BDF5306B6935}"/>
              </a:ext>
            </a:extLst>
          </p:cNvPr>
          <p:cNvSpPr/>
          <p:nvPr/>
        </p:nvSpPr>
        <p:spPr>
          <a:xfrm>
            <a:off x="741143" y="4965073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FAD0EDFB-6D36-FA0E-DBF0-F2D47F332FAD}"/>
              </a:ext>
            </a:extLst>
          </p:cNvPr>
          <p:cNvGrpSpPr/>
          <p:nvPr/>
        </p:nvGrpSpPr>
        <p:grpSpPr>
          <a:xfrm>
            <a:off x="6547594" y="2954145"/>
            <a:ext cx="1266374" cy="1513502"/>
            <a:chOff x="6547594" y="3067574"/>
            <a:chExt cx="1171466" cy="1400073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6C58209-2B89-83F2-7525-75AC1D70006E}"/>
                </a:ext>
              </a:extLst>
            </p:cNvPr>
            <p:cNvSpPr/>
            <p:nvPr/>
          </p:nvSpPr>
          <p:spPr>
            <a:xfrm>
              <a:off x="6547594" y="3067574"/>
              <a:ext cx="1171466" cy="1400073"/>
            </a:xfrm>
            <a:prstGeom prst="rect">
              <a:avLst/>
            </a:prstGeom>
            <a:solidFill>
              <a:schemeClr val="bg1"/>
            </a:solidFill>
            <a:ln w="9525">
              <a:gradFill>
                <a:gsLst>
                  <a:gs pos="0">
                    <a:srgbClr val="7ED878"/>
                  </a:gs>
                  <a:gs pos="100000">
                    <a:srgbClr val="34CA8C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endPara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endParaRPr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D88B4665-A250-E0A5-43D7-AD30520DA4E8}"/>
                </a:ext>
              </a:extLst>
            </p:cNvPr>
            <p:cNvGrpSpPr/>
            <p:nvPr/>
          </p:nvGrpSpPr>
          <p:grpSpPr>
            <a:xfrm>
              <a:off x="6708797" y="3218944"/>
              <a:ext cx="872773" cy="1133897"/>
              <a:chOff x="7077012" y="3218944"/>
              <a:chExt cx="872773" cy="1133897"/>
            </a:xfrm>
          </p:grpSpPr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6FEEE89B-174C-5547-BBF8-05E17EDEE60D}"/>
                  </a:ext>
                </a:extLst>
              </p:cNvPr>
              <p:cNvSpPr/>
              <p:nvPr/>
            </p:nvSpPr>
            <p:spPr>
              <a:xfrm>
                <a:off x="7077012" y="3218944"/>
                <a:ext cx="872773" cy="1133897"/>
              </a:xfrm>
              <a:custGeom>
                <a:avLst/>
                <a:gdLst>
                  <a:gd name="connsiteX0" fmla="*/ 663126 w 872773"/>
                  <a:gd name="connsiteY0" fmla="*/ 1082419 h 1133897"/>
                  <a:gd name="connsiteX1" fmla="*/ 663126 w 872773"/>
                  <a:gd name="connsiteY1" fmla="*/ 1098529 h 1133897"/>
                  <a:gd name="connsiteX2" fmla="*/ 729930 w 872773"/>
                  <a:gd name="connsiteY2" fmla="*/ 1098529 h 1133897"/>
                  <a:gd name="connsiteX3" fmla="*/ 729930 w 872773"/>
                  <a:gd name="connsiteY3" fmla="*/ 1082419 h 1133897"/>
                  <a:gd name="connsiteX4" fmla="*/ 139307 w 872773"/>
                  <a:gd name="connsiteY4" fmla="*/ 1082419 h 1133897"/>
                  <a:gd name="connsiteX5" fmla="*/ 139307 w 872773"/>
                  <a:gd name="connsiteY5" fmla="*/ 1098529 h 1133897"/>
                  <a:gd name="connsiteX6" fmla="*/ 205915 w 872773"/>
                  <a:gd name="connsiteY6" fmla="*/ 1098529 h 1133897"/>
                  <a:gd name="connsiteX7" fmla="*/ 205915 w 872773"/>
                  <a:gd name="connsiteY7" fmla="*/ 1082419 h 1133897"/>
                  <a:gd name="connsiteX8" fmla="*/ 112978 w 872773"/>
                  <a:gd name="connsiteY8" fmla="*/ 767458 h 1133897"/>
                  <a:gd name="connsiteX9" fmla="*/ 112978 w 872773"/>
                  <a:gd name="connsiteY9" fmla="*/ 838388 h 1133897"/>
                  <a:gd name="connsiteX10" fmla="*/ 131054 w 872773"/>
                  <a:gd name="connsiteY10" fmla="*/ 838388 h 1133897"/>
                  <a:gd name="connsiteX11" fmla="*/ 131054 w 872773"/>
                  <a:gd name="connsiteY11" fmla="*/ 767458 h 1133897"/>
                  <a:gd name="connsiteX12" fmla="*/ 112978 w 872773"/>
                  <a:gd name="connsiteY12" fmla="*/ 244031 h 1133897"/>
                  <a:gd name="connsiteX13" fmla="*/ 112978 w 872773"/>
                  <a:gd name="connsiteY13" fmla="*/ 314765 h 1133897"/>
                  <a:gd name="connsiteX14" fmla="*/ 131054 w 872773"/>
                  <a:gd name="connsiteY14" fmla="*/ 314765 h 1133897"/>
                  <a:gd name="connsiteX15" fmla="*/ 131054 w 872773"/>
                  <a:gd name="connsiteY15" fmla="*/ 244031 h 1133897"/>
                  <a:gd name="connsiteX16" fmla="*/ 139111 w 872773"/>
                  <a:gd name="connsiteY16" fmla="*/ 139111 h 1133897"/>
                  <a:gd name="connsiteX17" fmla="*/ 139111 w 872773"/>
                  <a:gd name="connsiteY17" fmla="*/ 209647 h 1133897"/>
                  <a:gd name="connsiteX18" fmla="*/ 148344 w 872773"/>
                  <a:gd name="connsiteY18" fmla="*/ 209647 h 1133897"/>
                  <a:gd name="connsiteX19" fmla="*/ 165439 w 872773"/>
                  <a:gd name="connsiteY19" fmla="*/ 226741 h 1133897"/>
                  <a:gd name="connsiteX20" fmla="*/ 165439 w 872773"/>
                  <a:gd name="connsiteY20" fmla="*/ 332055 h 1133897"/>
                  <a:gd name="connsiteX21" fmla="*/ 148344 w 872773"/>
                  <a:gd name="connsiteY21" fmla="*/ 349150 h 1133897"/>
                  <a:gd name="connsiteX22" fmla="*/ 139111 w 872773"/>
                  <a:gd name="connsiteY22" fmla="*/ 349150 h 1133897"/>
                  <a:gd name="connsiteX23" fmla="*/ 139111 w 872773"/>
                  <a:gd name="connsiteY23" fmla="*/ 733074 h 1133897"/>
                  <a:gd name="connsiteX24" fmla="*/ 148344 w 872773"/>
                  <a:gd name="connsiteY24" fmla="*/ 733074 h 1133897"/>
                  <a:gd name="connsiteX25" fmla="*/ 165439 w 872773"/>
                  <a:gd name="connsiteY25" fmla="*/ 750364 h 1133897"/>
                  <a:gd name="connsiteX26" fmla="*/ 165439 w 872773"/>
                  <a:gd name="connsiteY26" fmla="*/ 855482 h 1133897"/>
                  <a:gd name="connsiteX27" fmla="*/ 165441 w 872773"/>
                  <a:gd name="connsiteY27" fmla="*/ 855680 h 1133897"/>
                  <a:gd name="connsiteX28" fmla="*/ 148344 w 872773"/>
                  <a:gd name="connsiteY28" fmla="*/ 872773 h 1133897"/>
                  <a:gd name="connsiteX29" fmla="*/ 139111 w 872773"/>
                  <a:gd name="connsiteY29" fmla="*/ 872773 h 1133897"/>
                  <a:gd name="connsiteX30" fmla="*/ 139111 w 872773"/>
                  <a:gd name="connsiteY30" fmla="*/ 943114 h 1133897"/>
                  <a:gd name="connsiteX31" fmla="*/ 733663 w 872773"/>
                  <a:gd name="connsiteY31" fmla="*/ 943114 h 1133897"/>
                  <a:gd name="connsiteX32" fmla="*/ 733663 w 872773"/>
                  <a:gd name="connsiteY32" fmla="*/ 139111 h 1133897"/>
                  <a:gd name="connsiteX33" fmla="*/ 122017 w 872773"/>
                  <a:gd name="connsiteY33" fmla="*/ 104726 h 1133897"/>
                  <a:gd name="connsiteX34" fmla="*/ 750758 w 872773"/>
                  <a:gd name="connsiteY34" fmla="*/ 104726 h 1133897"/>
                  <a:gd name="connsiteX35" fmla="*/ 768048 w 872773"/>
                  <a:gd name="connsiteY35" fmla="*/ 122017 h 1133897"/>
                  <a:gd name="connsiteX36" fmla="*/ 768048 w 872773"/>
                  <a:gd name="connsiteY36" fmla="*/ 960404 h 1133897"/>
                  <a:gd name="connsiteX37" fmla="*/ 750758 w 872773"/>
                  <a:gd name="connsiteY37" fmla="*/ 977497 h 1133897"/>
                  <a:gd name="connsiteX38" fmla="*/ 122017 w 872773"/>
                  <a:gd name="connsiteY38" fmla="*/ 977497 h 1133897"/>
                  <a:gd name="connsiteX39" fmla="*/ 104726 w 872773"/>
                  <a:gd name="connsiteY39" fmla="*/ 960404 h 1133897"/>
                  <a:gd name="connsiteX40" fmla="*/ 104726 w 872773"/>
                  <a:gd name="connsiteY40" fmla="*/ 872773 h 1133897"/>
                  <a:gd name="connsiteX41" fmla="*/ 95687 w 872773"/>
                  <a:gd name="connsiteY41" fmla="*/ 872773 h 1133897"/>
                  <a:gd name="connsiteX42" fmla="*/ 95489 w 872773"/>
                  <a:gd name="connsiteY42" fmla="*/ 872770 h 1133897"/>
                  <a:gd name="connsiteX43" fmla="*/ 78595 w 872773"/>
                  <a:gd name="connsiteY43" fmla="*/ 855482 h 1133897"/>
                  <a:gd name="connsiteX44" fmla="*/ 78595 w 872773"/>
                  <a:gd name="connsiteY44" fmla="*/ 750364 h 1133897"/>
                  <a:gd name="connsiteX45" fmla="*/ 95687 w 872773"/>
                  <a:gd name="connsiteY45" fmla="*/ 733074 h 1133897"/>
                  <a:gd name="connsiteX46" fmla="*/ 104726 w 872773"/>
                  <a:gd name="connsiteY46" fmla="*/ 733074 h 1133897"/>
                  <a:gd name="connsiteX47" fmla="*/ 104726 w 872773"/>
                  <a:gd name="connsiteY47" fmla="*/ 349150 h 1133897"/>
                  <a:gd name="connsiteX48" fmla="*/ 95687 w 872773"/>
                  <a:gd name="connsiteY48" fmla="*/ 349150 h 1133897"/>
                  <a:gd name="connsiteX49" fmla="*/ 78595 w 872773"/>
                  <a:gd name="connsiteY49" fmla="*/ 332055 h 1133897"/>
                  <a:gd name="connsiteX50" fmla="*/ 78595 w 872773"/>
                  <a:gd name="connsiteY50" fmla="*/ 226741 h 1133897"/>
                  <a:gd name="connsiteX51" fmla="*/ 95687 w 872773"/>
                  <a:gd name="connsiteY51" fmla="*/ 209647 h 1133897"/>
                  <a:gd name="connsiteX52" fmla="*/ 104726 w 872773"/>
                  <a:gd name="connsiteY52" fmla="*/ 209647 h 1133897"/>
                  <a:gd name="connsiteX53" fmla="*/ 104726 w 872773"/>
                  <a:gd name="connsiteY53" fmla="*/ 122017 h 1133897"/>
                  <a:gd name="connsiteX54" fmla="*/ 122017 w 872773"/>
                  <a:gd name="connsiteY54" fmla="*/ 104726 h 1133897"/>
                  <a:gd name="connsiteX55" fmla="*/ 34385 w 872773"/>
                  <a:gd name="connsiteY55" fmla="*/ 34385 h 1133897"/>
                  <a:gd name="connsiteX56" fmla="*/ 34385 w 872773"/>
                  <a:gd name="connsiteY56" fmla="*/ 1048034 h 1133897"/>
                  <a:gd name="connsiteX57" fmla="*/ 838387 w 872773"/>
                  <a:gd name="connsiteY57" fmla="*/ 1048034 h 1133897"/>
                  <a:gd name="connsiteX58" fmla="*/ 838387 w 872773"/>
                  <a:gd name="connsiteY58" fmla="*/ 34385 h 1133897"/>
                  <a:gd name="connsiteX59" fmla="*/ 17293 w 872773"/>
                  <a:gd name="connsiteY59" fmla="*/ 2 h 1133897"/>
                  <a:gd name="connsiteX60" fmla="*/ 855482 w 872773"/>
                  <a:gd name="connsiteY60" fmla="*/ 2 h 1133897"/>
                  <a:gd name="connsiteX61" fmla="*/ 855878 w 872773"/>
                  <a:gd name="connsiteY61" fmla="*/ 2 h 1133897"/>
                  <a:gd name="connsiteX62" fmla="*/ 872772 w 872773"/>
                  <a:gd name="connsiteY62" fmla="*/ 17293 h 1133897"/>
                  <a:gd name="connsiteX63" fmla="*/ 872772 w 872773"/>
                  <a:gd name="connsiteY63" fmla="*/ 1065129 h 1133897"/>
                  <a:gd name="connsiteX64" fmla="*/ 855482 w 872773"/>
                  <a:gd name="connsiteY64" fmla="*/ 1082419 h 1133897"/>
                  <a:gd name="connsiteX65" fmla="*/ 764314 w 872773"/>
                  <a:gd name="connsiteY65" fmla="*/ 1082419 h 1133897"/>
                  <a:gd name="connsiteX66" fmla="*/ 764314 w 872773"/>
                  <a:gd name="connsiteY66" fmla="*/ 1116606 h 1133897"/>
                  <a:gd name="connsiteX67" fmla="*/ 764316 w 872773"/>
                  <a:gd name="connsiteY67" fmla="*/ 1116806 h 1133897"/>
                  <a:gd name="connsiteX68" fmla="*/ 747220 w 872773"/>
                  <a:gd name="connsiteY68" fmla="*/ 1133896 h 1133897"/>
                  <a:gd name="connsiteX69" fmla="*/ 646034 w 872773"/>
                  <a:gd name="connsiteY69" fmla="*/ 1133896 h 1133897"/>
                  <a:gd name="connsiteX70" fmla="*/ 645638 w 872773"/>
                  <a:gd name="connsiteY70" fmla="*/ 1133896 h 1133897"/>
                  <a:gd name="connsiteX71" fmla="*/ 628743 w 872773"/>
                  <a:gd name="connsiteY71" fmla="*/ 1116606 h 1133897"/>
                  <a:gd name="connsiteX72" fmla="*/ 628743 w 872773"/>
                  <a:gd name="connsiteY72" fmla="*/ 1082419 h 1133897"/>
                  <a:gd name="connsiteX73" fmla="*/ 239906 w 872773"/>
                  <a:gd name="connsiteY73" fmla="*/ 1082419 h 1133897"/>
                  <a:gd name="connsiteX74" fmla="*/ 239906 w 872773"/>
                  <a:gd name="connsiteY74" fmla="*/ 1116606 h 1133897"/>
                  <a:gd name="connsiteX75" fmla="*/ 223205 w 872773"/>
                  <a:gd name="connsiteY75" fmla="*/ 1133896 h 1133897"/>
                  <a:gd name="connsiteX76" fmla="*/ 122017 w 872773"/>
                  <a:gd name="connsiteY76" fmla="*/ 1133896 h 1133897"/>
                  <a:gd name="connsiteX77" fmla="*/ 121819 w 872773"/>
                  <a:gd name="connsiteY77" fmla="*/ 1133894 h 1133897"/>
                  <a:gd name="connsiteX78" fmla="*/ 104922 w 872773"/>
                  <a:gd name="connsiteY78" fmla="*/ 1116606 h 1133897"/>
                  <a:gd name="connsiteX79" fmla="*/ 104922 w 872773"/>
                  <a:gd name="connsiteY79" fmla="*/ 1082419 h 1133897"/>
                  <a:gd name="connsiteX80" fmla="*/ 17293 w 872773"/>
                  <a:gd name="connsiteY80" fmla="*/ 1082419 h 1133897"/>
                  <a:gd name="connsiteX81" fmla="*/ 2 w 872773"/>
                  <a:gd name="connsiteY81" fmla="*/ 1065129 h 1133897"/>
                  <a:gd name="connsiteX82" fmla="*/ 2 w 872773"/>
                  <a:gd name="connsiteY82" fmla="*/ 17293 h 1133897"/>
                  <a:gd name="connsiteX83" fmla="*/ 2 w 872773"/>
                  <a:gd name="connsiteY83" fmla="*/ 16897 h 1133897"/>
                  <a:gd name="connsiteX84" fmla="*/ 17293 w 872773"/>
                  <a:gd name="connsiteY84" fmla="*/ 2 h 113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872773" h="1133897">
                    <a:moveTo>
                      <a:pt x="663126" y="1082419"/>
                    </a:moveTo>
                    <a:lnTo>
                      <a:pt x="663126" y="1098529"/>
                    </a:lnTo>
                    <a:lnTo>
                      <a:pt x="729930" y="1098529"/>
                    </a:lnTo>
                    <a:lnTo>
                      <a:pt x="729930" y="1082419"/>
                    </a:lnTo>
                    <a:close/>
                    <a:moveTo>
                      <a:pt x="139307" y="1082419"/>
                    </a:moveTo>
                    <a:lnTo>
                      <a:pt x="139307" y="1098529"/>
                    </a:lnTo>
                    <a:lnTo>
                      <a:pt x="205915" y="1098529"/>
                    </a:lnTo>
                    <a:lnTo>
                      <a:pt x="205915" y="1082419"/>
                    </a:lnTo>
                    <a:close/>
                    <a:moveTo>
                      <a:pt x="112978" y="767458"/>
                    </a:moveTo>
                    <a:lnTo>
                      <a:pt x="112978" y="838388"/>
                    </a:lnTo>
                    <a:lnTo>
                      <a:pt x="131054" y="838388"/>
                    </a:lnTo>
                    <a:lnTo>
                      <a:pt x="131054" y="767458"/>
                    </a:lnTo>
                    <a:close/>
                    <a:moveTo>
                      <a:pt x="112978" y="244031"/>
                    </a:moveTo>
                    <a:lnTo>
                      <a:pt x="112978" y="314765"/>
                    </a:lnTo>
                    <a:lnTo>
                      <a:pt x="131054" y="314765"/>
                    </a:lnTo>
                    <a:lnTo>
                      <a:pt x="131054" y="244031"/>
                    </a:lnTo>
                    <a:close/>
                    <a:moveTo>
                      <a:pt x="139111" y="139111"/>
                    </a:moveTo>
                    <a:lnTo>
                      <a:pt x="139111" y="209647"/>
                    </a:lnTo>
                    <a:lnTo>
                      <a:pt x="148344" y="209647"/>
                    </a:lnTo>
                    <a:cubicBezTo>
                      <a:pt x="157786" y="209647"/>
                      <a:pt x="165439" y="217300"/>
                      <a:pt x="165439" y="226741"/>
                    </a:cubicBezTo>
                    <a:lnTo>
                      <a:pt x="165439" y="332055"/>
                    </a:lnTo>
                    <a:cubicBezTo>
                      <a:pt x="165439" y="341497"/>
                      <a:pt x="157786" y="349150"/>
                      <a:pt x="148344" y="349150"/>
                    </a:cubicBezTo>
                    <a:lnTo>
                      <a:pt x="139111" y="349150"/>
                    </a:lnTo>
                    <a:lnTo>
                      <a:pt x="139111" y="733074"/>
                    </a:lnTo>
                    <a:lnTo>
                      <a:pt x="148344" y="733074"/>
                    </a:lnTo>
                    <a:cubicBezTo>
                      <a:pt x="157817" y="733183"/>
                      <a:pt x="165439" y="740892"/>
                      <a:pt x="165439" y="750364"/>
                    </a:cubicBezTo>
                    <a:lnTo>
                      <a:pt x="165439" y="855482"/>
                    </a:lnTo>
                    <a:cubicBezTo>
                      <a:pt x="165439" y="855548"/>
                      <a:pt x="165441" y="855614"/>
                      <a:pt x="165441" y="855680"/>
                    </a:cubicBezTo>
                    <a:cubicBezTo>
                      <a:pt x="165439" y="865120"/>
                      <a:pt x="157786" y="872773"/>
                      <a:pt x="148344" y="872773"/>
                    </a:cubicBezTo>
                    <a:lnTo>
                      <a:pt x="139111" y="872773"/>
                    </a:lnTo>
                    <a:lnTo>
                      <a:pt x="139111" y="943114"/>
                    </a:lnTo>
                    <a:lnTo>
                      <a:pt x="733663" y="943114"/>
                    </a:lnTo>
                    <a:lnTo>
                      <a:pt x="733663" y="139111"/>
                    </a:lnTo>
                    <a:close/>
                    <a:moveTo>
                      <a:pt x="122017" y="104726"/>
                    </a:moveTo>
                    <a:lnTo>
                      <a:pt x="750758" y="104726"/>
                    </a:lnTo>
                    <a:cubicBezTo>
                      <a:pt x="760263" y="104832"/>
                      <a:pt x="767941" y="112511"/>
                      <a:pt x="768048" y="122017"/>
                    </a:cubicBezTo>
                    <a:lnTo>
                      <a:pt x="768048" y="960404"/>
                    </a:lnTo>
                    <a:cubicBezTo>
                      <a:pt x="767939" y="969877"/>
                      <a:pt x="760230" y="977497"/>
                      <a:pt x="750758" y="977497"/>
                    </a:cubicBezTo>
                    <a:lnTo>
                      <a:pt x="122017" y="977497"/>
                    </a:lnTo>
                    <a:cubicBezTo>
                      <a:pt x="112544" y="977497"/>
                      <a:pt x="104834" y="969877"/>
                      <a:pt x="104726" y="960404"/>
                    </a:cubicBezTo>
                    <a:lnTo>
                      <a:pt x="104726" y="872773"/>
                    </a:lnTo>
                    <a:lnTo>
                      <a:pt x="95687" y="872773"/>
                    </a:lnTo>
                    <a:cubicBezTo>
                      <a:pt x="95621" y="872773"/>
                      <a:pt x="95557" y="872773"/>
                      <a:pt x="95489" y="872770"/>
                    </a:cubicBezTo>
                    <a:cubicBezTo>
                      <a:pt x="86050" y="872663"/>
                      <a:pt x="78486" y="864924"/>
                      <a:pt x="78595" y="855482"/>
                    </a:cubicBezTo>
                    <a:lnTo>
                      <a:pt x="78595" y="750364"/>
                    </a:lnTo>
                    <a:cubicBezTo>
                      <a:pt x="78595" y="740892"/>
                      <a:pt x="86215" y="733183"/>
                      <a:pt x="95687" y="733074"/>
                    </a:cubicBezTo>
                    <a:lnTo>
                      <a:pt x="104726" y="733074"/>
                    </a:lnTo>
                    <a:lnTo>
                      <a:pt x="104726" y="349150"/>
                    </a:lnTo>
                    <a:lnTo>
                      <a:pt x="95687" y="349150"/>
                    </a:lnTo>
                    <a:cubicBezTo>
                      <a:pt x="86248" y="349150"/>
                      <a:pt x="78595" y="341497"/>
                      <a:pt x="78595" y="332055"/>
                    </a:cubicBezTo>
                    <a:lnTo>
                      <a:pt x="78595" y="226741"/>
                    </a:lnTo>
                    <a:cubicBezTo>
                      <a:pt x="78595" y="217300"/>
                      <a:pt x="86248" y="209647"/>
                      <a:pt x="95687" y="209647"/>
                    </a:cubicBezTo>
                    <a:lnTo>
                      <a:pt x="104726" y="209647"/>
                    </a:lnTo>
                    <a:lnTo>
                      <a:pt x="104726" y="122017"/>
                    </a:lnTo>
                    <a:cubicBezTo>
                      <a:pt x="104832" y="112511"/>
                      <a:pt x="112511" y="104832"/>
                      <a:pt x="122017" y="104726"/>
                    </a:cubicBezTo>
                    <a:close/>
                    <a:moveTo>
                      <a:pt x="34385" y="34385"/>
                    </a:moveTo>
                    <a:lnTo>
                      <a:pt x="34385" y="1048034"/>
                    </a:lnTo>
                    <a:lnTo>
                      <a:pt x="838387" y="1048034"/>
                    </a:lnTo>
                    <a:lnTo>
                      <a:pt x="838387" y="34385"/>
                    </a:lnTo>
                    <a:close/>
                    <a:moveTo>
                      <a:pt x="17293" y="2"/>
                    </a:moveTo>
                    <a:lnTo>
                      <a:pt x="855482" y="2"/>
                    </a:lnTo>
                    <a:cubicBezTo>
                      <a:pt x="855614" y="0"/>
                      <a:pt x="855746" y="0"/>
                      <a:pt x="855878" y="2"/>
                    </a:cubicBezTo>
                    <a:cubicBezTo>
                      <a:pt x="865317" y="112"/>
                      <a:pt x="872882" y="7851"/>
                      <a:pt x="872772" y="17293"/>
                    </a:cubicBezTo>
                    <a:lnTo>
                      <a:pt x="872772" y="1065129"/>
                    </a:lnTo>
                    <a:cubicBezTo>
                      <a:pt x="872772" y="1074677"/>
                      <a:pt x="865031" y="1082419"/>
                      <a:pt x="855482" y="1082419"/>
                    </a:cubicBezTo>
                    <a:lnTo>
                      <a:pt x="764314" y="1082419"/>
                    </a:lnTo>
                    <a:lnTo>
                      <a:pt x="764314" y="1116606"/>
                    </a:lnTo>
                    <a:cubicBezTo>
                      <a:pt x="764314" y="1116674"/>
                      <a:pt x="764316" y="1116738"/>
                      <a:pt x="764316" y="1116806"/>
                    </a:cubicBezTo>
                    <a:cubicBezTo>
                      <a:pt x="764314" y="1126243"/>
                      <a:pt x="756661" y="1133896"/>
                      <a:pt x="747220" y="1133896"/>
                    </a:cubicBezTo>
                    <a:lnTo>
                      <a:pt x="646034" y="1133896"/>
                    </a:lnTo>
                    <a:cubicBezTo>
                      <a:pt x="645902" y="1133898"/>
                      <a:pt x="645770" y="1133898"/>
                      <a:pt x="645638" y="1133896"/>
                    </a:cubicBezTo>
                    <a:cubicBezTo>
                      <a:pt x="636196" y="1133787"/>
                      <a:pt x="628632" y="1126047"/>
                      <a:pt x="628743" y="1116606"/>
                    </a:cubicBezTo>
                    <a:lnTo>
                      <a:pt x="628743" y="1082419"/>
                    </a:lnTo>
                    <a:lnTo>
                      <a:pt x="239906" y="1082419"/>
                    </a:lnTo>
                    <a:lnTo>
                      <a:pt x="239906" y="1116606"/>
                    </a:lnTo>
                    <a:cubicBezTo>
                      <a:pt x="240015" y="1125973"/>
                      <a:pt x="232568" y="1133684"/>
                      <a:pt x="223205" y="1133896"/>
                    </a:cubicBezTo>
                    <a:lnTo>
                      <a:pt x="122017" y="1133896"/>
                    </a:lnTo>
                    <a:cubicBezTo>
                      <a:pt x="121949" y="1133896"/>
                      <a:pt x="121885" y="1133896"/>
                      <a:pt x="121819" y="1133894"/>
                    </a:cubicBezTo>
                    <a:cubicBezTo>
                      <a:pt x="112379" y="1133787"/>
                      <a:pt x="104815" y="1126047"/>
                      <a:pt x="104922" y="1116606"/>
                    </a:cubicBezTo>
                    <a:lnTo>
                      <a:pt x="104922" y="1082419"/>
                    </a:lnTo>
                    <a:lnTo>
                      <a:pt x="17293" y="1082419"/>
                    </a:lnTo>
                    <a:cubicBezTo>
                      <a:pt x="7742" y="1082419"/>
                      <a:pt x="2" y="1074677"/>
                      <a:pt x="2" y="1065129"/>
                    </a:cubicBezTo>
                    <a:lnTo>
                      <a:pt x="2" y="17293"/>
                    </a:lnTo>
                    <a:cubicBezTo>
                      <a:pt x="0" y="17161"/>
                      <a:pt x="0" y="17029"/>
                      <a:pt x="2" y="16897"/>
                    </a:cubicBezTo>
                    <a:cubicBezTo>
                      <a:pt x="112" y="7457"/>
                      <a:pt x="7851" y="-107"/>
                      <a:pt x="17293" y="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ED878"/>
                  </a:gs>
                  <a:gs pos="100000">
                    <a:srgbClr val="42D0C6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3" name="Grafik 19">
                <a:extLst>
                  <a:ext uri="{FF2B5EF4-FFF2-40B4-BE49-F238E27FC236}">
                    <a16:creationId xmlns:a16="http://schemas.microsoft.com/office/drawing/2014/main" id="{8A4FD4FD-8151-754E-8444-5A68D95DC838}"/>
                  </a:ext>
                </a:extLst>
              </p:cNvPr>
              <p:cNvSpPr/>
              <p:nvPr/>
            </p:nvSpPr>
            <p:spPr>
              <a:xfrm rot="18792846">
                <a:off x="7249609" y="3501535"/>
                <a:ext cx="489704" cy="498407"/>
              </a:xfrm>
              <a:custGeom>
                <a:avLst/>
                <a:gdLst>
                  <a:gd name="connsiteX0" fmla="*/ 828486 w 889074"/>
                  <a:gd name="connsiteY0" fmla="*/ 106306 h 904874"/>
                  <a:gd name="connsiteX1" fmla="*/ 409883 w 889074"/>
                  <a:gd name="connsiteY1" fmla="*/ 82225 h 904874"/>
                  <a:gd name="connsiteX2" fmla="*/ 370527 w 889074"/>
                  <a:gd name="connsiteY2" fmla="*/ 429962 h 904874"/>
                  <a:gd name="connsiteX3" fmla="*/ 246978 w 889074"/>
                  <a:gd name="connsiteY3" fmla="*/ 553512 h 904874"/>
                  <a:gd name="connsiteX4" fmla="*/ 159060 w 889074"/>
                  <a:gd name="connsiteY4" fmla="*/ 553582 h 904874"/>
                  <a:gd name="connsiteX5" fmla="*/ 159060 w 889074"/>
                  <a:gd name="connsiteY5" fmla="*/ 664200 h 904874"/>
                  <a:gd name="connsiteX6" fmla="*/ 102838 w 889074"/>
                  <a:gd name="connsiteY6" fmla="*/ 664200 h 904874"/>
                  <a:gd name="connsiteX7" fmla="*/ 4447 w 889074"/>
                  <a:gd name="connsiteY7" fmla="*/ 762589 h 904874"/>
                  <a:gd name="connsiteX8" fmla="*/ 88 w 889074"/>
                  <a:gd name="connsiteY8" fmla="*/ 836694 h 904874"/>
                  <a:gd name="connsiteX9" fmla="*/ 42261 w 889074"/>
                  <a:gd name="connsiteY9" fmla="*/ 889454 h 904874"/>
                  <a:gd name="connsiteX10" fmla="*/ 131734 w 889074"/>
                  <a:gd name="connsiteY10" fmla="*/ 904202 h 904874"/>
                  <a:gd name="connsiteX11" fmla="*/ 175627 w 889074"/>
                  <a:gd name="connsiteY11" fmla="*/ 890093 h 904874"/>
                  <a:gd name="connsiteX12" fmla="*/ 518814 w 889074"/>
                  <a:gd name="connsiteY12" fmla="*/ 546905 h 904874"/>
                  <a:gd name="connsiteX13" fmla="*/ 824275 w 889074"/>
                  <a:gd name="connsiteY13" fmla="*/ 460368 h 904874"/>
                  <a:gd name="connsiteX14" fmla="*/ 828486 w 889074"/>
                  <a:gd name="connsiteY14" fmla="*/ 106306 h 904874"/>
                  <a:gd name="connsiteX15" fmla="*/ 745462 w 889074"/>
                  <a:gd name="connsiteY15" fmla="*/ 257851 h 904874"/>
                  <a:gd name="connsiteX16" fmla="*/ 631260 w 889074"/>
                  <a:gd name="connsiteY16" fmla="*/ 257921 h 904874"/>
                  <a:gd name="connsiteX17" fmla="*/ 631330 w 889074"/>
                  <a:gd name="connsiteY17" fmla="*/ 143719 h 904874"/>
                  <a:gd name="connsiteX18" fmla="*/ 745462 w 889074"/>
                  <a:gd name="connsiteY18" fmla="*/ 143719 h 904874"/>
                  <a:gd name="connsiteX19" fmla="*/ 745462 w 889074"/>
                  <a:gd name="connsiteY19" fmla="*/ 257851 h 90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9074" h="904874">
                    <a:moveTo>
                      <a:pt x="828486" y="106306"/>
                    </a:moveTo>
                    <a:cubicBezTo>
                      <a:pt x="722006" y="-26894"/>
                      <a:pt x="527028" y="-34920"/>
                      <a:pt x="409883" y="82225"/>
                    </a:cubicBezTo>
                    <a:cubicBezTo>
                      <a:pt x="315499" y="176609"/>
                      <a:pt x="302358" y="321452"/>
                      <a:pt x="370527" y="429962"/>
                    </a:cubicBezTo>
                    <a:lnTo>
                      <a:pt x="246978" y="553512"/>
                    </a:lnTo>
                    <a:lnTo>
                      <a:pt x="159060" y="553582"/>
                    </a:lnTo>
                    <a:lnTo>
                      <a:pt x="159060" y="664200"/>
                    </a:lnTo>
                    <a:lnTo>
                      <a:pt x="102838" y="664200"/>
                    </a:lnTo>
                    <a:lnTo>
                      <a:pt x="4447" y="762589"/>
                    </a:lnTo>
                    <a:lnTo>
                      <a:pt x="88" y="836694"/>
                    </a:lnTo>
                    <a:cubicBezTo>
                      <a:pt x="-1429" y="862483"/>
                      <a:pt x="16772" y="885252"/>
                      <a:pt x="42261" y="889454"/>
                    </a:cubicBezTo>
                    <a:lnTo>
                      <a:pt x="131734" y="904202"/>
                    </a:lnTo>
                    <a:cubicBezTo>
                      <a:pt x="147783" y="906848"/>
                      <a:pt x="164125" y="901595"/>
                      <a:pt x="175627" y="890093"/>
                    </a:cubicBezTo>
                    <a:lnTo>
                      <a:pt x="518814" y="546905"/>
                    </a:lnTo>
                    <a:cubicBezTo>
                      <a:pt x="624227" y="582245"/>
                      <a:pt x="746344" y="553458"/>
                      <a:pt x="824275" y="460368"/>
                    </a:cubicBezTo>
                    <a:cubicBezTo>
                      <a:pt x="908994" y="359170"/>
                      <a:pt x="910896" y="209393"/>
                      <a:pt x="828486" y="106306"/>
                    </a:cubicBezTo>
                    <a:close/>
                    <a:moveTo>
                      <a:pt x="745462" y="257851"/>
                    </a:moveTo>
                    <a:cubicBezTo>
                      <a:pt x="713907" y="289406"/>
                      <a:pt x="662814" y="289476"/>
                      <a:pt x="631260" y="257921"/>
                    </a:cubicBezTo>
                    <a:cubicBezTo>
                      <a:pt x="599704" y="226366"/>
                      <a:pt x="599775" y="175273"/>
                      <a:pt x="631330" y="143719"/>
                    </a:cubicBezTo>
                    <a:cubicBezTo>
                      <a:pt x="662814" y="112235"/>
                      <a:pt x="713907" y="112163"/>
                      <a:pt x="745462" y="143719"/>
                    </a:cubicBezTo>
                    <a:cubicBezTo>
                      <a:pt x="777016" y="175273"/>
                      <a:pt x="776947" y="226366"/>
                      <a:pt x="745462" y="257851"/>
                    </a:cubicBezTo>
                    <a:close/>
                  </a:path>
                </a:pathLst>
              </a:custGeom>
              <a:gradFill>
                <a:gsLst>
                  <a:gs pos="0">
                    <a:srgbClr val="7ED878"/>
                  </a:gs>
                  <a:gs pos="100000">
                    <a:srgbClr val="42D0C6"/>
                  </a:gs>
                </a:gsLst>
                <a:lin ang="54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EB665C02-A58D-A53C-92E2-068E2ED666EF}"/>
              </a:ext>
            </a:extLst>
          </p:cNvPr>
          <p:cNvSpPr txBox="1"/>
          <p:nvPr/>
        </p:nvSpPr>
        <p:spPr>
          <a:xfrm>
            <a:off x="471918" y="5744644"/>
            <a:ext cx="11034281" cy="7069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Basis ist die Public Cloud eines US-amerikanischen Anbieters. Die Verschlüsselung erfolgt durch den europäischen Datentreuhänder, ebenso wie die Aufbewahrung des Schlüssels. Einige Services der Public Cloud entziehen sich somit dem CLOUD Act.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7AE497F-D13E-2F0A-64AA-9A4E065D28ED}"/>
              </a:ext>
            </a:extLst>
          </p:cNvPr>
          <p:cNvSpPr/>
          <p:nvPr/>
        </p:nvSpPr>
        <p:spPr>
          <a:xfrm>
            <a:off x="6424844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80D581B7-A827-4383-2270-D542B94DD052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8659723" y="1821844"/>
            <a:ext cx="3331" cy="41176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>
            <a:extLst>
              <a:ext uri="{FF2B5EF4-FFF2-40B4-BE49-F238E27FC236}">
                <a16:creationId xmlns:a16="http://schemas.microsoft.com/office/drawing/2014/main" id="{128B20CF-6727-3842-D2E0-2E5275788521}"/>
              </a:ext>
            </a:extLst>
          </p:cNvPr>
          <p:cNvSpPr/>
          <p:nvPr/>
        </p:nvSpPr>
        <p:spPr>
          <a:xfrm>
            <a:off x="4613430" y="2245422"/>
            <a:ext cx="6272221" cy="4117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rgbClr val="34CA8C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		         Europäische Nutzeroberfläche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2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56B1-6350-939C-0B00-2760A5A9A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000" dirty="0">
                <a:latin typeface="Gilroy" panose="00000500000000000000" pitchFamily="50" charset="0"/>
              </a:rPr>
              <a:t>Variante 4</a:t>
            </a:r>
            <a:br>
              <a:rPr lang="de-DE" sz="2000" dirty="0">
                <a:latin typeface="Gilroy" panose="00000500000000000000" pitchFamily="50" charset="0"/>
              </a:rPr>
            </a:br>
            <a:r>
              <a:rPr lang="de-DE" dirty="0"/>
              <a:t>Public Cloud mit Spezialkomponenten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9FBF51C-84E5-F494-8553-8163BF5992DD}"/>
              </a:ext>
            </a:extLst>
          </p:cNvPr>
          <p:cNvSpPr/>
          <p:nvPr/>
        </p:nvSpPr>
        <p:spPr>
          <a:xfrm>
            <a:off x="1306349" y="2069952"/>
            <a:ext cx="4469758" cy="3223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5DAED8"/>
                </a:gs>
                <a:gs pos="100000">
                  <a:srgbClr val="B375FC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US-Cloud-Anbieter</a:t>
            </a:r>
          </a:p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dem CLOUD Act unterworfen</a:t>
            </a:r>
          </a:p>
        </p:txBody>
      </p:sp>
      <p:sp>
        <p:nvSpPr>
          <p:cNvPr id="5" name="Grafik 12">
            <a:extLst>
              <a:ext uri="{FF2B5EF4-FFF2-40B4-BE49-F238E27FC236}">
                <a16:creationId xmlns:a16="http://schemas.microsoft.com/office/drawing/2014/main" id="{F034D4CB-6E61-A552-3950-FFA4BE00F8BB}"/>
              </a:ext>
            </a:extLst>
          </p:cNvPr>
          <p:cNvSpPr/>
          <p:nvPr/>
        </p:nvSpPr>
        <p:spPr>
          <a:xfrm>
            <a:off x="2612762" y="2901835"/>
            <a:ext cx="1888646" cy="1697808"/>
          </a:xfrm>
          <a:custGeom>
            <a:avLst/>
            <a:gdLst>
              <a:gd name="connsiteX0" fmla="*/ 1110043 w 1168908"/>
              <a:gd name="connsiteY0" fmla="*/ 407289 h 1050797"/>
              <a:gd name="connsiteX1" fmla="*/ 1055713 w 1168908"/>
              <a:gd name="connsiteY1" fmla="*/ 442722 h 1050797"/>
              <a:gd name="connsiteX2" fmla="*/ 798233 w 1168908"/>
              <a:gd name="connsiteY2" fmla="*/ 442722 h 1050797"/>
              <a:gd name="connsiteX3" fmla="*/ 780516 w 1168908"/>
              <a:gd name="connsiteY3" fmla="*/ 395478 h 1050797"/>
              <a:gd name="connsiteX4" fmla="*/ 961225 w 1168908"/>
              <a:gd name="connsiteY4" fmla="*/ 395478 h 1050797"/>
              <a:gd name="connsiteX5" fmla="*/ 1038972 w 1168908"/>
              <a:gd name="connsiteY5" fmla="*/ 425981 h 1050797"/>
              <a:gd name="connsiteX6" fmla="*/ 1069474 w 1168908"/>
              <a:gd name="connsiteY6" fmla="*/ 348234 h 1050797"/>
              <a:gd name="connsiteX7" fmla="*/ 991728 w 1168908"/>
              <a:gd name="connsiteY7" fmla="*/ 317731 h 1050797"/>
              <a:gd name="connsiteX8" fmla="*/ 961225 w 1168908"/>
              <a:gd name="connsiteY8" fmla="*/ 348234 h 1050797"/>
              <a:gd name="connsiteX9" fmla="*/ 749808 w 1168908"/>
              <a:gd name="connsiteY9" fmla="*/ 348234 h 1050797"/>
              <a:gd name="connsiteX10" fmla="*/ 749808 w 1168908"/>
              <a:gd name="connsiteY10" fmla="*/ 129730 h 1050797"/>
              <a:gd name="connsiteX11" fmla="*/ 896264 w 1168908"/>
              <a:gd name="connsiteY11" fmla="*/ 129730 h 1050797"/>
              <a:gd name="connsiteX12" fmla="*/ 974011 w 1168908"/>
              <a:gd name="connsiteY12" fmla="*/ 160233 h 1050797"/>
              <a:gd name="connsiteX13" fmla="*/ 1004513 w 1168908"/>
              <a:gd name="connsiteY13" fmla="*/ 82486 h 1050797"/>
              <a:gd name="connsiteX14" fmla="*/ 926767 w 1168908"/>
              <a:gd name="connsiteY14" fmla="*/ 51983 h 1050797"/>
              <a:gd name="connsiteX15" fmla="*/ 896264 w 1168908"/>
              <a:gd name="connsiteY15" fmla="*/ 82486 h 1050797"/>
              <a:gd name="connsiteX16" fmla="*/ 726186 w 1168908"/>
              <a:gd name="connsiteY16" fmla="*/ 82486 h 1050797"/>
              <a:gd name="connsiteX17" fmla="*/ 702564 w 1168908"/>
              <a:gd name="connsiteY17" fmla="*/ 106108 h 1050797"/>
              <a:gd name="connsiteX18" fmla="*/ 702564 w 1168908"/>
              <a:gd name="connsiteY18" fmla="*/ 312801 h 1050797"/>
              <a:gd name="connsiteX19" fmla="*/ 643509 w 1168908"/>
              <a:gd name="connsiteY19" fmla="*/ 289179 h 1050797"/>
              <a:gd name="connsiteX20" fmla="*/ 643509 w 1168908"/>
              <a:gd name="connsiteY20" fmla="*/ 206502 h 1050797"/>
              <a:gd name="connsiteX21" fmla="*/ 674012 w 1168908"/>
              <a:gd name="connsiteY21" fmla="*/ 128755 h 1050797"/>
              <a:gd name="connsiteX22" fmla="*/ 596265 w 1168908"/>
              <a:gd name="connsiteY22" fmla="*/ 98251 h 1050797"/>
              <a:gd name="connsiteX23" fmla="*/ 565762 w 1168908"/>
              <a:gd name="connsiteY23" fmla="*/ 175999 h 1050797"/>
              <a:gd name="connsiteX24" fmla="*/ 596265 w 1168908"/>
              <a:gd name="connsiteY24" fmla="*/ 206502 h 1050797"/>
              <a:gd name="connsiteX25" fmla="*/ 596265 w 1168908"/>
              <a:gd name="connsiteY25" fmla="*/ 283273 h 1050797"/>
              <a:gd name="connsiteX26" fmla="*/ 595084 w 1168908"/>
              <a:gd name="connsiteY26" fmla="*/ 283273 h 1050797"/>
              <a:gd name="connsiteX27" fmla="*/ 549021 w 1168908"/>
              <a:gd name="connsiteY27" fmla="*/ 289179 h 1050797"/>
              <a:gd name="connsiteX28" fmla="*/ 549021 w 1168908"/>
              <a:gd name="connsiteY28" fmla="*/ 113195 h 1050797"/>
              <a:gd name="connsiteX29" fmla="*/ 579524 w 1168908"/>
              <a:gd name="connsiteY29" fmla="*/ 35448 h 1050797"/>
              <a:gd name="connsiteX30" fmla="*/ 501777 w 1168908"/>
              <a:gd name="connsiteY30" fmla="*/ 4945 h 1050797"/>
              <a:gd name="connsiteX31" fmla="*/ 471274 w 1168908"/>
              <a:gd name="connsiteY31" fmla="*/ 82692 h 1050797"/>
              <a:gd name="connsiteX32" fmla="*/ 501777 w 1168908"/>
              <a:gd name="connsiteY32" fmla="*/ 113195 h 1050797"/>
              <a:gd name="connsiteX33" fmla="*/ 501777 w 1168908"/>
              <a:gd name="connsiteY33" fmla="*/ 305714 h 1050797"/>
              <a:gd name="connsiteX34" fmla="*/ 454533 w 1168908"/>
              <a:gd name="connsiteY34" fmla="*/ 337604 h 1050797"/>
              <a:gd name="connsiteX35" fmla="*/ 454533 w 1168908"/>
              <a:gd name="connsiteY35" fmla="*/ 207683 h 1050797"/>
              <a:gd name="connsiteX36" fmla="*/ 485036 w 1168908"/>
              <a:gd name="connsiteY36" fmla="*/ 129936 h 1050797"/>
              <a:gd name="connsiteX37" fmla="*/ 407289 w 1168908"/>
              <a:gd name="connsiteY37" fmla="*/ 99433 h 1050797"/>
              <a:gd name="connsiteX38" fmla="*/ 376786 w 1168908"/>
              <a:gd name="connsiteY38" fmla="*/ 177180 h 1050797"/>
              <a:gd name="connsiteX39" fmla="*/ 407289 w 1168908"/>
              <a:gd name="connsiteY39" fmla="*/ 207683 h 1050797"/>
              <a:gd name="connsiteX40" fmla="*/ 407289 w 1168908"/>
              <a:gd name="connsiteY40" fmla="*/ 365950 h 1050797"/>
              <a:gd name="connsiteX41" fmla="*/ 153352 w 1168908"/>
              <a:gd name="connsiteY41" fmla="*/ 365950 h 1050797"/>
              <a:gd name="connsiteX42" fmla="*/ 153352 w 1168908"/>
              <a:gd name="connsiteY42" fmla="*/ 219494 h 1050797"/>
              <a:gd name="connsiteX43" fmla="*/ 183855 w 1168908"/>
              <a:gd name="connsiteY43" fmla="*/ 141747 h 1050797"/>
              <a:gd name="connsiteX44" fmla="*/ 106108 w 1168908"/>
              <a:gd name="connsiteY44" fmla="*/ 111244 h 1050797"/>
              <a:gd name="connsiteX45" fmla="*/ 75605 w 1168908"/>
              <a:gd name="connsiteY45" fmla="*/ 188991 h 1050797"/>
              <a:gd name="connsiteX46" fmla="*/ 106108 w 1168908"/>
              <a:gd name="connsiteY46" fmla="*/ 219494 h 1050797"/>
              <a:gd name="connsiteX47" fmla="*/ 106108 w 1168908"/>
              <a:gd name="connsiteY47" fmla="*/ 389572 h 1050797"/>
              <a:gd name="connsiteX48" fmla="*/ 129730 w 1168908"/>
              <a:gd name="connsiteY48" fmla="*/ 413194 h 1050797"/>
              <a:gd name="connsiteX49" fmla="*/ 355320 w 1168908"/>
              <a:gd name="connsiteY49" fmla="*/ 413194 h 1050797"/>
              <a:gd name="connsiteX50" fmla="*/ 280911 w 1168908"/>
              <a:gd name="connsiteY50" fmla="*/ 472249 h 1050797"/>
              <a:gd name="connsiteX51" fmla="*/ 207683 w 1168908"/>
              <a:gd name="connsiteY51" fmla="*/ 472249 h 1050797"/>
              <a:gd name="connsiteX52" fmla="*/ 129936 w 1168908"/>
              <a:gd name="connsiteY52" fmla="*/ 441746 h 1050797"/>
              <a:gd name="connsiteX53" fmla="*/ 99433 w 1168908"/>
              <a:gd name="connsiteY53" fmla="*/ 519493 h 1050797"/>
              <a:gd name="connsiteX54" fmla="*/ 177180 w 1168908"/>
              <a:gd name="connsiteY54" fmla="*/ 549996 h 1050797"/>
              <a:gd name="connsiteX55" fmla="*/ 207683 w 1168908"/>
              <a:gd name="connsiteY55" fmla="*/ 519493 h 1050797"/>
              <a:gd name="connsiteX56" fmla="*/ 257289 w 1168908"/>
              <a:gd name="connsiteY56" fmla="*/ 519493 h 1050797"/>
              <a:gd name="connsiteX57" fmla="*/ 249021 w 1168908"/>
              <a:gd name="connsiteY57" fmla="*/ 566737 h 1050797"/>
              <a:gd name="connsiteX58" fmla="*/ 113195 w 1168908"/>
              <a:gd name="connsiteY58" fmla="*/ 566737 h 1050797"/>
              <a:gd name="connsiteX59" fmla="*/ 35448 w 1168908"/>
              <a:gd name="connsiteY59" fmla="*/ 536234 h 1050797"/>
              <a:gd name="connsiteX60" fmla="*/ 4945 w 1168908"/>
              <a:gd name="connsiteY60" fmla="*/ 613981 h 1050797"/>
              <a:gd name="connsiteX61" fmla="*/ 82692 w 1168908"/>
              <a:gd name="connsiteY61" fmla="*/ 644484 h 1050797"/>
              <a:gd name="connsiteX62" fmla="*/ 113195 w 1168908"/>
              <a:gd name="connsiteY62" fmla="*/ 613981 h 1050797"/>
              <a:gd name="connsiteX63" fmla="*/ 254927 w 1168908"/>
              <a:gd name="connsiteY63" fmla="*/ 613981 h 1050797"/>
              <a:gd name="connsiteX64" fmla="*/ 275005 w 1168908"/>
              <a:gd name="connsiteY64" fmla="*/ 661225 h 1050797"/>
              <a:gd name="connsiteX65" fmla="*/ 207683 w 1168908"/>
              <a:gd name="connsiteY65" fmla="*/ 661225 h 1050797"/>
              <a:gd name="connsiteX66" fmla="*/ 129936 w 1168908"/>
              <a:gd name="connsiteY66" fmla="*/ 630722 h 1050797"/>
              <a:gd name="connsiteX67" fmla="*/ 99433 w 1168908"/>
              <a:gd name="connsiteY67" fmla="*/ 708469 h 1050797"/>
              <a:gd name="connsiteX68" fmla="*/ 177180 w 1168908"/>
              <a:gd name="connsiteY68" fmla="*/ 738972 h 1050797"/>
              <a:gd name="connsiteX69" fmla="*/ 207683 w 1168908"/>
              <a:gd name="connsiteY69" fmla="*/ 708469 h 1050797"/>
              <a:gd name="connsiteX70" fmla="*/ 317525 w 1168908"/>
              <a:gd name="connsiteY70" fmla="*/ 708469 h 1050797"/>
              <a:gd name="connsiteX71" fmla="*/ 407289 w 1168908"/>
              <a:gd name="connsiteY71" fmla="*/ 742721 h 1050797"/>
              <a:gd name="connsiteX72" fmla="*/ 407289 w 1168908"/>
              <a:gd name="connsiteY72" fmla="*/ 897445 h 1050797"/>
              <a:gd name="connsiteX73" fmla="*/ 260832 w 1168908"/>
              <a:gd name="connsiteY73" fmla="*/ 897445 h 1050797"/>
              <a:gd name="connsiteX74" fmla="*/ 183085 w 1168908"/>
              <a:gd name="connsiteY74" fmla="*/ 866942 h 1050797"/>
              <a:gd name="connsiteX75" fmla="*/ 152582 w 1168908"/>
              <a:gd name="connsiteY75" fmla="*/ 944689 h 1050797"/>
              <a:gd name="connsiteX76" fmla="*/ 230329 w 1168908"/>
              <a:gd name="connsiteY76" fmla="*/ 975192 h 1050797"/>
              <a:gd name="connsiteX77" fmla="*/ 260832 w 1168908"/>
              <a:gd name="connsiteY77" fmla="*/ 944689 h 1050797"/>
              <a:gd name="connsiteX78" fmla="*/ 430911 w 1168908"/>
              <a:gd name="connsiteY78" fmla="*/ 944689 h 1050797"/>
              <a:gd name="connsiteX79" fmla="*/ 454533 w 1168908"/>
              <a:gd name="connsiteY79" fmla="*/ 921067 h 1050797"/>
              <a:gd name="connsiteX80" fmla="*/ 454533 w 1168908"/>
              <a:gd name="connsiteY80" fmla="*/ 743902 h 1050797"/>
              <a:gd name="connsiteX81" fmla="*/ 513588 w 1168908"/>
              <a:gd name="connsiteY81" fmla="*/ 743902 h 1050797"/>
              <a:gd name="connsiteX82" fmla="*/ 513588 w 1168908"/>
              <a:gd name="connsiteY82" fmla="*/ 844296 h 1050797"/>
              <a:gd name="connsiteX83" fmla="*/ 483085 w 1168908"/>
              <a:gd name="connsiteY83" fmla="*/ 922043 h 1050797"/>
              <a:gd name="connsiteX84" fmla="*/ 560832 w 1168908"/>
              <a:gd name="connsiteY84" fmla="*/ 952545 h 1050797"/>
              <a:gd name="connsiteX85" fmla="*/ 591335 w 1168908"/>
              <a:gd name="connsiteY85" fmla="*/ 874799 h 1050797"/>
              <a:gd name="connsiteX86" fmla="*/ 560832 w 1168908"/>
              <a:gd name="connsiteY86" fmla="*/ 844296 h 1050797"/>
              <a:gd name="connsiteX87" fmla="*/ 560832 w 1168908"/>
              <a:gd name="connsiteY87" fmla="*/ 743902 h 1050797"/>
              <a:gd name="connsiteX88" fmla="*/ 608076 w 1168908"/>
              <a:gd name="connsiteY88" fmla="*/ 743902 h 1050797"/>
              <a:gd name="connsiteX89" fmla="*/ 608076 w 1168908"/>
              <a:gd name="connsiteY89" fmla="*/ 937603 h 1050797"/>
              <a:gd name="connsiteX90" fmla="*/ 577573 w 1168908"/>
              <a:gd name="connsiteY90" fmla="*/ 1015350 h 1050797"/>
              <a:gd name="connsiteX91" fmla="*/ 655320 w 1168908"/>
              <a:gd name="connsiteY91" fmla="*/ 1045852 h 1050797"/>
              <a:gd name="connsiteX92" fmla="*/ 685823 w 1168908"/>
              <a:gd name="connsiteY92" fmla="*/ 968106 h 1050797"/>
              <a:gd name="connsiteX93" fmla="*/ 655320 w 1168908"/>
              <a:gd name="connsiteY93" fmla="*/ 937603 h 1050797"/>
              <a:gd name="connsiteX94" fmla="*/ 655320 w 1168908"/>
              <a:gd name="connsiteY94" fmla="*/ 743902 h 1050797"/>
              <a:gd name="connsiteX95" fmla="*/ 702564 w 1168908"/>
              <a:gd name="connsiteY95" fmla="*/ 743902 h 1050797"/>
              <a:gd name="connsiteX96" fmla="*/ 702564 w 1168908"/>
              <a:gd name="connsiteY96" fmla="*/ 844296 h 1050797"/>
              <a:gd name="connsiteX97" fmla="*/ 672061 w 1168908"/>
              <a:gd name="connsiteY97" fmla="*/ 922043 h 1050797"/>
              <a:gd name="connsiteX98" fmla="*/ 749808 w 1168908"/>
              <a:gd name="connsiteY98" fmla="*/ 952545 h 1050797"/>
              <a:gd name="connsiteX99" fmla="*/ 780311 w 1168908"/>
              <a:gd name="connsiteY99" fmla="*/ 874799 h 1050797"/>
              <a:gd name="connsiteX100" fmla="*/ 749808 w 1168908"/>
              <a:gd name="connsiteY100" fmla="*/ 844296 h 1050797"/>
              <a:gd name="connsiteX101" fmla="*/ 749808 w 1168908"/>
              <a:gd name="connsiteY101" fmla="*/ 743902 h 1050797"/>
              <a:gd name="connsiteX102" fmla="*/ 780516 w 1168908"/>
              <a:gd name="connsiteY102" fmla="*/ 743902 h 1050797"/>
              <a:gd name="connsiteX103" fmla="*/ 889178 w 1168908"/>
              <a:gd name="connsiteY103" fmla="*/ 690753 h 1050797"/>
              <a:gd name="connsiteX104" fmla="*/ 1039177 w 1168908"/>
              <a:gd name="connsiteY104" fmla="*/ 690753 h 1050797"/>
              <a:gd name="connsiteX105" fmla="*/ 1039177 w 1168908"/>
              <a:gd name="connsiteY105" fmla="*/ 837209 h 1050797"/>
              <a:gd name="connsiteX106" fmla="*/ 1008674 w 1168908"/>
              <a:gd name="connsiteY106" fmla="*/ 914956 h 1050797"/>
              <a:gd name="connsiteX107" fmla="*/ 1086421 w 1168908"/>
              <a:gd name="connsiteY107" fmla="*/ 945458 h 1050797"/>
              <a:gd name="connsiteX108" fmla="*/ 1116924 w 1168908"/>
              <a:gd name="connsiteY108" fmla="*/ 867712 h 1050797"/>
              <a:gd name="connsiteX109" fmla="*/ 1086421 w 1168908"/>
              <a:gd name="connsiteY109" fmla="*/ 837209 h 1050797"/>
              <a:gd name="connsiteX110" fmla="*/ 1086421 w 1168908"/>
              <a:gd name="connsiteY110" fmla="*/ 667131 h 1050797"/>
              <a:gd name="connsiteX111" fmla="*/ 1062799 w 1168908"/>
              <a:gd name="connsiteY111" fmla="*/ 643509 h 1050797"/>
              <a:gd name="connsiteX112" fmla="*/ 913981 w 1168908"/>
              <a:gd name="connsiteY112" fmla="*/ 643509 h 1050797"/>
              <a:gd name="connsiteX113" fmla="*/ 918705 w 1168908"/>
              <a:gd name="connsiteY113" fmla="*/ 584454 h 1050797"/>
              <a:gd name="connsiteX114" fmla="*/ 961225 w 1168908"/>
              <a:gd name="connsiteY114" fmla="*/ 584454 h 1050797"/>
              <a:gd name="connsiteX115" fmla="*/ 1038972 w 1168908"/>
              <a:gd name="connsiteY115" fmla="*/ 614957 h 1050797"/>
              <a:gd name="connsiteX116" fmla="*/ 1069474 w 1168908"/>
              <a:gd name="connsiteY116" fmla="*/ 537210 h 1050797"/>
              <a:gd name="connsiteX117" fmla="*/ 991728 w 1168908"/>
              <a:gd name="connsiteY117" fmla="*/ 506707 h 1050797"/>
              <a:gd name="connsiteX118" fmla="*/ 961225 w 1168908"/>
              <a:gd name="connsiteY118" fmla="*/ 537210 h 1050797"/>
              <a:gd name="connsiteX119" fmla="*/ 903351 w 1168908"/>
              <a:gd name="connsiteY119" fmla="*/ 537210 h 1050797"/>
              <a:gd name="connsiteX120" fmla="*/ 862012 w 1168908"/>
              <a:gd name="connsiteY120" fmla="*/ 489966 h 1050797"/>
              <a:gd name="connsiteX121" fmla="*/ 1055713 w 1168908"/>
              <a:gd name="connsiteY121" fmla="*/ 489966 h 1050797"/>
              <a:gd name="connsiteX122" fmla="*/ 1133460 w 1168908"/>
              <a:gd name="connsiteY122" fmla="*/ 520468 h 1050797"/>
              <a:gd name="connsiteX123" fmla="*/ 1163962 w 1168908"/>
              <a:gd name="connsiteY123" fmla="*/ 442720 h 1050797"/>
              <a:gd name="connsiteX124" fmla="*/ 1110043 w 1168908"/>
              <a:gd name="connsiteY124" fmla="*/ 407289 h 1050797"/>
              <a:gd name="connsiteX125" fmla="*/ 950595 w 1168908"/>
              <a:gd name="connsiteY125" fmla="*/ 94297 h 1050797"/>
              <a:gd name="connsiteX126" fmla="*/ 962406 w 1168908"/>
              <a:gd name="connsiteY126" fmla="*/ 106108 h 1050797"/>
              <a:gd name="connsiteX127" fmla="*/ 950595 w 1168908"/>
              <a:gd name="connsiteY127" fmla="*/ 117919 h 1050797"/>
              <a:gd name="connsiteX128" fmla="*/ 938784 w 1168908"/>
              <a:gd name="connsiteY128" fmla="*/ 106108 h 1050797"/>
              <a:gd name="connsiteX129" fmla="*/ 950595 w 1168908"/>
              <a:gd name="connsiteY129" fmla="*/ 94297 h 1050797"/>
              <a:gd name="connsiteX130" fmla="*/ 619887 w 1168908"/>
              <a:gd name="connsiteY130" fmla="*/ 141541 h 1050797"/>
              <a:gd name="connsiteX131" fmla="*/ 631698 w 1168908"/>
              <a:gd name="connsiteY131" fmla="*/ 153352 h 1050797"/>
              <a:gd name="connsiteX132" fmla="*/ 619887 w 1168908"/>
              <a:gd name="connsiteY132" fmla="*/ 165163 h 1050797"/>
              <a:gd name="connsiteX133" fmla="*/ 608076 w 1168908"/>
              <a:gd name="connsiteY133" fmla="*/ 153352 h 1050797"/>
              <a:gd name="connsiteX134" fmla="*/ 619887 w 1168908"/>
              <a:gd name="connsiteY134" fmla="*/ 141541 h 1050797"/>
              <a:gd name="connsiteX135" fmla="*/ 525399 w 1168908"/>
              <a:gd name="connsiteY135" fmla="*/ 47053 h 1050797"/>
              <a:gd name="connsiteX136" fmla="*/ 537210 w 1168908"/>
              <a:gd name="connsiteY136" fmla="*/ 58864 h 1050797"/>
              <a:gd name="connsiteX137" fmla="*/ 525399 w 1168908"/>
              <a:gd name="connsiteY137" fmla="*/ 70675 h 1050797"/>
              <a:gd name="connsiteX138" fmla="*/ 513588 w 1168908"/>
              <a:gd name="connsiteY138" fmla="*/ 58864 h 1050797"/>
              <a:gd name="connsiteX139" fmla="*/ 525399 w 1168908"/>
              <a:gd name="connsiteY139" fmla="*/ 47053 h 1050797"/>
              <a:gd name="connsiteX140" fmla="*/ 129730 w 1168908"/>
              <a:gd name="connsiteY140" fmla="*/ 153352 h 1050797"/>
              <a:gd name="connsiteX141" fmla="*/ 141541 w 1168908"/>
              <a:gd name="connsiteY141" fmla="*/ 165163 h 1050797"/>
              <a:gd name="connsiteX142" fmla="*/ 129730 w 1168908"/>
              <a:gd name="connsiteY142" fmla="*/ 176974 h 1050797"/>
              <a:gd name="connsiteX143" fmla="*/ 117919 w 1168908"/>
              <a:gd name="connsiteY143" fmla="*/ 165163 h 1050797"/>
              <a:gd name="connsiteX144" fmla="*/ 129730 w 1168908"/>
              <a:gd name="connsiteY144" fmla="*/ 153352 h 1050797"/>
              <a:gd name="connsiteX145" fmla="*/ 153352 w 1168908"/>
              <a:gd name="connsiteY145" fmla="*/ 507682 h 1050797"/>
              <a:gd name="connsiteX146" fmla="*/ 141541 w 1168908"/>
              <a:gd name="connsiteY146" fmla="*/ 495871 h 1050797"/>
              <a:gd name="connsiteX147" fmla="*/ 153352 w 1168908"/>
              <a:gd name="connsiteY147" fmla="*/ 484060 h 1050797"/>
              <a:gd name="connsiteX148" fmla="*/ 165163 w 1168908"/>
              <a:gd name="connsiteY148" fmla="*/ 495871 h 1050797"/>
              <a:gd name="connsiteX149" fmla="*/ 153352 w 1168908"/>
              <a:gd name="connsiteY149" fmla="*/ 507682 h 1050797"/>
              <a:gd name="connsiteX150" fmla="*/ 206502 w 1168908"/>
              <a:gd name="connsiteY150" fmla="*/ 932878 h 1050797"/>
              <a:gd name="connsiteX151" fmla="*/ 194691 w 1168908"/>
              <a:gd name="connsiteY151" fmla="*/ 921067 h 1050797"/>
              <a:gd name="connsiteX152" fmla="*/ 206502 w 1168908"/>
              <a:gd name="connsiteY152" fmla="*/ 909256 h 1050797"/>
              <a:gd name="connsiteX153" fmla="*/ 218313 w 1168908"/>
              <a:gd name="connsiteY153" fmla="*/ 921067 h 1050797"/>
              <a:gd name="connsiteX154" fmla="*/ 206502 w 1168908"/>
              <a:gd name="connsiteY154" fmla="*/ 932878 h 1050797"/>
              <a:gd name="connsiteX155" fmla="*/ 537210 w 1168908"/>
              <a:gd name="connsiteY155" fmla="*/ 909256 h 1050797"/>
              <a:gd name="connsiteX156" fmla="*/ 525399 w 1168908"/>
              <a:gd name="connsiteY156" fmla="*/ 897445 h 1050797"/>
              <a:gd name="connsiteX157" fmla="*/ 537210 w 1168908"/>
              <a:gd name="connsiteY157" fmla="*/ 885634 h 1050797"/>
              <a:gd name="connsiteX158" fmla="*/ 549021 w 1168908"/>
              <a:gd name="connsiteY158" fmla="*/ 897445 h 1050797"/>
              <a:gd name="connsiteX159" fmla="*/ 537210 w 1168908"/>
              <a:gd name="connsiteY159" fmla="*/ 909256 h 1050797"/>
              <a:gd name="connsiteX160" fmla="*/ 631698 w 1168908"/>
              <a:gd name="connsiteY160" fmla="*/ 1003744 h 1050797"/>
              <a:gd name="connsiteX161" fmla="*/ 619887 w 1168908"/>
              <a:gd name="connsiteY161" fmla="*/ 991933 h 1050797"/>
              <a:gd name="connsiteX162" fmla="*/ 631698 w 1168908"/>
              <a:gd name="connsiteY162" fmla="*/ 980122 h 1050797"/>
              <a:gd name="connsiteX163" fmla="*/ 643509 w 1168908"/>
              <a:gd name="connsiteY163" fmla="*/ 991933 h 1050797"/>
              <a:gd name="connsiteX164" fmla="*/ 631698 w 1168908"/>
              <a:gd name="connsiteY164" fmla="*/ 1003744 h 1050797"/>
              <a:gd name="connsiteX165" fmla="*/ 726186 w 1168908"/>
              <a:gd name="connsiteY165" fmla="*/ 909256 h 1050797"/>
              <a:gd name="connsiteX166" fmla="*/ 714375 w 1168908"/>
              <a:gd name="connsiteY166" fmla="*/ 897445 h 1050797"/>
              <a:gd name="connsiteX167" fmla="*/ 726186 w 1168908"/>
              <a:gd name="connsiteY167" fmla="*/ 885634 h 1050797"/>
              <a:gd name="connsiteX168" fmla="*/ 737997 w 1168908"/>
              <a:gd name="connsiteY168" fmla="*/ 897445 h 1050797"/>
              <a:gd name="connsiteX169" fmla="*/ 726186 w 1168908"/>
              <a:gd name="connsiteY169" fmla="*/ 909256 h 1050797"/>
              <a:gd name="connsiteX170" fmla="*/ 1062799 w 1168908"/>
              <a:gd name="connsiteY170" fmla="*/ 903351 h 1050797"/>
              <a:gd name="connsiteX171" fmla="*/ 1050988 w 1168908"/>
              <a:gd name="connsiteY171" fmla="*/ 891540 h 1050797"/>
              <a:gd name="connsiteX172" fmla="*/ 1062799 w 1168908"/>
              <a:gd name="connsiteY172" fmla="*/ 879729 h 1050797"/>
              <a:gd name="connsiteX173" fmla="*/ 1074610 w 1168908"/>
              <a:gd name="connsiteY173" fmla="*/ 891540 h 1050797"/>
              <a:gd name="connsiteX174" fmla="*/ 1062799 w 1168908"/>
              <a:gd name="connsiteY174" fmla="*/ 903351 h 1050797"/>
              <a:gd name="connsiteX175" fmla="*/ 1015555 w 1168908"/>
              <a:gd name="connsiteY175" fmla="*/ 549021 h 1050797"/>
              <a:gd name="connsiteX176" fmla="*/ 1027366 w 1168908"/>
              <a:gd name="connsiteY176" fmla="*/ 560832 h 1050797"/>
              <a:gd name="connsiteX177" fmla="*/ 1015555 w 1168908"/>
              <a:gd name="connsiteY177" fmla="*/ 572643 h 1050797"/>
              <a:gd name="connsiteX178" fmla="*/ 1003744 w 1168908"/>
              <a:gd name="connsiteY178" fmla="*/ 560832 h 1050797"/>
              <a:gd name="connsiteX179" fmla="*/ 1015555 w 1168908"/>
              <a:gd name="connsiteY179" fmla="*/ 549021 h 1050797"/>
              <a:gd name="connsiteX180" fmla="*/ 1015555 w 1168908"/>
              <a:gd name="connsiteY180" fmla="*/ 360045 h 1050797"/>
              <a:gd name="connsiteX181" fmla="*/ 1027366 w 1168908"/>
              <a:gd name="connsiteY181" fmla="*/ 371856 h 1050797"/>
              <a:gd name="connsiteX182" fmla="*/ 1015555 w 1168908"/>
              <a:gd name="connsiteY182" fmla="*/ 383667 h 1050797"/>
              <a:gd name="connsiteX183" fmla="*/ 1003744 w 1168908"/>
              <a:gd name="connsiteY183" fmla="*/ 371856 h 1050797"/>
              <a:gd name="connsiteX184" fmla="*/ 1015555 w 1168908"/>
              <a:gd name="connsiteY184" fmla="*/ 360045 h 1050797"/>
              <a:gd name="connsiteX185" fmla="*/ 430911 w 1168908"/>
              <a:gd name="connsiteY185" fmla="*/ 141541 h 1050797"/>
              <a:gd name="connsiteX186" fmla="*/ 442722 w 1168908"/>
              <a:gd name="connsiteY186" fmla="*/ 153352 h 1050797"/>
              <a:gd name="connsiteX187" fmla="*/ 430911 w 1168908"/>
              <a:gd name="connsiteY187" fmla="*/ 165163 h 1050797"/>
              <a:gd name="connsiteX188" fmla="*/ 419100 w 1168908"/>
              <a:gd name="connsiteY188" fmla="*/ 153352 h 1050797"/>
              <a:gd name="connsiteX189" fmla="*/ 430911 w 1168908"/>
              <a:gd name="connsiteY189" fmla="*/ 141541 h 1050797"/>
              <a:gd name="connsiteX190" fmla="*/ 58864 w 1168908"/>
              <a:gd name="connsiteY190" fmla="*/ 602170 h 1050797"/>
              <a:gd name="connsiteX191" fmla="*/ 47053 w 1168908"/>
              <a:gd name="connsiteY191" fmla="*/ 590359 h 1050797"/>
              <a:gd name="connsiteX192" fmla="*/ 58864 w 1168908"/>
              <a:gd name="connsiteY192" fmla="*/ 578548 h 1050797"/>
              <a:gd name="connsiteX193" fmla="*/ 70675 w 1168908"/>
              <a:gd name="connsiteY193" fmla="*/ 590359 h 1050797"/>
              <a:gd name="connsiteX194" fmla="*/ 58864 w 1168908"/>
              <a:gd name="connsiteY194" fmla="*/ 602170 h 1050797"/>
              <a:gd name="connsiteX195" fmla="*/ 153352 w 1168908"/>
              <a:gd name="connsiteY195" fmla="*/ 696658 h 1050797"/>
              <a:gd name="connsiteX196" fmla="*/ 141541 w 1168908"/>
              <a:gd name="connsiteY196" fmla="*/ 684847 h 1050797"/>
              <a:gd name="connsiteX197" fmla="*/ 153352 w 1168908"/>
              <a:gd name="connsiteY197" fmla="*/ 673036 h 1050797"/>
              <a:gd name="connsiteX198" fmla="*/ 165163 w 1168908"/>
              <a:gd name="connsiteY198" fmla="*/ 684847 h 1050797"/>
              <a:gd name="connsiteX199" fmla="*/ 153352 w 1168908"/>
              <a:gd name="connsiteY199" fmla="*/ 696658 h 1050797"/>
              <a:gd name="connsiteX200" fmla="*/ 780516 w 1168908"/>
              <a:gd name="connsiteY200" fmla="*/ 696658 h 1050797"/>
              <a:gd name="connsiteX201" fmla="*/ 420281 w 1168908"/>
              <a:gd name="connsiteY201" fmla="*/ 696658 h 1050797"/>
              <a:gd name="connsiteX202" fmla="*/ 295675 w 1168908"/>
              <a:gd name="connsiteY202" fmla="*/ 572052 h 1050797"/>
              <a:gd name="connsiteX203" fmla="*/ 420281 w 1168908"/>
              <a:gd name="connsiteY203" fmla="*/ 447446 h 1050797"/>
              <a:gd name="connsiteX204" fmla="*/ 445084 w 1168908"/>
              <a:gd name="connsiteY204" fmla="*/ 433273 h 1050797"/>
              <a:gd name="connsiteX205" fmla="*/ 595084 w 1168908"/>
              <a:gd name="connsiteY205" fmla="*/ 331698 h 1050797"/>
              <a:gd name="connsiteX206" fmla="*/ 756894 w 1168908"/>
              <a:gd name="connsiteY206" fmla="*/ 487603 h 1050797"/>
              <a:gd name="connsiteX207" fmla="*/ 780516 w 1168908"/>
              <a:gd name="connsiteY207" fmla="*/ 510044 h 1050797"/>
              <a:gd name="connsiteX208" fmla="*/ 873233 w 1168908"/>
              <a:gd name="connsiteY208" fmla="*/ 602761 h 1050797"/>
              <a:gd name="connsiteX209" fmla="*/ 780516 w 1168908"/>
              <a:gd name="connsiteY209" fmla="*/ 695477 h 1050797"/>
              <a:gd name="connsiteX210" fmla="*/ 1110043 w 1168908"/>
              <a:gd name="connsiteY210" fmla="*/ 478155 h 1050797"/>
              <a:gd name="connsiteX211" fmla="*/ 1098232 w 1168908"/>
              <a:gd name="connsiteY211" fmla="*/ 466344 h 1050797"/>
              <a:gd name="connsiteX212" fmla="*/ 1110043 w 1168908"/>
              <a:gd name="connsiteY212" fmla="*/ 454533 h 1050797"/>
              <a:gd name="connsiteX213" fmla="*/ 1121854 w 1168908"/>
              <a:gd name="connsiteY213" fmla="*/ 466344 h 1050797"/>
              <a:gd name="connsiteX214" fmla="*/ 1110043 w 1168908"/>
              <a:gd name="connsiteY214" fmla="*/ 478155 h 10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1168908" h="1050797">
                <a:moveTo>
                  <a:pt x="1110043" y="407289"/>
                </a:moveTo>
                <a:cubicBezTo>
                  <a:pt x="1086487" y="407207"/>
                  <a:pt x="1065135" y="421132"/>
                  <a:pt x="1055713" y="442722"/>
                </a:cubicBezTo>
                <a:lnTo>
                  <a:pt x="798233" y="442722"/>
                </a:lnTo>
                <a:cubicBezTo>
                  <a:pt x="794268" y="426313"/>
                  <a:pt x="788319" y="410448"/>
                  <a:pt x="780516" y="395478"/>
                </a:cubicBezTo>
                <a:lnTo>
                  <a:pt x="961225" y="395478"/>
                </a:lnTo>
                <a:cubicBezTo>
                  <a:pt x="974271" y="425370"/>
                  <a:pt x="1009079" y="439026"/>
                  <a:pt x="1038972" y="425981"/>
                </a:cubicBezTo>
                <a:cubicBezTo>
                  <a:pt x="1068864" y="412934"/>
                  <a:pt x="1082520" y="378126"/>
                  <a:pt x="1069474" y="348234"/>
                </a:cubicBezTo>
                <a:cubicBezTo>
                  <a:pt x="1056428" y="318341"/>
                  <a:pt x="1021620" y="304685"/>
                  <a:pt x="991728" y="317731"/>
                </a:cubicBezTo>
                <a:cubicBezTo>
                  <a:pt x="978078" y="323688"/>
                  <a:pt x="967182" y="334584"/>
                  <a:pt x="961225" y="348234"/>
                </a:cubicBezTo>
                <a:lnTo>
                  <a:pt x="749808" y="348234"/>
                </a:lnTo>
                <a:lnTo>
                  <a:pt x="749808" y="129730"/>
                </a:lnTo>
                <a:lnTo>
                  <a:pt x="896264" y="129730"/>
                </a:lnTo>
                <a:cubicBezTo>
                  <a:pt x="909311" y="159623"/>
                  <a:pt x="944119" y="173278"/>
                  <a:pt x="974011" y="160233"/>
                </a:cubicBezTo>
                <a:cubicBezTo>
                  <a:pt x="1003904" y="147187"/>
                  <a:pt x="1017560" y="112379"/>
                  <a:pt x="1004513" y="82486"/>
                </a:cubicBezTo>
                <a:cubicBezTo>
                  <a:pt x="991468" y="52594"/>
                  <a:pt x="956660" y="38937"/>
                  <a:pt x="926767" y="51983"/>
                </a:cubicBezTo>
                <a:cubicBezTo>
                  <a:pt x="913117" y="57941"/>
                  <a:pt x="902222" y="68836"/>
                  <a:pt x="896264" y="82486"/>
                </a:cubicBezTo>
                <a:lnTo>
                  <a:pt x="726186" y="82486"/>
                </a:lnTo>
                <a:cubicBezTo>
                  <a:pt x="713139" y="82486"/>
                  <a:pt x="702564" y="93062"/>
                  <a:pt x="702564" y="106108"/>
                </a:cubicBezTo>
                <a:lnTo>
                  <a:pt x="702564" y="312801"/>
                </a:lnTo>
                <a:cubicBezTo>
                  <a:pt x="684207" y="301944"/>
                  <a:pt x="664289" y="293976"/>
                  <a:pt x="643509" y="289179"/>
                </a:cubicBezTo>
                <a:lnTo>
                  <a:pt x="643509" y="206502"/>
                </a:lnTo>
                <a:cubicBezTo>
                  <a:pt x="673401" y="193455"/>
                  <a:pt x="687057" y="158647"/>
                  <a:pt x="674012" y="128755"/>
                </a:cubicBezTo>
                <a:cubicBezTo>
                  <a:pt x="660965" y="98862"/>
                  <a:pt x="626157" y="85206"/>
                  <a:pt x="596265" y="98251"/>
                </a:cubicBezTo>
                <a:cubicBezTo>
                  <a:pt x="566372" y="111298"/>
                  <a:pt x="552716" y="146106"/>
                  <a:pt x="565762" y="175999"/>
                </a:cubicBezTo>
                <a:cubicBezTo>
                  <a:pt x="571719" y="189649"/>
                  <a:pt x="582615" y="200544"/>
                  <a:pt x="596265" y="206502"/>
                </a:cubicBezTo>
                <a:lnTo>
                  <a:pt x="596265" y="283273"/>
                </a:lnTo>
                <a:lnTo>
                  <a:pt x="595084" y="283273"/>
                </a:lnTo>
                <a:cubicBezTo>
                  <a:pt x="579558" y="283534"/>
                  <a:pt x="564109" y="285515"/>
                  <a:pt x="549021" y="289179"/>
                </a:cubicBezTo>
                <a:lnTo>
                  <a:pt x="549021" y="113195"/>
                </a:lnTo>
                <a:cubicBezTo>
                  <a:pt x="578913" y="100148"/>
                  <a:pt x="592569" y="65340"/>
                  <a:pt x="579524" y="35448"/>
                </a:cubicBezTo>
                <a:cubicBezTo>
                  <a:pt x="566477" y="5556"/>
                  <a:pt x="531669" y="-8101"/>
                  <a:pt x="501777" y="4945"/>
                </a:cubicBezTo>
                <a:cubicBezTo>
                  <a:pt x="471884" y="17991"/>
                  <a:pt x="458228" y="52800"/>
                  <a:pt x="471274" y="82692"/>
                </a:cubicBezTo>
                <a:cubicBezTo>
                  <a:pt x="477231" y="96342"/>
                  <a:pt x="488127" y="107237"/>
                  <a:pt x="501777" y="113195"/>
                </a:cubicBezTo>
                <a:lnTo>
                  <a:pt x="501777" y="305714"/>
                </a:lnTo>
                <a:cubicBezTo>
                  <a:pt x="484632" y="314112"/>
                  <a:pt x="468732" y="324843"/>
                  <a:pt x="454533" y="337604"/>
                </a:cubicBezTo>
                <a:lnTo>
                  <a:pt x="454533" y="207683"/>
                </a:lnTo>
                <a:cubicBezTo>
                  <a:pt x="484425" y="194636"/>
                  <a:pt x="498081" y="159828"/>
                  <a:pt x="485036" y="129936"/>
                </a:cubicBezTo>
                <a:cubicBezTo>
                  <a:pt x="471989" y="100043"/>
                  <a:pt x="437181" y="86387"/>
                  <a:pt x="407289" y="99433"/>
                </a:cubicBezTo>
                <a:cubicBezTo>
                  <a:pt x="377396" y="112479"/>
                  <a:pt x="363740" y="147287"/>
                  <a:pt x="376786" y="177180"/>
                </a:cubicBezTo>
                <a:cubicBezTo>
                  <a:pt x="382743" y="190830"/>
                  <a:pt x="393639" y="201725"/>
                  <a:pt x="407289" y="207683"/>
                </a:cubicBezTo>
                <a:lnTo>
                  <a:pt x="407289" y="365950"/>
                </a:lnTo>
                <a:lnTo>
                  <a:pt x="153352" y="365950"/>
                </a:lnTo>
                <a:lnTo>
                  <a:pt x="153352" y="219494"/>
                </a:lnTo>
                <a:cubicBezTo>
                  <a:pt x="183245" y="206447"/>
                  <a:pt x="196900" y="171639"/>
                  <a:pt x="183855" y="141747"/>
                </a:cubicBezTo>
                <a:cubicBezTo>
                  <a:pt x="170809" y="111854"/>
                  <a:pt x="136001" y="98198"/>
                  <a:pt x="106108" y="111244"/>
                </a:cubicBezTo>
                <a:cubicBezTo>
                  <a:pt x="76216" y="124290"/>
                  <a:pt x="62559" y="159098"/>
                  <a:pt x="75605" y="188991"/>
                </a:cubicBezTo>
                <a:cubicBezTo>
                  <a:pt x="81563" y="202641"/>
                  <a:pt x="92458" y="213536"/>
                  <a:pt x="106108" y="219494"/>
                </a:cubicBezTo>
                <a:lnTo>
                  <a:pt x="106108" y="389572"/>
                </a:lnTo>
                <a:cubicBezTo>
                  <a:pt x="106108" y="402619"/>
                  <a:pt x="116684" y="413194"/>
                  <a:pt x="129730" y="413194"/>
                </a:cubicBezTo>
                <a:lnTo>
                  <a:pt x="355320" y="413194"/>
                </a:lnTo>
                <a:cubicBezTo>
                  <a:pt x="325477" y="425524"/>
                  <a:pt x="299696" y="445986"/>
                  <a:pt x="280911" y="472249"/>
                </a:cubicBezTo>
                <a:lnTo>
                  <a:pt x="207683" y="472249"/>
                </a:lnTo>
                <a:cubicBezTo>
                  <a:pt x="194636" y="442357"/>
                  <a:pt x="159828" y="428701"/>
                  <a:pt x="129936" y="441746"/>
                </a:cubicBezTo>
                <a:cubicBezTo>
                  <a:pt x="100044" y="454792"/>
                  <a:pt x="86387" y="489601"/>
                  <a:pt x="99433" y="519493"/>
                </a:cubicBezTo>
                <a:cubicBezTo>
                  <a:pt x="112479" y="549386"/>
                  <a:pt x="147287" y="563042"/>
                  <a:pt x="177180" y="549996"/>
                </a:cubicBezTo>
                <a:cubicBezTo>
                  <a:pt x="190830" y="544039"/>
                  <a:pt x="201725" y="533143"/>
                  <a:pt x="207683" y="519493"/>
                </a:cubicBezTo>
                <a:lnTo>
                  <a:pt x="257289" y="519493"/>
                </a:lnTo>
                <a:cubicBezTo>
                  <a:pt x="252331" y="534775"/>
                  <a:pt x="249548" y="550679"/>
                  <a:pt x="249021" y="566737"/>
                </a:cubicBezTo>
                <a:lnTo>
                  <a:pt x="113195" y="566737"/>
                </a:lnTo>
                <a:cubicBezTo>
                  <a:pt x="100149" y="536845"/>
                  <a:pt x="65340" y="523189"/>
                  <a:pt x="35448" y="536234"/>
                </a:cubicBezTo>
                <a:cubicBezTo>
                  <a:pt x="5556" y="549281"/>
                  <a:pt x="-8101" y="584089"/>
                  <a:pt x="4945" y="613981"/>
                </a:cubicBezTo>
                <a:cubicBezTo>
                  <a:pt x="17991" y="643874"/>
                  <a:pt x="52800" y="657530"/>
                  <a:pt x="82692" y="644484"/>
                </a:cubicBezTo>
                <a:cubicBezTo>
                  <a:pt x="96342" y="638527"/>
                  <a:pt x="107237" y="627631"/>
                  <a:pt x="113195" y="613981"/>
                </a:cubicBezTo>
                <a:lnTo>
                  <a:pt x="254927" y="613981"/>
                </a:lnTo>
                <a:cubicBezTo>
                  <a:pt x="259191" y="630655"/>
                  <a:pt x="265961" y="646584"/>
                  <a:pt x="275005" y="661225"/>
                </a:cubicBezTo>
                <a:lnTo>
                  <a:pt x="207683" y="661225"/>
                </a:lnTo>
                <a:cubicBezTo>
                  <a:pt x="194636" y="631333"/>
                  <a:pt x="159828" y="617677"/>
                  <a:pt x="129936" y="630722"/>
                </a:cubicBezTo>
                <a:cubicBezTo>
                  <a:pt x="100044" y="643769"/>
                  <a:pt x="86387" y="678577"/>
                  <a:pt x="99433" y="708469"/>
                </a:cubicBezTo>
                <a:cubicBezTo>
                  <a:pt x="112479" y="738362"/>
                  <a:pt x="147287" y="752018"/>
                  <a:pt x="177180" y="738972"/>
                </a:cubicBezTo>
                <a:cubicBezTo>
                  <a:pt x="190830" y="733015"/>
                  <a:pt x="201725" y="722119"/>
                  <a:pt x="207683" y="708469"/>
                </a:cubicBezTo>
                <a:lnTo>
                  <a:pt x="317525" y="708469"/>
                </a:lnTo>
                <a:cubicBezTo>
                  <a:pt x="343533" y="728276"/>
                  <a:pt x="374697" y="740168"/>
                  <a:pt x="407289" y="742721"/>
                </a:cubicBezTo>
                <a:lnTo>
                  <a:pt x="407289" y="897445"/>
                </a:lnTo>
                <a:lnTo>
                  <a:pt x="260832" y="897445"/>
                </a:lnTo>
                <a:cubicBezTo>
                  <a:pt x="247786" y="867553"/>
                  <a:pt x="212978" y="853897"/>
                  <a:pt x="183085" y="866942"/>
                </a:cubicBezTo>
                <a:cubicBezTo>
                  <a:pt x="153193" y="879989"/>
                  <a:pt x="139537" y="914797"/>
                  <a:pt x="152582" y="944689"/>
                </a:cubicBezTo>
                <a:cubicBezTo>
                  <a:pt x="165629" y="974582"/>
                  <a:pt x="200437" y="988238"/>
                  <a:pt x="230329" y="975192"/>
                </a:cubicBezTo>
                <a:cubicBezTo>
                  <a:pt x="243979" y="969235"/>
                  <a:pt x="254875" y="958339"/>
                  <a:pt x="260832" y="944689"/>
                </a:cubicBezTo>
                <a:lnTo>
                  <a:pt x="430911" y="944689"/>
                </a:lnTo>
                <a:cubicBezTo>
                  <a:pt x="443957" y="944689"/>
                  <a:pt x="454533" y="934114"/>
                  <a:pt x="454533" y="921067"/>
                </a:cubicBezTo>
                <a:lnTo>
                  <a:pt x="454533" y="743902"/>
                </a:lnTo>
                <a:lnTo>
                  <a:pt x="513588" y="743902"/>
                </a:lnTo>
                <a:lnTo>
                  <a:pt x="513588" y="844296"/>
                </a:lnTo>
                <a:cubicBezTo>
                  <a:pt x="483695" y="857342"/>
                  <a:pt x="470039" y="892150"/>
                  <a:pt x="483085" y="922043"/>
                </a:cubicBezTo>
                <a:cubicBezTo>
                  <a:pt x="496131" y="951935"/>
                  <a:pt x="530939" y="965591"/>
                  <a:pt x="560832" y="952545"/>
                </a:cubicBezTo>
                <a:cubicBezTo>
                  <a:pt x="590724" y="939499"/>
                  <a:pt x="604380" y="904691"/>
                  <a:pt x="591335" y="874799"/>
                </a:cubicBezTo>
                <a:cubicBezTo>
                  <a:pt x="585377" y="861148"/>
                  <a:pt x="574482" y="850253"/>
                  <a:pt x="560832" y="844296"/>
                </a:cubicBezTo>
                <a:lnTo>
                  <a:pt x="560832" y="743902"/>
                </a:lnTo>
                <a:lnTo>
                  <a:pt x="608076" y="743902"/>
                </a:lnTo>
                <a:lnTo>
                  <a:pt x="608076" y="937603"/>
                </a:lnTo>
                <a:cubicBezTo>
                  <a:pt x="578183" y="950649"/>
                  <a:pt x="564527" y="985457"/>
                  <a:pt x="577573" y="1015350"/>
                </a:cubicBezTo>
                <a:cubicBezTo>
                  <a:pt x="590619" y="1045242"/>
                  <a:pt x="625427" y="1058898"/>
                  <a:pt x="655320" y="1045852"/>
                </a:cubicBezTo>
                <a:cubicBezTo>
                  <a:pt x="685212" y="1032806"/>
                  <a:pt x="698868" y="997998"/>
                  <a:pt x="685823" y="968106"/>
                </a:cubicBezTo>
                <a:cubicBezTo>
                  <a:pt x="679865" y="954456"/>
                  <a:pt x="668970" y="943560"/>
                  <a:pt x="655320" y="937603"/>
                </a:cubicBezTo>
                <a:lnTo>
                  <a:pt x="655320" y="743902"/>
                </a:lnTo>
                <a:lnTo>
                  <a:pt x="702564" y="743902"/>
                </a:lnTo>
                <a:lnTo>
                  <a:pt x="702564" y="844296"/>
                </a:lnTo>
                <a:cubicBezTo>
                  <a:pt x="672671" y="857342"/>
                  <a:pt x="659015" y="892150"/>
                  <a:pt x="672061" y="922043"/>
                </a:cubicBezTo>
                <a:cubicBezTo>
                  <a:pt x="685107" y="951935"/>
                  <a:pt x="719915" y="965591"/>
                  <a:pt x="749808" y="952545"/>
                </a:cubicBezTo>
                <a:cubicBezTo>
                  <a:pt x="779700" y="939499"/>
                  <a:pt x="793356" y="904691"/>
                  <a:pt x="780311" y="874799"/>
                </a:cubicBezTo>
                <a:cubicBezTo>
                  <a:pt x="774353" y="861148"/>
                  <a:pt x="763458" y="850253"/>
                  <a:pt x="749808" y="844296"/>
                </a:cubicBezTo>
                <a:lnTo>
                  <a:pt x="749808" y="743902"/>
                </a:lnTo>
                <a:lnTo>
                  <a:pt x="780516" y="743902"/>
                </a:lnTo>
                <a:cubicBezTo>
                  <a:pt x="822938" y="743647"/>
                  <a:pt x="862933" y="724083"/>
                  <a:pt x="889178" y="690753"/>
                </a:cubicBezTo>
                <a:lnTo>
                  <a:pt x="1039177" y="690753"/>
                </a:lnTo>
                <a:lnTo>
                  <a:pt x="1039177" y="837209"/>
                </a:lnTo>
                <a:cubicBezTo>
                  <a:pt x="1009285" y="850256"/>
                  <a:pt x="995629" y="885064"/>
                  <a:pt x="1008674" y="914956"/>
                </a:cubicBezTo>
                <a:cubicBezTo>
                  <a:pt x="1021721" y="944849"/>
                  <a:pt x="1056529" y="958505"/>
                  <a:pt x="1086421" y="945458"/>
                </a:cubicBezTo>
                <a:cubicBezTo>
                  <a:pt x="1116314" y="932413"/>
                  <a:pt x="1129970" y="897605"/>
                  <a:pt x="1116924" y="867712"/>
                </a:cubicBezTo>
                <a:cubicBezTo>
                  <a:pt x="1110967" y="854062"/>
                  <a:pt x="1100071" y="843167"/>
                  <a:pt x="1086421" y="837209"/>
                </a:cubicBezTo>
                <a:lnTo>
                  <a:pt x="1086421" y="667131"/>
                </a:lnTo>
                <a:cubicBezTo>
                  <a:pt x="1086421" y="654084"/>
                  <a:pt x="1075846" y="643509"/>
                  <a:pt x="1062799" y="643509"/>
                </a:cubicBezTo>
                <a:lnTo>
                  <a:pt x="913981" y="643509"/>
                </a:lnTo>
                <a:cubicBezTo>
                  <a:pt x="919920" y="624419"/>
                  <a:pt x="921534" y="604245"/>
                  <a:pt x="918705" y="584454"/>
                </a:cubicBezTo>
                <a:lnTo>
                  <a:pt x="961225" y="584454"/>
                </a:lnTo>
                <a:cubicBezTo>
                  <a:pt x="974271" y="614346"/>
                  <a:pt x="1009079" y="628002"/>
                  <a:pt x="1038972" y="614957"/>
                </a:cubicBezTo>
                <a:cubicBezTo>
                  <a:pt x="1068864" y="601910"/>
                  <a:pt x="1082520" y="567102"/>
                  <a:pt x="1069474" y="537210"/>
                </a:cubicBezTo>
                <a:cubicBezTo>
                  <a:pt x="1056428" y="507317"/>
                  <a:pt x="1021620" y="493661"/>
                  <a:pt x="991728" y="506707"/>
                </a:cubicBezTo>
                <a:cubicBezTo>
                  <a:pt x="978078" y="512664"/>
                  <a:pt x="967182" y="523560"/>
                  <a:pt x="961225" y="537210"/>
                </a:cubicBezTo>
                <a:lnTo>
                  <a:pt x="903351" y="537210"/>
                </a:lnTo>
                <a:cubicBezTo>
                  <a:pt x="893309" y="518546"/>
                  <a:pt x="879177" y="502396"/>
                  <a:pt x="862012" y="489966"/>
                </a:cubicBezTo>
                <a:lnTo>
                  <a:pt x="1055713" y="489966"/>
                </a:lnTo>
                <a:cubicBezTo>
                  <a:pt x="1068759" y="519858"/>
                  <a:pt x="1103567" y="533514"/>
                  <a:pt x="1133460" y="520468"/>
                </a:cubicBezTo>
                <a:cubicBezTo>
                  <a:pt x="1163352" y="507421"/>
                  <a:pt x="1177012" y="472613"/>
                  <a:pt x="1163962" y="442720"/>
                </a:cubicBezTo>
                <a:cubicBezTo>
                  <a:pt x="1154599" y="421268"/>
                  <a:pt x="1133450" y="407370"/>
                  <a:pt x="1110043" y="407289"/>
                </a:cubicBezTo>
                <a:close/>
                <a:moveTo>
                  <a:pt x="950595" y="94297"/>
                </a:moveTo>
                <a:cubicBezTo>
                  <a:pt x="957118" y="94297"/>
                  <a:pt x="962406" y="99585"/>
                  <a:pt x="962406" y="106108"/>
                </a:cubicBezTo>
                <a:cubicBezTo>
                  <a:pt x="962406" y="112631"/>
                  <a:pt x="957118" y="117919"/>
                  <a:pt x="950595" y="117919"/>
                </a:cubicBezTo>
                <a:cubicBezTo>
                  <a:pt x="944071" y="117919"/>
                  <a:pt x="938784" y="112631"/>
                  <a:pt x="938784" y="106108"/>
                </a:cubicBezTo>
                <a:cubicBezTo>
                  <a:pt x="938784" y="99585"/>
                  <a:pt x="944071" y="94297"/>
                  <a:pt x="950595" y="94297"/>
                </a:cubicBezTo>
                <a:close/>
                <a:moveTo>
                  <a:pt x="619887" y="141541"/>
                </a:moveTo>
                <a:cubicBezTo>
                  <a:pt x="626410" y="141541"/>
                  <a:pt x="631698" y="146829"/>
                  <a:pt x="631698" y="153352"/>
                </a:cubicBezTo>
                <a:cubicBezTo>
                  <a:pt x="631698" y="159875"/>
                  <a:pt x="626410" y="165163"/>
                  <a:pt x="619887" y="165163"/>
                </a:cubicBezTo>
                <a:cubicBezTo>
                  <a:pt x="613363" y="165163"/>
                  <a:pt x="608076" y="159875"/>
                  <a:pt x="608076" y="153352"/>
                </a:cubicBezTo>
                <a:cubicBezTo>
                  <a:pt x="608076" y="146829"/>
                  <a:pt x="613363" y="141541"/>
                  <a:pt x="619887" y="141541"/>
                </a:cubicBezTo>
                <a:close/>
                <a:moveTo>
                  <a:pt x="525399" y="47053"/>
                </a:moveTo>
                <a:cubicBezTo>
                  <a:pt x="531922" y="47053"/>
                  <a:pt x="537210" y="52341"/>
                  <a:pt x="537210" y="58864"/>
                </a:cubicBezTo>
                <a:cubicBezTo>
                  <a:pt x="537210" y="65387"/>
                  <a:pt x="531922" y="70675"/>
                  <a:pt x="525399" y="70675"/>
                </a:cubicBezTo>
                <a:cubicBezTo>
                  <a:pt x="518875" y="70675"/>
                  <a:pt x="513588" y="65387"/>
                  <a:pt x="513588" y="58864"/>
                </a:cubicBezTo>
                <a:cubicBezTo>
                  <a:pt x="513588" y="52341"/>
                  <a:pt x="518875" y="47053"/>
                  <a:pt x="525399" y="47053"/>
                </a:cubicBezTo>
                <a:close/>
                <a:moveTo>
                  <a:pt x="129730" y="153352"/>
                </a:moveTo>
                <a:cubicBezTo>
                  <a:pt x="136253" y="153352"/>
                  <a:pt x="141541" y="158640"/>
                  <a:pt x="141541" y="165163"/>
                </a:cubicBezTo>
                <a:cubicBezTo>
                  <a:pt x="141541" y="171686"/>
                  <a:pt x="136253" y="176974"/>
                  <a:pt x="129730" y="176974"/>
                </a:cubicBezTo>
                <a:cubicBezTo>
                  <a:pt x="123207" y="176974"/>
                  <a:pt x="117919" y="171686"/>
                  <a:pt x="117919" y="165163"/>
                </a:cubicBezTo>
                <a:cubicBezTo>
                  <a:pt x="117919" y="158640"/>
                  <a:pt x="123207" y="153352"/>
                  <a:pt x="129730" y="153352"/>
                </a:cubicBezTo>
                <a:close/>
                <a:moveTo>
                  <a:pt x="153352" y="507682"/>
                </a:moveTo>
                <a:cubicBezTo>
                  <a:pt x="146829" y="507682"/>
                  <a:pt x="141541" y="502394"/>
                  <a:pt x="141541" y="495871"/>
                </a:cubicBezTo>
                <a:cubicBezTo>
                  <a:pt x="141541" y="489348"/>
                  <a:pt x="146829" y="484060"/>
                  <a:pt x="153352" y="484060"/>
                </a:cubicBezTo>
                <a:cubicBezTo>
                  <a:pt x="159875" y="484060"/>
                  <a:pt x="165163" y="489348"/>
                  <a:pt x="165163" y="495871"/>
                </a:cubicBezTo>
                <a:cubicBezTo>
                  <a:pt x="165163" y="502394"/>
                  <a:pt x="159875" y="507682"/>
                  <a:pt x="153352" y="507682"/>
                </a:cubicBezTo>
                <a:close/>
                <a:moveTo>
                  <a:pt x="206502" y="932878"/>
                </a:moveTo>
                <a:cubicBezTo>
                  <a:pt x="199978" y="932878"/>
                  <a:pt x="194691" y="927590"/>
                  <a:pt x="194691" y="921067"/>
                </a:cubicBezTo>
                <a:cubicBezTo>
                  <a:pt x="194691" y="914544"/>
                  <a:pt x="199978" y="909256"/>
                  <a:pt x="206502" y="909256"/>
                </a:cubicBezTo>
                <a:cubicBezTo>
                  <a:pt x="213025" y="909256"/>
                  <a:pt x="218313" y="914544"/>
                  <a:pt x="218313" y="921067"/>
                </a:cubicBezTo>
                <a:cubicBezTo>
                  <a:pt x="218313" y="927590"/>
                  <a:pt x="213025" y="932878"/>
                  <a:pt x="206502" y="932878"/>
                </a:cubicBezTo>
                <a:close/>
                <a:moveTo>
                  <a:pt x="537210" y="909256"/>
                </a:moveTo>
                <a:cubicBezTo>
                  <a:pt x="530686" y="909256"/>
                  <a:pt x="525399" y="903968"/>
                  <a:pt x="525399" y="897445"/>
                </a:cubicBezTo>
                <a:cubicBezTo>
                  <a:pt x="525399" y="890922"/>
                  <a:pt x="530686" y="885634"/>
                  <a:pt x="537210" y="885634"/>
                </a:cubicBezTo>
                <a:cubicBezTo>
                  <a:pt x="543733" y="885634"/>
                  <a:pt x="549021" y="890922"/>
                  <a:pt x="549021" y="897445"/>
                </a:cubicBezTo>
                <a:cubicBezTo>
                  <a:pt x="549021" y="903968"/>
                  <a:pt x="543733" y="909256"/>
                  <a:pt x="537210" y="909256"/>
                </a:cubicBezTo>
                <a:close/>
                <a:moveTo>
                  <a:pt x="631698" y="1003744"/>
                </a:moveTo>
                <a:cubicBezTo>
                  <a:pt x="625174" y="1003744"/>
                  <a:pt x="619887" y="998456"/>
                  <a:pt x="619887" y="991933"/>
                </a:cubicBezTo>
                <a:cubicBezTo>
                  <a:pt x="619887" y="985410"/>
                  <a:pt x="625174" y="980122"/>
                  <a:pt x="631698" y="980122"/>
                </a:cubicBezTo>
                <a:cubicBezTo>
                  <a:pt x="638221" y="980122"/>
                  <a:pt x="643509" y="985410"/>
                  <a:pt x="643509" y="991933"/>
                </a:cubicBezTo>
                <a:cubicBezTo>
                  <a:pt x="643509" y="998456"/>
                  <a:pt x="638221" y="1003744"/>
                  <a:pt x="631698" y="1003744"/>
                </a:cubicBezTo>
                <a:close/>
                <a:moveTo>
                  <a:pt x="726186" y="909256"/>
                </a:moveTo>
                <a:cubicBezTo>
                  <a:pt x="719662" y="909256"/>
                  <a:pt x="714375" y="903968"/>
                  <a:pt x="714375" y="897445"/>
                </a:cubicBezTo>
                <a:cubicBezTo>
                  <a:pt x="714375" y="890922"/>
                  <a:pt x="719662" y="885634"/>
                  <a:pt x="726186" y="885634"/>
                </a:cubicBezTo>
                <a:cubicBezTo>
                  <a:pt x="732709" y="885634"/>
                  <a:pt x="737997" y="890922"/>
                  <a:pt x="737997" y="897445"/>
                </a:cubicBezTo>
                <a:cubicBezTo>
                  <a:pt x="737997" y="903968"/>
                  <a:pt x="732709" y="909256"/>
                  <a:pt x="726186" y="909256"/>
                </a:cubicBezTo>
                <a:close/>
                <a:moveTo>
                  <a:pt x="1062799" y="903351"/>
                </a:moveTo>
                <a:cubicBezTo>
                  <a:pt x="1056276" y="903351"/>
                  <a:pt x="1050988" y="898063"/>
                  <a:pt x="1050988" y="891540"/>
                </a:cubicBezTo>
                <a:cubicBezTo>
                  <a:pt x="1050988" y="885016"/>
                  <a:pt x="1056276" y="879729"/>
                  <a:pt x="1062799" y="879729"/>
                </a:cubicBezTo>
                <a:cubicBezTo>
                  <a:pt x="1069322" y="879729"/>
                  <a:pt x="1074610" y="885016"/>
                  <a:pt x="1074610" y="891540"/>
                </a:cubicBezTo>
                <a:cubicBezTo>
                  <a:pt x="1074610" y="898063"/>
                  <a:pt x="1069322" y="903351"/>
                  <a:pt x="1062799" y="903351"/>
                </a:cubicBezTo>
                <a:close/>
                <a:moveTo>
                  <a:pt x="1015555" y="549021"/>
                </a:moveTo>
                <a:cubicBezTo>
                  <a:pt x="1022078" y="549021"/>
                  <a:pt x="1027366" y="554308"/>
                  <a:pt x="1027366" y="560832"/>
                </a:cubicBezTo>
                <a:cubicBezTo>
                  <a:pt x="1027366" y="567355"/>
                  <a:pt x="1022078" y="572643"/>
                  <a:pt x="1015555" y="572643"/>
                </a:cubicBezTo>
                <a:cubicBezTo>
                  <a:pt x="1009032" y="572643"/>
                  <a:pt x="1003744" y="567355"/>
                  <a:pt x="1003744" y="560832"/>
                </a:cubicBezTo>
                <a:cubicBezTo>
                  <a:pt x="1003744" y="554308"/>
                  <a:pt x="1009032" y="549021"/>
                  <a:pt x="1015555" y="549021"/>
                </a:cubicBezTo>
                <a:close/>
                <a:moveTo>
                  <a:pt x="1015555" y="360045"/>
                </a:moveTo>
                <a:cubicBezTo>
                  <a:pt x="1022078" y="360045"/>
                  <a:pt x="1027366" y="365332"/>
                  <a:pt x="1027366" y="371856"/>
                </a:cubicBezTo>
                <a:cubicBezTo>
                  <a:pt x="1027366" y="378379"/>
                  <a:pt x="1022078" y="383667"/>
                  <a:pt x="1015555" y="383667"/>
                </a:cubicBezTo>
                <a:cubicBezTo>
                  <a:pt x="1009032" y="383667"/>
                  <a:pt x="1003744" y="378379"/>
                  <a:pt x="1003744" y="371856"/>
                </a:cubicBezTo>
                <a:cubicBezTo>
                  <a:pt x="1003744" y="365332"/>
                  <a:pt x="1009032" y="360045"/>
                  <a:pt x="1015555" y="360045"/>
                </a:cubicBezTo>
                <a:close/>
                <a:moveTo>
                  <a:pt x="430911" y="141541"/>
                </a:moveTo>
                <a:cubicBezTo>
                  <a:pt x="437434" y="141541"/>
                  <a:pt x="442722" y="146829"/>
                  <a:pt x="442722" y="153352"/>
                </a:cubicBezTo>
                <a:cubicBezTo>
                  <a:pt x="442722" y="159875"/>
                  <a:pt x="437434" y="165163"/>
                  <a:pt x="430911" y="165163"/>
                </a:cubicBezTo>
                <a:cubicBezTo>
                  <a:pt x="424387" y="165163"/>
                  <a:pt x="419100" y="159875"/>
                  <a:pt x="419100" y="153352"/>
                </a:cubicBezTo>
                <a:cubicBezTo>
                  <a:pt x="419100" y="146829"/>
                  <a:pt x="424387" y="141541"/>
                  <a:pt x="430911" y="141541"/>
                </a:cubicBezTo>
                <a:close/>
                <a:moveTo>
                  <a:pt x="58864" y="602170"/>
                </a:moveTo>
                <a:cubicBezTo>
                  <a:pt x="52341" y="602170"/>
                  <a:pt x="47053" y="596882"/>
                  <a:pt x="47053" y="590359"/>
                </a:cubicBezTo>
                <a:cubicBezTo>
                  <a:pt x="47053" y="583836"/>
                  <a:pt x="52341" y="578548"/>
                  <a:pt x="58864" y="578548"/>
                </a:cubicBezTo>
                <a:cubicBezTo>
                  <a:pt x="65387" y="578548"/>
                  <a:pt x="70675" y="583836"/>
                  <a:pt x="70675" y="590359"/>
                </a:cubicBezTo>
                <a:cubicBezTo>
                  <a:pt x="70675" y="596882"/>
                  <a:pt x="65387" y="602170"/>
                  <a:pt x="58864" y="602170"/>
                </a:cubicBezTo>
                <a:close/>
                <a:moveTo>
                  <a:pt x="153352" y="696658"/>
                </a:moveTo>
                <a:cubicBezTo>
                  <a:pt x="146829" y="696658"/>
                  <a:pt x="141541" y="691370"/>
                  <a:pt x="141541" y="684847"/>
                </a:cubicBezTo>
                <a:cubicBezTo>
                  <a:pt x="141541" y="678324"/>
                  <a:pt x="146829" y="673036"/>
                  <a:pt x="153352" y="673036"/>
                </a:cubicBezTo>
                <a:cubicBezTo>
                  <a:pt x="159875" y="673036"/>
                  <a:pt x="165163" y="678324"/>
                  <a:pt x="165163" y="684847"/>
                </a:cubicBezTo>
                <a:cubicBezTo>
                  <a:pt x="165163" y="691370"/>
                  <a:pt x="159875" y="696658"/>
                  <a:pt x="153352" y="696658"/>
                </a:cubicBezTo>
                <a:close/>
                <a:moveTo>
                  <a:pt x="780516" y="696658"/>
                </a:moveTo>
                <a:lnTo>
                  <a:pt x="420281" y="696658"/>
                </a:lnTo>
                <a:cubicBezTo>
                  <a:pt x="351463" y="696658"/>
                  <a:pt x="295675" y="640870"/>
                  <a:pt x="295675" y="572052"/>
                </a:cubicBezTo>
                <a:cubicBezTo>
                  <a:pt x="295675" y="503234"/>
                  <a:pt x="351463" y="447446"/>
                  <a:pt x="420281" y="447446"/>
                </a:cubicBezTo>
                <a:cubicBezTo>
                  <a:pt x="430793" y="448822"/>
                  <a:pt x="440933" y="443028"/>
                  <a:pt x="445084" y="433273"/>
                </a:cubicBezTo>
                <a:cubicBezTo>
                  <a:pt x="469402" y="371760"/>
                  <a:pt x="528940" y="331443"/>
                  <a:pt x="595084" y="331698"/>
                </a:cubicBezTo>
                <a:cubicBezTo>
                  <a:pt x="681948" y="332245"/>
                  <a:pt x="753120" y="400820"/>
                  <a:pt x="756894" y="487603"/>
                </a:cubicBezTo>
                <a:cubicBezTo>
                  <a:pt x="757524" y="500186"/>
                  <a:pt x="767918" y="510060"/>
                  <a:pt x="780516" y="510044"/>
                </a:cubicBezTo>
                <a:cubicBezTo>
                  <a:pt x="831722" y="510044"/>
                  <a:pt x="873233" y="551555"/>
                  <a:pt x="873233" y="602761"/>
                </a:cubicBezTo>
                <a:cubicBezTo>
                  <a:pt x="873233" y="653966"/>
                  <a:pt x="831722" y="695477"/>
                  <a:pt x="780516" y="695477"/>
                </a:cubicBezTo>
                <a:close/>
                <a:moveTo>
                  <a:pt x="1110043" y="478155"/>
                </a:moveTo>
                <a:cubicBezTo>
                  <a:pt x="1103520" y="478155"/>
                  <a:pt x="1098232" y="472867"/>
                  <a:pt x="1098232" y="466344"/>
                </a:cubicBezTo>
                <a:cubicBezTo>
                  <a:pt x="1098232" y="459820"/>
                  <a:pt x="1103520" y="454533"/>
                  <a:pt x="1110043" y="454533"/>
                </a:cubicBezTo>
                <a:cubicBezTo>
                  <a:pt x="1116566" y="454533"/>
                  <a:pt x="1121854" y="459820"/>
                  <a:pt x="1121854" y="466344"/>
                </a:cubicBezTo>
                <a:cubicBezTo>
                  <a:pt x="1121854" y="472867"/>
                  <a:pt x="1116566" y="478155"/>
                  <a:pt x="1110043" y="478155"/>
                </a:cubicBezTo>
                <a:close/>
              </a:path>
            </a:pathLst>
          </a:custGeom>
          <a:solidFill>
            <a:srgbClr val="B375FC"/>
          </a:soli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B8F8176-5049-0504-8DFD-CF3A4EE8661F}"/>
              </a:ext>
            </a:extLst>
          </p:cNvPr>
          <p:cNvSpPr/>
          <p:nvPr/>
        </p:nvSpPr>
        <p:spPr>
          <a:xfrm>
            <a:off x="1426565" y="4631190"/>
            <a:ext cx="4261039" cy="568041"/>
          </a:xfrm>
          <a:prstGeom prst="rect">
            <a:avLst/>
          </a:prstGeom>
          <a:solidFill>
            <a:schemeClr val="bg1"/>
          </a:solidFill>
          <a:ln w="9525">
            <a:gradFill>
              <a:gsLst>
                <a:gs pos="0">
                  <a:srgbClr val="7ED878"/>
                </a:gs>
                <a:gs pos="100000">
                  <a:srgbClr val="34CA8C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Hardware betrieben durch US-Amerikaner</a:t>
            </a:r>
            <a:br>
              <a:rPr lang="de-DE" sz="1400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</a:br>
            <a:r>
              <a:rPr lang="de-DE" sz="11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Netzwerk, Speicher, Rechenleistung (meist in Europa)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07722EB-35D1-FF02-77AF-E75ECAAFFFFC}"/>
              </a:ext>
            </a:extLst>
          </p:cNvPr>
          <p:cNvSpPr/>
          <p:nvPr/>
        </p:nvSpPr>
        <p:spPr>
          <a:xfrm>
            <a:off x="1306349" y="1511538"/>
            <a:ext cx="4469758" cy="310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de-DE" sz="1400" dirty="0">
                <a:solidFill>
                  <a:schemeClr val="bg1">
                    <a:lumMod val="75000"/>
                  </a:schemeClr>
                </a:solidFill>
                <a:latin typeface="Gilroy Bold" panose="00000800000000000000" pitchFamily="50" charset="0"/>
              </a:rPr>
              <a:t>Kunden</a:t>
            </a:r>
            <a:endParaRPr lang="de-DE" sz="1100" dirty="0">
              <a:solidFill>
                <a:schemeClr val="bg1">
                  <a:lumMod val="75000"/>
                </a:schemeClr>
              </a:solidFill>
              <a:latin typeface="Gilroy" panose="00000500000000000000" pitchFamily="50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34E8492-F81A-EFD5-0035-8364446541EC}"/>
              </a:ext>
            </a:extLst>
          </p:cNvPr>
          <p:cNvCxnSpPr>
            <a:cxnSpLocks/>
            <a:stCxn id="8" idx="2"/>
            <a:endCxn id="4" idx="0"/>
          </p:cNvCxnSpPr>
          <p:nvPr/>
        </p:nvCxnSpPr>
        <p:spPr>
          <a:xfrm>
            <a:off x="3541228" y="1821844"/>
            <a:ext cx="0" cy="2481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39AF3199-CC4A-5CF6-E3F3-1C31C0C6639D}"/>
              </a:ext>
            </a:extLst>
          </p:cNvPr>
          <p:cNvSpPr/>
          <p:nvPr/>
        </p:nvSpPr>
        <p:spPr>
          <a:xfrm>
            <a:off x="2612762" y="2977836"/>
            <a:ext cx="1812644" cy="1459599"/>
          </a:xfrm>
          <a:custGeom>
            <a:avLst/>
            <a:gdLst>
              <a:gd name="connsiteX0" fmla="*/ 1717202 w 1812644"/>
              <a:gd name="connsiteY0" fmla="*/ 1345408 h 1459599"/>
              <a:gd name="connsiteX1" fmla="*/ 1698119 w 1812644"/>
              <a:gd name="connsiteY1" fmla="*/ 1364491 h 1459599"/>
              <a:gd name="connsiteX2" fmla="*/ 1717202 w 1812644"/>
              <a:gd name="connsiteY2" fmla="*/ 1383575 h 1459599"/>
              <a:gd name="connsiteX3" fmla="*/ 1736286 w 1812644"/>
              <a:gd name="connsiteY3" fmla="*/ 1364491 h 1459599"/>
              <a:gd name="connsiteX4" fmla="*/ 1717202 w 1812644"/>
              <a:gd name="connsiteY4" fmla="*/ 1345408 h 1459599"/>
              <a:gd name="connsiteX5" fmla="*/ 1755369 w 1812644"/>
              <a:gd name="connsiteY5" fmla="*/ 1095982 h 1459599"/>
              <a:gd name="connsiteX6" fmla="*/ 1755369 w 1812644"/>
              <a:gd name="connsiteY6" fmla="*/ 1276707 h 1459599"/>
              <a:gd name="connsiteX7" fmla="*/ 1804654 w 1812644"/>
              <a:gd name="connsiteY7" fmla="*/ 1325992 h 1459599"/>
              <a:gd name="connsiteX8" fmla="*/ 1755369 w 1812644"/>
              <a:gd name="connsiteY8" fmla="*/ 1451608 h 1459599"/>
              <a:gd name="connsiteX9" fmla="*/ 1629750 w 1812644"/>
              <a:gd name="connsiteY9" fmla="*/ 1402325 h 1459599"/>
              <a:gd name="connsiteX10" fmla="*/ 1679035 w 1812644"/>
              <a:gd name="connsiteY10" fmla="*/ 1276707 h 1459599"/>
              <a:gd name="connsiteX11" fmla="*/ 1679035 w 1812644"/>
              <a:gd name="connsiteY11" fmla="*/ 1134719 h 1459599"/>
              <a:gd name="connsiteX12" fmla="*/ 247776 w 1812644"/>
              <a:gd name="connsiteY12" fmla="*/ 1011447 h 1459599"/>
              <a:gd name="connsiteX13" fmla="*/ 228693 w 1812644"/>
              <a:gd name="connsiteY13" fmla="*/ 1030530 h 1459599"/>
              <a:gd name="connsiteX14" fmla="*/ 247776 w 1812644"/>
              <a:gd name="connsiteY14" fmla="*/ 1049614 h 1459599"/>
              <a:gd name="connsiteX15" fmla="*/ 266860 w 1812644"/>
              <a:gd name="connsiteY15" fmla="*/ 1030530 h 1459599"/>
              <a:gd name="connsiteX16" fmla="*/ 247776 w 1812644"/>
              <a:gd name="connsiteY16" fmla="*/ 1011447 h 1459599"/>
              <a:gd name="connsiteX17" fmla="*/ 246982 w 1812644"/>
              <a:gd name="connsiteY17" fmla="*/ 935096 h 1459599"/>
              <a:gd name="connsiteX18" fmla="*/ 335561 w 1812644"/>
              <a:gd name="connsiteY18" fmla="*/ 992364 h 1459599"/>
              <a:gd name="connsiteX19" fmla="*/ 399136 w 1812644"/>
              <a:gd name="connsiteY19" fmla="*/ 992364 h 1459599"/>
              <a:gd name="connsiteX20" fmla="*/ 412679 w 1812644"/>
              <a:gd name="connsiteY20" fmla="*/ 1068697 h 1459599"/>
              <a:gd name="connsiteX21" fmla="*/ 335561 w 1812644"/>
              <a:gd name="connsiteY21" fmla="*/ 1068697 h 1459599"/>
              <a:gd name="connsiteX22" fmla="*/ 286276 w 1812644"/>
              <a:gd name="connsiteY22" fmla="*/ 1117982 h 1459599"/>
              <a:gd name="connsiteX23" fmla="*/ 160658 w 1812644"/>
              <a:gd name="connsiteY23" fmla="*/ 1068697 h 1459599"/>
              <a:gd name="connsiteX24" fmla="*/ 209942 w 1812644"/>
              <a:gd name="connsiteY24" fmla="*/ 943079 h 1459599"/>
              <a:gd name="connsiteX25" fmla="*/ 246982 w 1812644"/>
              <a:gd name="connsiteY25" fmla="*/ 935096 h 1459599"/>
              <a:gd name="connsiteX26" fmla="*/ 95109 w 1812644"/>
              <a:gd name="connsiteY26" fmla="*/ 858780 h 1459599"/>
              <a:gd name="connsiteX27" fmla="*/ 76025 w 1812644"/>
              <a:gd name="connsiteY27" fmla="*/ 877863 h 1459599"/>
              <a:gd name="connsiteX28" fmla="*/ 95109 w 1812644"/>
              <a:gd name="connsiteY28" fmla="*/ 896946 h 1459599"/>
              <a:gd name="connsiteX29" fmla="*/ 114192 w 1812644"/>
              <a:gd name="connsiteY29" fmla="*/ 877863 h 1459599"/>
              <a:gd name="connsiteX30" fmla="*/ 95109 w 1812644"/>
              <a:gd name="connsiteY30" fmla="*/ 858780 h 1459599"/>
              <a:gd name="connsiteX31" fmla="*/ 94314 w 1812644"/>
              <a:gd name="connsiteY31" fmla="*/ 782428 h 1459599"/>
              <a:gd name="connsiteX32" fmla="*/ 122367 w 1812644"/>
              <a:gd name="connsiteY32" fmla="*/ 787582 h 1459599"/>
              <a:gd name="connsiteX33" fmla="*/ 166254 w 1812644"/>
              <a:gd name="connsiteY33" fmla="*/ 815926 h 1459599"/>
              <a:gd name="connsiteX34" fmla="*/ 182893 w 1812644"/>
              <a:gd name="connsiteY34" fmla="*/ 839696 h 1459599"/>
              <a:gd name="connsiteX35" fmla="*/ 372050 w 1812644"/>
              <a:gd name="connsiteY35" fmla="*/ 839696 h 1459599"/>
              <a:gd name="connsiteX36" fmla="*/ 385593 w 1812644"/>
              <a:gd name="connsiteY36" fmla="*/ 916030 h 1459599"/>
              <a:gd name="connsiteX37" fmla="*/ 182893 w 1812644"/>
              <a:gd name="connsiteY37" fmla="*/ 916030 h 1459599"/>
              <a:gd name="connsiteX38" fmla="*/ 133609 w 1812644"/>
              <a:gd name="connsiteY38" fmla="*/ 965315 h 1459599"/>
              <a:gd name="connsiteX39" fmla="*/ 7990 w 1812644"/>
              <a:gd name="connsiteY39" fmla="*/ 916030 h 1459599"/>
              <a:gd name="connsiteX40" fmla="*/ 57275 w 1812644"/>
              <a:gd name="connsiteY40" fmla="*/ 790411 h 1459599"/>
              <a:gd name="connsiteX41" fmla="*/ 94314 w 1812644"/>
              <a:gd name="connsiteY41" fmla="*/ 782428 h 1459599"/>
              <a:gd name="connsiteX42" fmla="*/ 209610 w 1812644"/>
              <a:gd name="connsiteY42" fmla="*/ 171776 h 1459599"/>
              <a:gd name="connsiteX43" fmla="*/ 190526 w 1812644"/>
              <a:gd name="connsiteY43" fmla="*/ 190860 h 1459599"/>
              <a:gd name="connsiteX44" fmla="*/ 209610 w 1812644"/>
              <a:gd name="connsiteY44" fmla="*/ 209943 h 1459599"/>
              <a:gd name="connsiteX45" fmla="*/ 228693 w 1812644"/>
              <a:gd name="connsiteY45" fmla="*/ 190860 h 1459599"/>
              <a:gd name="connsiteX46" fmla="*/ 209610 w 1812644"/>
              <a:gd name="connsiteY46" fmla="*/ 171776 h 1459599"/>
              <a:gd name="connsiteX47" fmla="*/ 208483 w 1812644"/>
              <a:gd name="connsiteY47" fmla="*/ 95757 h 1459599"/>
              <a:gd name="connsiteX48" fmla="*/ 297061 w 1812644"/>
              <a:gd name="connsiteY48" fmla="*/ 153026 h 1459599"/>
              <a:gd name="connsiteX49" fmla="*/ 247776 w 1812644"/>
              <a:gd name="connsiteY49" fmla="*/ 278644 h 1459599"/>
              <a:gd name="connsiteX50" fmla="*/ 247776 w 1812644"/>
              <a:gd name="connsiteY50" fmla="*/ 460444 h 1459599"/>
              <a:gd name="connsiteX51" fmla="*/ 171443 w 1812644"/>
              <a:gd name="connsiteY51" fmla="*/ 484946 h 1459599"/>
              <a:gd name="connsiteX52" fmla="*/ 171443 w 1812644"/>
              <a:gd name="connsiteY52" fmla="*/ 278644 h 1459599"/>
              <a:gd name="connsiteX53" fmla="*/ 122158 w 1812644"/>
              <a:gd name="connsiteY53" fmla="*/ 229359 h 1459599"/>
              <a:gd name="connsiteX54" fmla="*/ 171443 w 1812644"/>
              <a:gd name="connsiteY54" fmla="*/ 103741 h 1459599"/>
              <a:gd name="connsiteX55" fmla="*/ 208483 w 1812644"/>
              <a:gd name="connsiteY55" fmla="*/ 95757 h 1459599"/>
              <a:gd name="connsiteX56" fmla="*/ 1535910 w 1812644"/>
              <a:gd name="connsiteY56" fmla="*/ 76359 h 1459599"/>
              <a:gd name="connsiteX57" fmla="*/ 1516827 w 1812644"/>
              <a:gd name="connsiteY57" fmla="*/ 95442 h 1459599"/>
              <a:gd name="connsiteX58" fmla="*/ 1535910 w 1812644"/>
              <a:gd name="connsiteY58" fmla="*/ 114526 h 1459599"/>
              <a:gd name="connsiteX59" fmla="*/ 1554994 w 1812644"/>
              <a:gd name="connsiteY59" fmla="*/ 95442 h 1459599"/>
              <a:gd name="connsiteX60" fmla="*/ 1535910 w 1812644"/>
              <a:gd name="connsiteY60" fmla="*/ 76359 h 1459599"/>
              <a:gd name="connsiteX61" fmla="*/ 1534450 w 1812644"/>
              <a:gd name="connsiteY61" fmla="*/ 7 h 1459599"/>
              <a:gd name="connsiteX62" fmla="*/ 1623027 w 1812644"/>
              <a:gd name="connsiteY62" fmla="*/ 57276 h 1459599"/>
              <a:gd name="connsiteX63" fmla="*/ 1573744 w 1812644"/>
              <a:gd name="connsiteY63" fmla="*/ 182894 h 1459599"/>
              <a:gd name="connsiteX64" fmla="*/ 1448126 w 1812644"/>
              <a:gd name="connsiteY64" fmla="*/ 133609 h 1459599"/>
              <a:gd name="connsiteX65" fmla="*/ 1287099 w 1812644"/>
              <a:gd name="connsiteY65" fmla="*/ 133609 h 1459599"/>
              <a:gd name="connsiteX66" fmla="*/ 1239204 w 1812644"/>
              <a:gd name="connsiteY66" fmla="*/ 57276 h 1459599"/>
              <a:gd name="connsiteX67" fmla="*/ 1448126 w 1812644"/>
              <a:gd name="connsiteY67" fmla="*/ 57276 h 1459599"/>
              <a:gd name="connsiteX68" fmla="*/ 1497410 w 1812644"/>
              <a:gd name="connsiteY68" fmla="*/ 7991 h 1459599"/>
              <a:gd name="connsiteX69" fmla="*/ 1534450 w 1812644"/>
              <a:gd name="connsiteY69" fmla="*/ 7 h 145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812644" h="1459599">
                <a:moveTo>
                  <a:pt x="1717202" y="1345408"/>
                </a:moveTo>
                <a:cubicBezTo>
                  <a:pt x="1706663" y="1345408"/>
                  <a:pt x="1698119" y="1353950"/>
                  <a:pt x="1698119" y="1364491"/>
                </a:cubicBezTo>
                <a:cubicBezTo>
                  <a:pt x="1698119" y="1375031"/>
                  <a:pt x="1706663" y="1383575"/>
                  <a:pt x="1717202" y="1383575"/>
                </a:cubicBezTo>
                <a:cubicBezTo>
                  <a:pt x="1727742" y="1383575"/>
                  <a:pt x="1736286" y="1375031"/>
                  <a:pt x="1736286" y="1364491"/>
                </a:cubicBezTo>
                <a:cubicBezTo>
                  <a:pt x="1736286" y="1353950"/>
                  <a:pt x="1727742" y="1345408"/>
                  <a:pt x="1717202" y="1345408"/>
                </a:cubicBezTo>
                <a:close/>
                <a:moveTo>
                  <a:pt x="1755369" y="1095982"/>
                </a:moveTo>
                <a:lnTo>
                  <a:pt x="1755369" y="1276707"/>
                </a:lnTo>
                <a:cubicBezTo>
                  <a:pt x="1777424" y="1286333"/>
                  <a:pt x="1795029" y="1303937"/>
                  <a:pt x="1804654" y="1325992"/>
                </a:cubicBezTo>
                <a:cubicBezTo>
                  <a:pt x="1825733" y="1374291"/>
                  <a:pt x="1803668" y="1430531"/>
                  <a:pt x="1755369" y="1451608"/>
                </a:cubicBezTo>
                <a:cubicBezTo>
                  <a:pt x="1707071" y="1472689"/>
                  <a:pt x="1650831" y="1450624"/>
                  <a:pt x="1629750" y="1402325"/>
                </a:cubicBezTo>
                <a:cubicBezTo>
                  <a:pt x="1608673" y="1354028"/>
                  <a:pt x="1630738" y="1297787"/>
                  <a:pt x="1679035" y="1276707"/>
                </a:cubicBezTo>
                <a:lnTo>
                  <a:pt x="1679035" y="1134719"/>
                </a:lnTo>
                <a:close/>
                <a:moveTo>
                  <a:pt x="247776" y="1011447"/>
                </a:moveTo>
                <a:cubicBezTo>
                  <a:pt x="237237" y="1011447"/>
                  <a:pt x="228693" y="1019991"/>
                  <a:pt x="228693" y="1030530"/>
                </a:cubicBezTo>
                <a:cubicBezTo>
                  <a:pt x="228693" y="1041070"/>
                  <a:pt x="237237" y="1049614"/>
                  <a:pt x="247776" y="1049614"/>
                </a:cubicBezTo>
                <a:cubicBezTo>
                  <a:pt x="258316" y="1049614"/>
                  <a:pt x="266860" y="1041070"/>
                  <a:pt x="266860" y="1030530"/>
                </a:cubicBezTo>
                <a:cubicBezTo>
                  <a:pt x="266860" y="1019991"/>
                  <a:pt x="258316" y="1011447"/>
                  <a:pt x="247776" y="1011447"/>
                </a:cubicBezTo>
                <a:close/>
                <a:moveTo>
                  <a:pt x="246982" y="935096"/>
                </a:moveTo>
                <a:cubicBezTo>
                  <a:pt x="284163" y="934673"/>
                  <a:pt x="319751" y="956141"/>
                  <a:pt x="335561" y="992364"/>
                </a:cubicBezTo>
                <a:lnTo>
                  <a:pt x="399136" y="992364"/>
                </a:lnTo>
                <a:lnTo>
                  <a:pt x="412679" y="1068697"/>
                </a:lnTo>
                <a:lnTo>
                  <a:pt x="335561" y="1068697"/>
                </a:lnTo>
                <a:cubicBezTo>
                  <a:pt x="325934" y="1090752"/>
                  <a:pt x="308331" y="1108357"/>
                  <a:pt x="286276" y="1117982"/>
                </a:cubicBezTo>
                <a:cubicBezTo>
                  <a:pt x="237977" y="1139061"/>
                  <a:pt x="181737" y="1116996"/>
                  <a:pt x="160658" y="1068697"/>
                </a:cubicBezTo>
                <a:cubicBezTo>
                  <a:pt x="139579" y="1020400"/>
                  <a:pt x="161645" y="964159"/>
                  <a:pt x="209942" y="943079"/>
                </a:cubicBezTo>
                <a:cubicBezTo>
                  <a:pt x="222017" y="937810"/>
                  <a:pt x="234588" y="935237"/>
                  <a:pt x="246982" y="935096"/>
                </a:cubicBezTo>
                <a:close/>
                <a:moveTo>
                  <a:pt x="95109" y="858780"/>
                </a:moveTo>
                <a:cubicBezTo>
                  <a:pt x="84569" y="858780"/>
                  <a:pt x="76025" y="867324"/>
                  <a:pt x="76025" y="877863"/>
                </a:cubicBezTo>
                <a:cubicBezTo>
                  <a:pt x="76025" y="888402"/>
                  <a:pt x="84569" y="896946"/>
                  <a:pt x="95109" y="896946"/>
                </a:cubicBezTo>
                <a:cubicBezTo>
                  <a:pt x="105648" y="896946"/>
                  <a:pt x="114192" y="888402"/>
                  <a:pt x="114192" y="877863"/>
                </a:cubicBezTo>
                <a:cubicBezTo>
                  <a:pt x="114192" y="867324"/>
                  <a:pt x="105648" y="858780"/>
                  <a:pt x="95109" y="858780"/>
                </a:cubicBezTo>
                <a:close/>
                <a:moveTo>
                  <a:pt x="94314" y="782428"/>
                </a:moveTo>
                <a:lnTo>
                  <a:pt x="122367" y="787582"/>
                </a:lnTo>
                <a:lnTo>
                  <a:pt x="166254" y="815926"/>
                </a:lnTo>
                <a:lnTo>
                  <a:pt x="182893" y="839696"/>
                </a:lnTo>
                <a:lnTo>
                  <a:pt x="372050" y="839696"/>
                </a:lnTo>
                <a:lnTo>
                  <a:pt x="385593" y="916030"/>
                </a:lnTo>
                <a:lnTo>
                  <a:pt x="182893" y="916030"/>
                </a:lnTo>
                <a:cubicBezTo>
                  <a:pt x="173267" y="938085"/>
                  <a:pt x="155663" y="955690"/>
                  <a:pt x="133609" y="965315"/>
                </a:cubicBezTo>
                <a:cubicBezTo>
                  <a:pt x="85311" y="986393"/>
                  <a:pt x="29069" y="964329"/>
                  <a:pt x="7990" y="916030"/>
                </a:cubicBezTo>
                <a:cubicBezTo>
                  <a:pt x="-13089" y="867732"/>
                  <a:pt x="8977" y="811492"/>
                  <a:pt x="57275" y="790411"/>
                </a:cubicBezTo>
                <a:cubicBezTo>
                  <a:pt x="69349" y="785142"/>
                  <a:pt x="81920" y="782569"/>
                  <a:pt x="94314" y="782428"/>
                </a:cubicBezTo>
                <a:close/>
                <a:moveTo>
                  <a:pt x="209610" y="171776"/>
                </a:moveTo>
                <a:cubicBezTo>
                  <a:pt x="199070" y="171776"/>
                  <a:pt x="190526" y="180320"/>
                  <a:pt x="190526" y="190860"/>
                </a:cubicBezTo>
                <a:cubicBezTo>
                  <a:pt x="190526" y="201399"/>
                  <a:pt x="199070" y="209943"/>
                  <a:pt x="209610" y="209943"/>
                </a:cubicBezTo>
                <a:cubicBezTo>
                  <a:pt x="220149" y="209943"/>
                  <a:pt x="228693" y="201399"/>
                  <a:pt x="228693" y="190860"/>
                </a:cubicBezTo>
                <a:cubicBezTo>
                  <a:pt x="228693" y="180320"/>
                  <a:pt x="220149" y="171776"/>
                  <a:pt x="209610" y="171776"/>
                </a:cubicBezTo>
                <a:close/>
                <a:moveTo>
                  <a:pt x="208483" y="95757"/>
                </a:moveTo>
                <a:cubicBezTo>
                  <a:pt x="245664" y="95334"/>
                  <a:pt x="281252" y="116801"/>
                  <a:pt x="297061" y="153026"/>
                </a:cubicBezTo>
                <a:cubicBezTo>
                  <a:pt x="318139" y="201323"/>
                  <a:pt x="296076" y="257563"/>
                  <a:pt x="247776" y="278644"/>
                </a:cubicBezTo>
                <a:lnTo>
                  <a:pt x="247776" y="460444"/>
                </a:lnTo>
                <a:lnTo>
                  <a:pt x="171443" y="484946"/>
                </a:lnTo>
                <a:lnTo>
                  <a:pt x="171443" y="278644"/>
                </a:lnTo>
                <a:cubicBezTo>
                  <a:pt x="149388" y="269017"/>
                  <a:pt x="131784" y="251414"/>
                  <a:pt x="122158" y="229359"/>
                </a:cubicBezTo>
                <a:cubicBezTo>
                  <a:pt x="101079" y="181060"/>
                  <a:pt x="123145" y="124820"/>
                  <a:pt x="171443" y="103741"/>
                </a:cubicBezTo>
                <a:cubicBezTo>
                  <a:pt x="183518" y="98471"/>
                  <a:pt x="196089" y="95898"/>
                  <a:pt x="208483" y="95757"/>
                </a:cubicBezTo>
                <a:close/>
                <a:moveTo>
                  <a:pt x="1535910" y="76359"/>
                </a:moveTo>
                <a:cubicBezTo>
                  <a:pt x="1525369" y="76359"/>
                  <a:pt x="1516827" y="84903"/>
                  <a:pt x="1516827" y="95442"/>
                </a:cubicBezTo>
                <a:cubicBezTo>
                  <a:pt x="1516827" y="105982"/>
                  <a:pt x="1525369" y="114526"/>
                  <a:pt x="1535910" y="114526"/>
                </a:cubicBezTo>
                <a:cubicBezTo>
                  <a:pt x="1546450" y="114526"/>
                  <a:pt x="1554994" y="105982"/>
                  <a:pt x="1554994" y="95442"/>
                </a:cubicBezTo>
                <a:cubicBezTo>
                  <a:pt x="1554994" y="84903"/>
                  <a:pt x="1546450" y="76359"/>
                  <a:pt x="1535910" y="76359"/>
                </a:cubicBezTo>
                <a:close/>
                <a:moveTo>
                  <a:pt x="1534450" y="7"/>
                </a:moveTo>
                <a:cubicBezTo>
                  <a:pt x="1571632" y="-416"/>
                  <a:pt x="1607219" y="21053"/>
                  <a:pt x="1623027" y="57276"/>
                </a:cubicBezTo>
                <a:cubicBezTo>
                  <a:pt x="1644108" y="105575"/>
                  <a:pt x="1622043" y="161815"/>
                  <a:pt x="1573744" y="182894"/>
                </a:cubicBezTo>
                <a:cubicBezTo>
                  <a:pt x="1525447" y="203971"/>
                  <a:pt x="1469206" y="181908"/>
                  <a:pt x="1448126" y="133609"/>
                </a:cubicBezTo>
                <a:lnTo>
                  <a:pt x="1287099" y="133609"/>
                </a:lnTo>
                <a:lnTo>
                  <a:pt x="1239204" y="57276"/>
                </a:lnTo>
                <a:lnTo>
                  <a:pt x="1448126" y="57276"/>
                </a:lnTo>
                <a:cubicBezTo>
                  <a:pt x="1457752" y="35221"/>
                  <a:pt x="1475356" y="17617"/>
                  <a:pt x="1497410" y="7991"/>
                </a:cubicBezTo>
                <a:cubicBezTo>
                  <a:pt x="1509485" y="2721"/>
                  <a:pt x="1522056" y="148"/>
                  <a:pt x="1534450" y="7"/>
                </a:cubicBezTo>
                <a:close/>
              </a:path>
            </a:pathLst>
          </a:custGeom>
          <a:gradFill>
            <a:gsLst>
              <a:gs pos="0">
                <a:srgbClr val="34CA8C"/>
              </a:gs>
              <a:gs pos="100000">
                <a:srgbClr val="42D0C6"/>
              </a:gs>
            </a:gsLst>
            <a:lin ang="16200000" scaled="0"/>
          </a:gradFill>
          <a:ln w="11811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A9E8ACF-49CA-8948-F5AF-BFCA0A79BD4E}"/>
              </a:ext>
            </a:extLst>
          </p:cNvPr>
          <p:cNvSpPr/>
          <p:nvPr/>
        </p:nvSpPr>
        <p:spPr>
          <a:xfrm>
            <a:off x="6424843" y="2581276"/>
            <a:ext cx="4469758" cy="219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2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ctr">
              <a:spcBef>
                <a:spcPts val="600"/>
              </a:spcBef>
            </a:pPr>
            <a:r>
              <a:rPr lang="de-DE" dirty="0">
                <a:solidFill>
                  <a:sysClr val="windowText" lastClr="000000"/>
                </a:solidFill>
                <a:latin typeface="Gilroy Bold" panose="00000800000000000000" pitchFamily="50" charset="0"/>
              </a:rPr>
              <a:t>Besonders gesicherte Komponenten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ysClr val="windowText" lastClr="000000"/>
                </a:solidFill>
                <a:latin typeface="Gilroy" panose="00000500000000000000" pitchFamily="50" charset="0"/>
              </a:rPr>
              <a:t>Einige Komponenten der Public Cloud erhalten besondere Mechanismen, welche den Zugriff durch fremde Behörden verhindern soll. </a:t>
            </a:r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500CA62B-726E-1BED-8F9E-6272D5DD7317}"/>
              </a:ext>
            </a:extLst>
          </p:cNvPr>
          <p:cNvSpPr/>
          <p:nvPr/>
        </p:nvSpPr>
        <p:spPr>
          <a:xfrm rot="10800000">
            <a:off x="4345663" y="2901835"/>
            <a:ext cx="3990438" cy="290386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42D0C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89054681-BE56-375E-3419-1CFE86A005CF}"/>
              </a:ext>
            </a:extLst>
          </p:cNvPr>
          <p:cNvSpPr/>
          <p:nvPr/>
        </p:nvSpPr>
        <p:spPr>
          <a:xfrm rot="10800000">
            <a:off x="4513585" y="4179838"/>
            <a:ext cx="3822516" cy="290386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42D0C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AA6B46C-FC9C-C4CD-424D-14F87CBFAA57}"/>
              </a:ext>
            </a:extLst>
          </p:cNvPr>
          <p:cNvGrpSpPr/>
          <p:nvPr/>
        </p:nvGrpSpPr>
        <p:grpSpPr>
          <a:xfrm>
            <a:off x="6947851" y="3692229"/>
            <a:ext cx="407406" cy="407406"/>
            <a:chOff x="7970331" y="3000664"/>
            <a:chExt cx="407406" cy="407406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31E246C-4640-0408-D0CE-2A696AD3B419}"/>
                </a:ext>
              </a:extLst>
            </p:cNvPr>
            <p:cNvSpPr/>
            <p:nvPr/>
          </p:nvSpPr>
          <p:spPr>
            <a:xfrm>
              <a:off x="7970331" y="3000664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Bring-</a:t>
              </a:r>
              <a:r>
                <a:rPr lang="de-DE" sz="1100" dirty="0" err="1">
                  <a:solidFill>
                    <a:srgbClr val="111111"/>
                  </a:solidFill>
                  <a:latin typeface="Gilroy" panose="00000500000000000000" pitchFamily="50" charset="0"/>
                </a:rPr>
                <a:t>your</a:t>
              </a: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-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own-</a:t>
              </a:r>
              <a:r>
                <a:rPr lang="de-DE" sz="1100" dirty="0" err="1">
                  <a:solidFill>
                    <a:srgbClr val="111111"/>
                  </a:solidFill>
                  <a:latin typeface="Gilroy" panose="00000500000000000000" pitchFamily="50" charset="0"/>
                </a:rPr>
                <a:t>key</a:t>
              </a:r>
              <a:endParaRPr lang="de-DE" sz="11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20" name="Grafik 40">
              <a:extLst>
                <a:ext uri="{FF2B5EF4-FFF2-40B4-BE49-F238E27FC236}">
                  <a16:creationId xmlns:a16="http://schemas.microsoft.com/office/drawing/2014/main" id="{077D6C05-74DC-3CB2-D057-2649883F1F8D}"/>
                </a:ext>
              </a:extLst>
            </p:cNvPr>
            <p:cNvGrpSpPr/>
            <p:nvPr/>
          </p:nvGrpSpPr>
          <p:grpSpPr>
            <a:xfrm>
              <a:off x="8006586" y="3020030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3A92E68-CBAE-FE39-9DB2-1133545B6728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3D78820F-7DEA-3A3C-5B25-B343261BACA7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C2B459AE-5930-593B-3034-03E8EF77F67B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978EAA91-7E5C-8E29-B96A-7E2D57716AFA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45EFB7F-38ED-0AFD-91D1-32F51141E138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8E940F72-4165-8FC2-0C88-23D977D0478D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0038491-2AA4-2BDE-195B-6465487D81D3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28" name="Grafik 40">
                <a:extLst>
                  <a:ext uri="{FF2B5EF4-FFF2-40B4-BE49-F238E27FC236}">
                    <a16:creationId xmlns:a16="http://schemas.microsoft.com/office/drawing/2014/main" id="{15A9343A-E726-6E3A-CA1C-1934D2382C00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29" name="Freihandform: Form 28">
                  <a:extLst>
                    <a:ext uri="{FF2B5EF4-FFF2-40B4-BE49-F238E27FC236}">
                      <a16:creationId xmlns:a16="http://schemas.microsoft.com/office/drawing/2014/main" id="{062E8D43-4913-B1FA-804E-FCB4594706E0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0" name="Freihandform: Form 29">
                  <a:extLst>
                    <a:ext uri="{FF2B5EF4-FFF2-40B4-BE49-F238E27FC236}">
                      <a16:creationId xmlns:a16="http://schemas.microsoft.com/office/drawing/2014/main" id="{25082D84-6B8B-4B7E-0DD6-529A0710C021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8DBDF00E-1B32-63F8-E561-12E2445D50C5}"/>
              </a:ext>
            </a:extLst>
          </p:cNvPr>
          <p:cNvGrpSpPr/>
          <p:nvPr/>
        </p:nvGrpSpPr>
        <p:grpSpPr>
          <a:xfrm>
            <a:off x="7956219" y="3692229"/>
            <a:ext cx="407406" cy="407406"/>
            <a:chOff x="7970331" y="3000664"/>
            <a:chExt cx="407406" cy="407406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28A01615-8437-785C-A6C9-69DF3EDBFDB9}"/>
                </a:ext>
              </a:extLst>
            </p:cNvPr>
            <p:cNvSpPr/>
            <p:nvPr/>
          </p:nvSpPr>
          <p:spPr>
            <a:xfrm>
              <a:off x="7970331" y="3000664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 err="1">
                  <a:solidFill>
                    <a:srgbClr val="111111"/>
                  </a:solidFill>
                  <a:latin typeface="Gilroy" panose="00000500000000000000" pitchFamily="50" charset="0"/>
                </a:rPr>
                <a:t>Confidential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Computing</a:t>
              </a:r>
            </a:p>
          </p:txBody>
        </p:sp>
        <p:grpSp>
          <p:nvGrpSpPr>
            <p:cNvPr id="72" name="Grafik 40">
              <a:extLst>
                <a:ext uri="{FF2B5EF4-FFF2-40B4-BE49-F238E27FC236}">
                  <a16:creationId xmlns:a16="http://schemas.microsoft.com/office/drawing/2014/main" id="{E9A0D0E8-163E-659F-3C2E-6F61EBDB99E5}"/>
                </a:ext>
              </a:extLst>
            </p:cNvPr>
            <p:cNvGrpSpPr/>
            <p:nvPr/>
          </p:nvGrpSpPr>
          <p:grpSpPr>
            <a:xfrm>
              <a:off x="8006586" y="3020030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32973B9C-EDD3-3DD3-995A-993557B62DD0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E2023569-EE0F-C93D-8976-A5934D053839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F004AA54-8CA5-5682-2AA6-1BD9C3D4AE3A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845894BF-9BA0-2CDA-D23D-CD9F3FB9D409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67725864-3982-87F4-DB63-EF6C7B3E8F7C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376D5AFD-B9CB-0EB4-E837-C40DBA612061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918DC0EA-297D-6537-84C0-52FD67F63B1C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80" name="Grafik 40">
                <a:extLst>
                  <a:ext uri="{FF2B5EF4-FFF2-40B4-BE49-F238E27FC236}">
                    <a16:creationId xmlns:a16="http://schemas.microsoft.com/office/drawing/2014/main" id="{3DE48D26-02AF-0E16-3CAD-23DECBE8F31B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81" name="Freihandform: Form 80">
                  <a:extLst>
                    <a:ext uri="{FF2B5EF4-FFF2-40B4-BE49-F238E27FC236}">
                      <a16:creationId xmlns:a16="http://schemas.microsoft.com/office/drawing/2014/main" id="{01BCDF53-5EAD-3974-06D3-0F6B2ACA9E7D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82" name="Freihandform: Form 81">
                  <a:extLst>
                    <a:ext uri="{FF2B5EF4-FFF2-40B4-BE49-F238E27FC236}">
                      <a16:creationId xmlns:a16="http://schemas.microsoft.com/office/drawing/2014/main" id="{AFE57223-1C6E-88DD-754F-52B9EEFDE20F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C1C1E58A-8506-2864-EE90-7633A3C13F18}"/>
              </a:ext>
            </a:extLst>
          </p:cNvPr>
          <p:cNvGrpSpPr/>
          <p:nvPr/>
        </p:nvGrpSpPr>
        <p:grpSpPr>
          <a:xfrm>
            <a:off x="8964587" y="3692229"/>
            <a:ext cx="407406" cy="407406"/>
            <a:chOff x="7970331" y="3000664"/>
            <a:chExt cx="407406" cy="407406"/>
          </a:xfrm>
        </p:grpSpPr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1326FB52-5F3E-3370-A401-300833040FB8}"/>
                </a:ext>
              </a:extLst>
            </p:cNvPr>
            <p:cNvSpPr/>
            <p:nvPr/>
          </p:nvSpPr>
          <p:spPr>
            <a:xfrm>
              <a:off x="7970331" y="3000664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Spezielle</a:t>
              </a:r>
              <a:b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</a:b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Hypervisor</a:t>
              </a:r>
            </a:p>
          </p:txBody>
        </p:sp>
        <p:grpSp>
          <p:nvGrpSpPr>
            <p:cNvPr id="85" name="Grafik 40">
              <a:extLst>
                <a:ext uri="{FF2B5EF4-FFF2-40B4-BE49-F238E27FC236}">
                  <a16:creationId xmlns:a16="http://schemas.microsoft.com/office/drawing/2014/main" id="{666C6392-AE8F-6585-9435-15453D853F33}"/>
                </a:ext>
              </a:extLst>
            </p:cNvPr>
            <p:cNvGrpSpPr/>
            <p:nvPr/>
          </p:nvGrpSpPr>
          <p:grpSpPr>
            <a:xfrm>
              <a:off x="8006586" y="3020030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3204512A-4B86-7DD7-16D1-E3C5F07738F3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2BC72661-41DB-D73C-FE16-BB5397207152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22039B4D-FC61-C30D-21CA-92792E9729A7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DA787A6F-A70F-158F-7D9C-9AC76F6EA07F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9A4A652C-9E94-B58A-57FD-5EF21BF4105B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1" name="Freihandform: Form 90">
                <a:extLst>
                  <a:ext uri="{FF2B5EF4-FFF2-40B4-BE49-F238E27FC236}">
                    <a16:creationId xmlns:a16="http://schemas.microsoft.com/office/drawing/2014/main" id="{3ACA40DA-C0C3-3F01-6096-06C1400071B6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2" name="Freihandform: Form 91">
                <a:extLst>
                  <a:ext uri="{FF2B5EF4-FFF2-40B4-BE49-F238E27FC236}">
                    <a16:creationId xmlns:a16="http://schemas.microsoft.com/office/drawing/2014/main" id="{4818777E-9EA8-A8C0-1E2F-83EC45305B3C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93" name="Grafik 40">
                <a:extLst>
                  <a:ext uri="{FF2B5EF4-FFF2-40B4-BE49-F238E27FC236}">
                    <a16:creationId xmlns:a16="http://schemas.microsoft.com/office/drawing/2014/main" id="{BE44B764-AC8F-34A8-BF25-0BE79B985DBF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94" name="Freihandform: Form 93">
                  <a:extLst>
                    <a:ext uri="{FF2B5EF4-FFF2-40B4-BE49-F238E27FC236}">
                      <a16:creationId xmlns:a16="http://schemas.microsoft.com/office/drawing/2014/main" id="{4F96A056-452B-7C35-833C-C777C4FD4605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95" name="Freihandform: Form 94">
                  <a:extLst>
                    <a:ext uri="{FF2B5EF4-FFF2-40B4-BE49-F238E27FC236}">
                      <a16:creationId xmlns:a16="http://schemas.microsoft.com/office/drawing/2014/main" id="{DF25ECEF-53C7-52E1-BDDE-3283360E3CBA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4629EDAF-7CC7-F320-7E2B-614B865AF9A1}"/>
              </a:ext>
            </a:extLst>
          </p:cNvPr>
          <p:cNvGrpSpPr/>
          <p:nvPr/>
        </p:nvGrpSpPr>
        <p:grpSpPr>
          <a:xfrm>
            <a:off x="9972955" y="3692229"/>
            <a:ext cx="407406" cy="407406"/>
            <a:chOff x="7970331" y="3000664"/>
            <a:chExt cx="407406" cy="407406"/>
          </a:xfrm>
        </p:grpSpPr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A2B414B8-45CC-9607-CB66-59E54BACB4CC}"/>
                </a:ext>
              </a:extLst>
            </p:cNvPr>
            <p:cNvSpPr/>
            <p:nvPr/>
          </p:nvSpPr>
          <p:spPr>
            <a:xfrm>
              <a:off x="7970331" y="3000664"/>
              <a:ext cx="407406" cy="4074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46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100" dirty="0">
                  <a:solidFill>
                    <a:srgbClr val="111111"/>
                  </a:solidFill>
                  <a:latin typeface="Gilroy" panose="00000500000000000000" pitchFamily="50" charset="0"/>
                </a:rPr>
                <a:t>…</a:t>
              </a:r>
            </a:p>
          </p:txBody>
        </p:sp>
        <p:grpSp>
          <p:nvGrpSpPr>
            <p:cNvPr id="98" name="Grafik 40">
              <a:extLst>
                <a:ext uri="{FF2B5EF4-FFF2-40B4-BE49-F238E27FC236}">
                  <a16:creationId xmlns:a16="http://schemas.microsoft.com/office/drawing/2014/main" id="{22645B5D-CE61-6C78-FEB6-83424A5B8712}"/>
                </a:ext>
              </a:extLst>
            </p:cNvPr>
            <p:cNvGrpSpPr/>
            <p:nvPr/>
          </p:nvGrpSpPr>
          <p:grpSpPr>
            <a:xfrm>
              <a:off x="8006586" y="3020030"/>
              <a:ext cx="351891" cy="354399"/>
              <a:chOff x="5781158" y="3087645"/>
              <a:chExt cx="651629" cy="656273"/>
            </a:xfrm>
            <a:gradFill>
              <a:gsLst>
                <a:gs pos="0">
                  <a:srgbClr val="34CA8C"/>
                </a:gs>
                <a:gs pos="100000">
                  <a:srgbClr val="42D0C6"/>
                </a:gs>
              </a:gsLst>
              <a:lin ang="3000000" scaled="0"/>
            </a:gradFill>
          </p:grpSpPr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4B73F8BE-8F23-A399-2413-A25D213E5D0A}"/>
                  </a:ext>
                </a:extLst>
              </p:cNvPr>
              <p:cNvSpPr/>
              <p:nvPr/>
            </p:nvSpPr>
            <p:spPr>
              <a:xfrm rot="-60000">
                <a:off x="5786437" y="3128145"/>
                <a:ext cx="619125" cy="610417"/>
              </a:xfrm>
              <a:custGeom>
                <a:avLst/>
                <a:gdLst>
                  <a:gd name="connsiteX0" fmla="*/ 150023 w 619125"/>
                  <a:gd name="connsiteY0" fmla="*/ 532190 h 610417"/>
                  <a:gd name="connsiteX1" fmla="*/ 309563 w 619125"/>
                  <a:gd name="connsiteY1" fmla="*/ 581842 h 610417"/>
                  <a:gd name="connsiteX2" fmla="*/ 464577 w 619125"/>
                  <a:gd name="connsiteY2" fmla="*/ 535252 h 610417"/>
                  <a:gd name="connsiteX3" fmla="*/ 484380 w 619125"/>
                  <a:gd name="connsiteY3" fmla="*/ 539269 h 610417"/>
                  <a:gd name="connsiteX4" fmla="*/ 480363 w 619125"/>
                  <a:gd name="connsiteY4" fmla="*/ 559072 h 610417"/>
                  <a:gd name="connsiteX5" fmla="*/ 309563 w 619125"/>
                  <a:gd name="connsiteY5" fmla="*/ 610417 h 610417"/>
                  <a:gd name="connsiteX6" fmla="*/ 133778 w 619125"/>
                  <a:gd name="connsiteY6" fmla="*/ 555698 h 610417"/>
                  <a:gd name="connsiteX7" fmla="*/ 130146 w 619125"/>
                  <a:gd name="connsiteY7" fmla="*/ 535822 h 610417"/>
                  <a:gd name="connsiteX8" fmla="*/ 150023 w 619125"/>
                  <a:gd name="connsiteY8" fmla="*/ 532190 h 610417"/>
                  <a:gd name="connsiteX9" fmla="*/ 384493 w 619125"/>
                  <a:gd name="connsiteY9" fmla="*/ 426 h 610417"/>
                  <a:gd name="connsiteX10" fmla="*/ 619125 w 619125"/>
                  <a:gd name="connsiteY10" fmla="*/ 300855 h 610417"/>
                  <a:gd name="connsiteX11" fmla="*/ 587520 w 619125"/>
                  <a:gd name="connsiteY11" fmla="*/ 437272 h 610417"/>
                  <a:gd name="connsiteX12" fmla="*/ 568395 w 619125"/>
                  <a:gd name="connsiteY12" fmla="*/ 443789 h 610417"/>
                  <a:gd name="connsiteX13" fmla="*/ 561877 w 619125"/>
                  <a:gd name="connsiteY13" fmla="*/ 424663 h 610417"/>
                  <a:gd name="connsiteX14" fmla="*/ 590550 w 619125"/>
                  <a:gd name="connsiteY14" fmla="*/ 300855 h 610417"/>
                  <a:gd name="connsiteX15" fmla="*/ 377598 w 619125"/>
                  <a:gd name="connsiteY15" fmla="*/ 28157 h 610417"/>
                  <a:gd name="connsiteX16" fmla="*/ 367180 w 619125"/>
                  <a:gd name="connsiteY16" fmla="*/ 10843 h 610417"/>
                  <a:gd name="connsiteX17" fmla="*/ 384493 w 619125"/>
                  <a:gd name="connsiteY17" fmla="*/ 426 h 610417"/>
                  <a:gd name="connsiteX18" fmla="*/ 244745 w 619125"/>
                  <a:gd name="connsiteY18" fmla="*/ 12359 h 610417"/>
                  <a:gd name="connsiteX19" fmla="*/ 234765 w 619125"/>
                  <a:gd name="connsiteY19" fmla="*/ 29928 h 610417"/>
                  <a:gd name="connsiteX20" fmla="*/ 28575 w 619125"/>
                  <a:gd name="connsiteY20" fmla="*/ 300855 h 610417"/>
                  <a:gd name="connsiteX21" fmla="*/ 51742 w 619125"/>
                  <a:gd name="connsiteY21" fmla="*/ 412769 h 610417"/>
                  <a:gd name="connsiteX22" fmla="*/ 44335 w 619125"/>
                  <a:gd name="connsiteY22" fmla="*/ 431567 h 610417"/>
                  <a:gd name="connsiteX23" fmla="*/ 25536 w 619125"/>
                  <a:gd name="connsiteY23" fmla="*/ 424160 h 610417"/>
                  <a:gd name="connsiteX24" fmla="*/ 0 w 619125"/>
                  <a:gd name="connsiteY24" fmla="*/ 300855 h 610417"/>
                  <a:gd name="connsiteX25" fmla="*/ 227177 w 619125"/>
                  <a:gd name="connsiteY25" fmla="*/ 2379 h 610417"/>
                  <a:gd name="connsiteX26" fmla="*/ 244745 w 619125"/>
                  <a:gd name="connsiteY26" fmla="*/ 12359 h 61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125" h="610417">
                    <a:moveTo>
                      <a:pt x="150023" y="532190"/>
                    </a:moveTo>
                    <a:cubicBezTo>
                      <a:pt x="196567" y="564353"/>
                      <a:pt x="251737" y="581842"/>
                      <a:pt x="309563" y="581842"/>
                    </a:cubicBezTo>
                    <a:cubicBezTo>
                      <a:pt x="365499" y="581842"/>
                      <a:pt x="418967" y="565480"/>
                      <a:pt x="464577" y="535252"/>
                    </a:cubicBezTo>
                    <a:cubicBezTo>
                      <a:pt x="471155" y="530894"/>
                      <a:pt x="480021" y="532692"/>
                      <a:pt x="484380" y="539269"/>
                    </a:cubicBezTo>
                    <a:cubicBezTo>
                      <a:pt x="488738" y="545847"/>
                      <a:pt x="486940" y="554713"/>
                      <a:pt x="480363" y="559072"/>
                    </a:cubicBezTo>
                    <a:cubicBezTo>
                      <a:pt x="430107" y="592378"/>
                      <a:pt x="371158" y="610417"/>
                      <a:pt x="309563" y="610417"/>
                    </a:cubicBezTo>
                    <a:cubicBezTo>
                      <a:pt x="245887" y="610417"/>
                      <a:pt x="185058" y="591135"/>
                      <a:pt x="133778" y="555698"/>
                    </a:cubicBezTo>
                    <a:cubicBezTo>
                      <a:pt x="127285" y="551213"/>
                      <a:pt x="125660" y="542313"/>
                      <a:pt x="130146" y="535822"/>
                    </a:cubicBezTo>
                    <a:cubicBezTo>
                      <a:pt x="134632" y="529330"/>
                      <a:pt x="143530" y="527704"/>
                      <a:pt x="150023" y="532190"/>
                    </a:cubicBezTo>
                    <a:close/>
                    <a:moveTo>
                      <a:pt x="384493" y="426"/>
                    </a:moveTo>
                    <a:cubicBezTo>
                      <a:pt x="521368" y="34457"/>
                      <a:pt x="619125" y="157859"/>
                      <a:pt x="619125" y="300855"/>
                    </a:cubicBezTo>
                    <a:cubicBezTo>
                      <a:pt x="619125" y="348781"/>
                      <a:pt x="608215" y="395181"/>
                      <a:pt x="587520" y="437272"/>
                    </a:cubicBezTo>
                    <a:cubicBezTo>
                      <a:pt x="584039" y="444352"/>
                      <a:pt x="575476" y="447271"/>
                      <a:pt x="568395" y="443789"/>
                    </a:cubicBezTo>
                    <a:cubicBezTo>
                      <a:pt x="561313" y="440307"/>
                      <a:pt x="558396" y="431744"/>
                      <a:pt x="561877" y="424663"/>
                    </a:cubicBezTo>
                    <a:cubicBezTo>
                      <a:pt x="580654" y="386475"/>
                      <a:pt x="590550" y="344385"/>
                      <a:pt x="590550" y="300855"/>
                    </a:cubicBezTo>
                    <a:cubicBezTo>
                      <a:pt x="590550" y="171061"/>
                      <a:pt x="501808" y="59039"/>
                      <a:pt x="377598" y="28157"/>
                    </a:cubicBezTo>
                    <a:cubicBezTo>
                      <a:pt x="369941" y="26252"/>
                      <a:pt x="365276" y="18501"/>
                      <a:pt x="367180" y="10843"/>
                    </a:cubicBezTo>
                    <a:cubicBezTo>
                      <a:pt x="369084" y="3186"/>
                      <a:pt x="376836" y="-1478"/>
                      <a:pt x="384493" y="426"/>
                    </a:cubicBezTo>
                    <a:close/>
                    <a:moveTo>
                      <a:pt x="244745" y="12359"/>
                    </a:moveTo>
                    <a:cubicBezTo>
                      <a:pt x="246840" y="19967"/>
                      <a:pt x="242372" y="27833"/>
                      <a:pt x="234765" y="29928"/>
                    </a:cubicBezTo>
                    <a:cubicBezTo>
                      <a:pt x="113886" y="63222"/>
                      <a:pt x="28575" y="173617"/>
                      <a:pt x="28575" y="300855"/>
                    </a:cubicBezTo>
                    <a:cubicBezTo>
                      <a:pt x="28575" y="339883"/>
                      <a:pt x="36528" y="377771"/>
                      <a:pt x="51742" y="412769"/>
                    </a:cubicBezTo>
                    <a:cubicBezTo>
                      <a:pt x="54888" y="420005"/>
                      <a:pt x="51571" y="428421"/>
                      <a:pt x="44335" y="431567"/>
                    </a:cubicBezTo>
                    <a:cubicBezTo>
                      <a:pt x="37098" y="434713"/>
                      <a:pt x="28682" y="431397"/>
                      <a:pt x="25536" y="424160"/>
                    </a:cubicBezTo>
                    <a:cubicBezTo>
                      <a:pt x="8767" y="385584"/>
                      <a:pt x="0" y="343822"/>
                      <a:pt x="0" y="300855"/>
                    </a:cubicBezTo>
                    <a:cubicBezTo>
                      <a:pt x="0" y="160676"/>
                      <a:pt x="93977" y="39066"/>
                      <a:pt x="227177" y="2379"/>
                    </a:cubicBezTo>
                    <a:cubicBezTo>
                      <a:pt x="234785" y="283"/>
                      <a:pt x="242650" y="4752"/>
                      <a:pt x="244745" y="123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5F01250A-BD65-C327-6DB5-695CEE44CA0A}"/>
                  </a:ext>
                </a:extLst>
              </p:cNvPr>
              <p:cNvSpPr/>
              <p:nvPr/>
            </p:nvSpPr>
            <p:spPr>
              <a:xfrm>
                <a:off x="6048375" y="3095625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E267C030-9826-81C0-5C07-9277B7DD58F6}"/>
                  </a:ext>
                </a:extLst>
              </p:cNvPr>
              <p:cNvSpPr/>
              <p:nvPr/>
            </p:nvSpPr>
            <p:spPr>
              <a:xfrm>
                <a:off x="5829300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A41BB432-D160-4AE4-E073-9A078E5B6DE9}"/>
                  </a:ext>
                </a:extLst>
              </p:cNvPr>
              <p:cNvSpPr/>
              <p:nvPr/>
            </p:nvSpPr>
            <p:spPr>
              <a:xfrm>
                <a:off x="6276975" y="3581400"/>
                <a:ext cx="85725" cy="85725"/>
              </a:xfrm>
              <a:custGeom>
                <a:avLst/>
                <a:gdLst>
                  <a:gd name="connsiteX0" fmla="*/ 42863 w 85725"/>
                  <a:gd name="connsiteY0" fmla="*/ 0 h 85725"/>
                  <a:gd name="connsiteX1" fmla="*/ 0 w 85725"/>
                  <a:gd name="connsiteY1" fmla="*/ 42863 h 85725"/>
                  <a:gd name="connsiteX2" fmla="*/ 42863 w 85725"/>
                  <a:gd name="connsiteY2" fmla="*/ 85725 h 85725"/>
                  <a:gd name="connsiteX3" fmla="*/ 85725 w 85725"/>
                  <a:gd name="connsiteY3" fmla="*/ 42863 h 85725"/>
                  <a:gd name="connsiteX4" fmla="*/ 42863 w 85725"/>
                  <a:gd name="connsiteY4" fmla="*/ 0 h 85725"/>
                  <a:gd name="connsiteX5" fmla="*/ 42863 w 85725"/>
                  <a:gd name="connsiteY5" fmla="*/ 28575 h 85725"/>
                  <a:gd name="connsiteX6" fmla="*/ 57150 w 85725"/>
                  <a:gd name="connsiteY6" fmla="*/ 42863 h 85725"/>
                  <a:gd name="connsiteX7" fmla="*/ 42863 w 85725"/>
                  <a:gd name="connsiteY7" fmla="*/ 57150 h 85725"/>
                  <a:gd name="connsiteX8" fmla="*/ 28575 w 85725"/>
                  <a:gd name="connsiteY8" fmla="*/ 42863 h 85725"/>
                  <a:gd name="connsiteX9" fmla="*/ 42863 w 85725"/>
                  <a:gd name="connsiteY9" fmla="*/ 285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25" h="85725">
                    <a:moveTo>
                      <a:pt x="42863" y="0"/>
                    </a:moveTo>
                    <a:cubicBezTo>
                      <a:pt x="19190" y="0"/>
                      <a:pt x="0" y="19190"/>
                      <a:pt x="0" y="42863"/>
                    </a:cubicBezTo>
                    <a:cubicBezTo>
                      <a:pt x="0" y="66535"/>
                      <a:pt x="19190" y="85725"/>
                      <a:pt x="42863" y="85725"/>
                    </a:cubicBezTo>
                    <a:cubicBezTo>
                      <a:pt x="66535" y="85725"/>
                      <a:pt x="85725" y="66535"/>
                      <a:pt x="85725" y="42863"/>
                    </a:cubicBezTo>
                    <a:cubicBezTo>
                      <a:pt x="85725" y="19190"/>
                      <a:pt x="66535" y="0"/>
                      <a:pt x="42863" y="0"/>
                    </a:cubicBezTo>
                    <a:close/>
                    <a:moveTo>
                      <a:pt x="42863" y="28575"/>
                    </a:moveTo>
                    <a:cubicBezTo>
                      <a:pt x="50753" y="28575"/>
                      <a:pt x="57150" y="34972"/>
                      <a:pt x="57150" y="42863"/>
                    </a:cubicBezTo>
                    <a:cubicBezTo>
                      <a:pt x="57150" y="50753"/>
                      <a:pt x="50753" y="57150"/>
                      <a:pt x="42863" y="57150"/>
                    </a:cubicBezTo>
                    <a:cubicBezTo>
                      <a:pt x="34972" y="57150"/>
                      <a:pt x="28575" y="50753"/>
                      <a:pt x="28575" y="42863"/>
                    </a:cubicBezTo>
                    <a:cubicBezTo>
                      <a:pt x="28575" y="34972"/>
                      <a:pt x="34972" y="28575"/>
                      <a:pt x="428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655512F2-0E98-26A3-E445-4ACD86D646FB}"/>
                  </a:ext>
                </a:extLst>
              </p:cNvPr>
              <p:cNvSpPr/>
              <p:nvPr/>
            </p:nvSpPr>
            <p:spPr>
              <a:xfrm rot="-720001">
                <a:off x="6329811" y="3486147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4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4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8740448C-BE34-3120-74CF-AA0659299FE2}"/>
                  </a:ext>
                </a:extLst>
              </p:cNvPr>
              <p:cNvSpPr/>
              <p:nvPr/>
            </p:nvSpPr>
            <p:spPr>
              <a:xfrm rot="-9119999">
                <a:off x="5939285" y="3105071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5" name="Freihandform: Form 104">
                <a:extLst>
                  <a:ext uri="{FF2B5EF4-FFF2-40B4-BE49-F238E27FC236}">
                    <a16:creationId xmlns:a16="http://schemas.microsoft.com/office/drawing/2014/main" id="{02967DC1-3253-B7D8-6DBF-68E6B492D251}"/>
                  </a:ext>
                </a:extLst>
              </p:cNvPr>
              <p:cNvSpPr/>
              <p:nvPr/>
            </p:nvSpPr>
            <p:spPr>
              <a:xfrm rot="-1440002" flipV="1">
                <a:off x="5910710" y="3638468"/>
                <a:ext cx="95253" cy="84294"/>
              </a:xfrm>
              <a:custGeom>
                <a:avLst/>
                <a:gdLst>
                  <a:gd name="connsiteX0" fmla="*/ 11941 w 95253"/>
                  <a:gd name="connsiteY0" fmla="*/ 197 h 84294"/>
                  <a:gd name="connsiteX1" fmla="*/ 28092 w 95253"/>
                  <a:gd name="connsiteY1" fmla="*/ 10594 h 84294"/>
                  <a:gd name="connsiteX2" fmla="*/ 28382 w 95253"/>
                  <a:gd name="connsiteY2" fmla="*/ 11941 h 84294"/>
                  <a:gd name="connsiteX3" fmla="*/ 35556 w 95253"/>
                  <a:gd name="connsiteY3" fmla="*/ 55000 h 84294"/>
                  <a:gd name="connsiteX4" fmla="*/ 78616 w 95253"/>
                  <a:gd name="connsiteY4" fmla="*/ 47822 h 84294"/>
                  <a:gd name="connsiteX5" fmla="*/ 94767 w 95253"/>
                  <a:gd name="connsiteY5" fmla="*/ 58219 h 84294"/>
                  <a:gd name="connsiteX6" fmla="*/ 95057 w 95253"/>
                  <a:gd name="connsiteY6" fmla="*/ 59566 h 84294"/>
                  <a:gd name="connsiteX7" fmla="*/ 84660 w 95253"/>
                  <a:gd name="connsiteY7" fmla="*/ 75718 h 84294"/>
                  <a:gd name="connsiteX8" fmla="*/ 83313 w 95253"/>
                  <a:gd name="connsiteY8" fmla="*/ 76008 h 84294"/>
                  <a:gd name="connsiteX9" fmla="*/ 35558 w 95253"/>
                  <a:gd name="connsiteY9" fmla="*/ 83967 h 84294"/>
                  <a:gd name="connsiteX10" fmla="*/ 8462 w 95253"/>
                  <a:gd name="connsiteY10" fmla="*/ 65930 h 84294"/>
                  <a:gd name="connsiteX11" fmla="*/ 8156 w 95253"/>
                  <a:gd name="connsiteY11" fmla="*/ 64393 h 84294"/>
                  <a:gd name="connsiteX12" fmla="*/ 197 w 95253"/>
                  <a:gd name="connsiteY12" fmla="*/ 16639 h 84294"/>
                  <a:gd name="connsiteX13" fmla="*/ 11941 w 95253"/>
                  <a:gd name="connsiteY13" fmla="*/ 197 h 8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3" h="84294">
                    <a:moveTo>
                      <a:pt x="11941" y="197"/>
                    </a:moveTo>
                    <a:cubicBezTo>
                      <a:pt x="19266" y="-1024"/>
                      <a:pt x="26218" y="3562"/>
                      <a:pt x="28092" y="10594"/>
                    </a:cubicBezTo>
                    <a:lnTo>
                      <a:pt x="28382" y="11941"/>
                    </a:lnTo>
                    <a:lnTo>
                      <a:pt x="35556" y="55000"/>
                    </a:lnTo>
                    <a:lnTo>
                      <a:pt x="78616" y="47822"/>
                    </a:lnTo>
                    <a:cubicBezTo>
                      <a:pt x="85941" y="46601"/>
                      <a:pt x="92893" y="51187"/>
                      <a:pt x="94767" y="58219"/>
                    </a:cubicBezTo>
                    <a:lnTo>
                      <a:pt x="95057" y="59566"/>
                    </a:lnTo>
                    <a:cubicBezTo>
                      <a:pt x="96278" y="66892"/>
                      <a:pt x="91693" y="73843"/>
                      <a:pt x="84660" y="75718"/>
                    </a:cubicBezTo>
                    <a:lnTo>
                      <a:pt x="83313" y="76008"/>
                    </a:lnTo>
                    <a:lnTo>
                      <a:pt x="35558" y="83967"/>
                    </a:lnTo>
                    <a:cubicBezTo>
                      <a:pt x="23105" y="86043"/>
                      <a:pt x="11300" y="78049"/>
                      <a:pt x="8462" y="65930"/>
                    </a:cubicBezTo>
                    <a:lnTo>
                      <a:pt x="8156" y="64393"/>
                    </a:lnTo>
                    <a:lnTo>
                      <a:pt x="197" y="16639"/>
                    </a:lnTo>
                    <a:cubicBezTo>
                      <a:pt x="-1101" y="8855"/>
                      <a:pt x="4157" y="1494"/>
                      <a:pt x="11941" y="1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106" name="Grafik 40">
                <a:extLst>
                  <a:ext uri="{FF2B5EF4-FFF2-40B4-BE49-F238E27FC236}">
                    <a16:creationId xmlns:a16="http://schemas.microsoft.com/office/drawing/2014/main" id="{CD5D0EC5-8E42-E235-75C1-A4BE1995198B}"/>
                  </a:ext>
                </a:extLst>
              </p:cNvPr>
              <p:cNvGrpSpPr/>
              <p:nvPr/>
            </p:nvGrpSpPr>
            <p:grpSpPr>
              <a:xfrm>
                <a:off x="5905499" y="3238500"/>
                <a:ext cx="381000" cy="381000"/>
                <a:chOff x="5905499" y="3238500"/>
                <a:chExt cx="381000" cy="381000"/>
              </a:xfrm>
              <a:grpFill/>
            </p:grpSpPr>
            <p:sp>
              <p:nvSpPr>
                <p:cNvPr id="107" name="Freihandform: Form 106">
                  <a:extLst>
                    <a:ext uri="{FF2B5EF4-FFF2-40B4-BE49-F238E27FC236}">
                      <a16:creationId xmlns:a16="http://schemas.microsoft.com/office/drawing/2014/main" id="{B29BFC3E-E528-3C2E-A7A9-DCA1BF30D5B4}"/>
                    </a:ext>
                  </a:extLst>
                </p:cNvPr>
                <p:cNvSpPr/>
                <p:nvPr/>
              </p:nvSpPr>
              <p:spPr>
                <a:xfrm>
                  <a:off x="6036000" y="3369468"/>
                  <a:ext cx="119999" cy="119062"/>
                </a:xfrm>
                <a:custGeom>
                  <a:avLst/>
                  <a:gdLst>
                    <a:gd name="connsiteX0" fmla="*/ 60020 w 119999"/>
                    <a:gd name="connsiteY0" fmla="*/ 20 h 119062"/>
                    <a:gd name="connsiteX1" fmla="*/ 20 w 119999"/>
                    <a:gd name="connsiteY1" fmla="*/ 59551 h 119062"/>
                    <a:gd name="connsiteX2" fmla="*/ 60020 w 119999"/>
                    <a:gd name="connsiteY2" fmla="*/ 119083 h 119062"/>
                    <a:gd name="connsiteX3" fmla="*/ 120020 w 119999"/>
                    <a:gd name="connsiteY3" fmla="*/ 59551 h 119062"/>
                    <a:gd name="connsiteX4" fmla="*/ 60020 w 119999"/>
                    <a:gd name="connsiteY4" fmla="*/ 20 h 119062"/>
                    <a:gd name="connsiteX5" fmla="*/ 60020 w 119999"/>
                    <a:gd name="connsiteY5" fmla="*/ 89317 h 119062"/>
                    <a:gd name="connsiteX6" fmla="*/ 30020 w 119999"/>
                    <a:gd name="connsiteY6" fmla="*/ 59551 h 119062"/>
                    <a:gd name="connsiteX7" fmla="*/ 60020 w 119999"/>
                    <a:gd name="connsiteY7" fmla="*/ 29786 h 119062"/>
                    <a:gd name="connsiteX8" fmla="*/ 90020 w 119999"/>
                    <a:gd name="connsiteY8" fmla="*/ 59551 h 119062"/>
                    <a:gd name="connsiteX9" fmla="*/ 60020 w 119999"/>
                    <a:gd name="connsiteY9" fmla="*/ 89317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999" h="119062">
                      <a:moveTo>
                        <a:pt x="60020" y="20"/>
                      </a:moveTo>
                      <a:cubicBezTo>
                        <a:pt x="26935" y="20"/>
                        <a:pt x="20" y="26725"/>
                        <a:pt x="20" y="59551"/>
                      </a:cubicBezTo>
                      <a:cubicBezTo>
                        <a:pt x="20" y="92377"/>
                        <a:pt x="26936" y="119083"/>
                        <a:pt x="60020" y="119083"/>
                      </a:cubicBezTo>
                      <a:cubicBezTo>
                        <a:pt x="93104" y="119083"/>
                        <a:pt x="120020" y="92377"/>
                        <a:pt x="120020" y="59551"/>
                      </a:cubicBezTo>
                      <a:cubicBezTo>
                        <a:pt x="120020" y="26725"/>
                        <a:pt x="93105" y="20"/>
                        <a:pt x="60020" y="20"/>
                      </a:cubicBezTo>
                      <a:close/>
                      <a:moveTo>
                        <a:pt x="60020" y="89317"/>
                      </a:moveTo>
                      <a:cubicBezTo>
                        <a:pt x="43478" y="89317"/>
                        <a:pt x="30020" y="75964"/>
                        <a:pt x="30020" y="59551"/>
                      </a:cubicBezTo>
                      <a:cubicBezTo>
                        <a:pt x="30020" y="43139"/>
                        <a:pt x="43478" y="29786"/>
                        <a:pt x="60020" y="29786"/>
                      </a:cubicBezTo>
                      <a:cubicBezTo>
                        <a:pt x="76562" y="29786"/>
                        <a:pt x="90020" y="43139"/>
                        <a:pt x="90020" y="59551"/>
                      </a:cubicBezTo>
                      <a:cubicBezTo>
                        <a:pt x="90020" y="75964"/>
                        <a:pt x="76562" y="89317"/>
                        <a:pt x="60020" y="893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08" name="Freihandform: Form 107">
                  <a:extLst>
                    <a:ext uri="{FF2B5EF4-FFF2-40B4-BE49-F238E27FC236}">
                      <a16:creationId xmlns:a16="http://schemas.microsoft.com/office/drawing/2014/main" id="{BBDAF7B2-4BD6-FC3E-A71D-E12FAE3CA290}"/>
                    </a:ext>
                  </a:extLst>
                </p:cNvPr>
                <p:cNvSpPr/>
                <p:nvPr/>
              </p:nvSpPr>
              <p:spPr>
                <a:xfrm>
                  <a:off x="5905499" y="3238500"/>
                  <a:ext cx="381000" cy="381000"/>
                </a:xfrm>
                <a:custGeom>
                  <a:avLst/>
                  <a:gdLst>
                    <a:gd name="connsiteX0" fmla="*/ 375143 w 381000"/>
                    <a:gd name="connsiteY0" fmla="*/ 234898 h 381000"/>
                    <a:gd name="connsiteX1" fmla="*/ 336302 w 381000"/>
                    <a:gd name="connsiteY1" fmla="*/ 205369 h 381000"/>
                    <a:gd name="connsiteX2" fmla="*/ 336302 w 381000"/>
                    <a:gd name="connsiteY2" fmla="*/ 175672 h 381000"/>
                    <a:gd name="connsiteX3" fmla="*/ 375143 w 381000"/>
                    <a:gd name="connsiteY3" fmla="*/ 146142 h 381000"/>
                    <a:gd name="connsiteX4" fmla="*/ 378937 w 381000"/>
                    <a:gd name="connsiteY4" fmla="*/ 126764 h 381000"/>
                    <a:gd name="connsiteX5" fmla="*/ 341324 w 381000"/>
                    <a:gd name="connsiteY5" fmla="*/ 63529 h 381000"/>
                    <a:gd name="connsiteX6" fmla="*/ 322909 w 381000"/>
                    <a:gd name="connsiteY6" fmla="*/ 57246 h 381000"/>
                    <a:gd name="connsiteX7" fmla="*/ 276825 w 381000"/>
                    <a:gd name="connsiteY7" fmla="*/ 75254 h 381000"/>
                    <a:gd name="connsiteX8" fmla="*/ 249897 w 381000"/>
                    <a:gd name="connsiteY8" fmla="*/ 60118 h 381000"/>
                    <a:gd name="connsiteX9" fmla="*/ 242979 w 381000"/>
                    <a:gd name="connsiteY9" fmla="*/ 12768 h 381000"/>
                    <a:gd name="connsiteX10" fmla="*/ 228135 w 381000"/>
                    <a:gd name="connsiteY10" fmla="*/ 20 h 381000"/>
                    <a:gd name="connsiteX11" fmla="*/ 152906 w 381000"/>
                    <a:gd name="connsiteY11" fmla="*/ 20 h 381000"/>
                    <a:gd name="connsiteX12" fmla="*/ 138062 w 381000"/>
                    <a:gd name="connsiteY12" fmla="*/ 12769 h 381000"/>
                    <a:gd name="connsiteX13" fmla="*/ 131144 w 381000"/>
                    <a:gd name="connsiteY13" fmla="*/ 60118 h 381000"/>
                    <a:gd name="connsiteX14" fmla="*/ 104216 w 381000"/>
                    <a:gd name="connsiteY14" fmla="*/ 75255 h 381000"/>
                    <a:gd name="connsiteX15" fmla="*/ 58133 w 381000"/>
                    <a:gd name="connsiteY15" fmla="*/ 57247 h 381000"/>
                    <a:gd name="connsiteX16" fmla="*/ 39718 w 381000"/>
                    <a:gd name="connsiteY16" fmla="*/ 63529 h 381000"/>
                    <a:gd name="connsiteX17" fmla="*/ 2103 w 381000"/>
                    <a:gd name="connsiteY17" fmla="*/ 126764 h 381000"/>
                    <a:gd name="connsiteX18" fmla="*/ 5897 w 381000"/>
                    <a:gd name="connsiteY18" fmla="*/ 146142 h 381000"/>
                    <a:gd name="connsiteX19" fmla="*/ 44739 w 381000"/>
                    <a:gd name="connsiteY19" fmla="*/ 175671 h 381000"/>
                    <a:gd name="connsiteX20" fmla="*/ 44739 w 381000"/>
                    <a:gd name="connsiteY20" fmla="*/ 205368 h 381000"/>
                    <a:gd name="connsiteX21" fmla="*/ 5898 w 381000"/>
                    <a:gd name="connsiteY21" fmla="*/ 234898 h 381000"/>
                    <a:gd name="connsiteX22" fmla="*/ 2104 w 381000"/>
                    <a:gd name="connsiteY22" fmla="*/ 254276 h 381000"/>
                    <a:gd name="connsiteX23" fmla="*/ 39717 w 381000"/>
                    <a:gd name="connsiteY23" fmla="*/ 317511 h 381000"/>
                    <a:gd name="connsiteX24" fmla="*/ 58132 w 381000"/>
                    <a:gd name="connsiteY24" fmla="*/ 323794 h 381000"/>
                    <a:gd name="connsiteX25" fmla="*/ 104216 w 381000"/>
                    <a:gd name="connsiteY25" fmla="*/ 305787 h 381000"/>
                    <a:gd name="connsiteX26" fmla="*/ 131143 w 381000"/>
                    <a:gd name="connsiteY26" fmla="*/ 320922 h 381000"/>
                    <a:gd name="connsiteX27" fmla="*/ 138061 w 381000"/>
                    <a:gd name="connsiteY27" fmla="*/ 368272 h 381000"/>
                    <a:gd name="connsiteX28" fmla="*/ 152906 w 381000"/>
                    <a:gd name="connsiteY28" fmla="*/ 381020 h 381000"/>
                    <a:gd name="connsiteX29" fmla="*/ 228135 w 381000"/>
                    <a:gd name="connsiteY29" fmla="*/ 381020 h 381000"/>
                    <a:gd name="connsiteX30" fmla="*/ 242979 w 381000"/>
                    <a:gd name="connsiteY30" fmla="*/ 368273 h 381000"/>
                    <a:gd name="connsiteX31" fmla="*/ 249897 w 381000"/>
                    <a:gd name="connsiteY31" fmla="*/ 320923 h 381000"/>
                    <a:gd name="connsiteX32" fmla="*/ 276824 w 381000"/>
                    <a:gd name="connsiteY32" fmla="*/ 305788 h 381000"/>
                    <a:gd name="connsiteX33" fmla="*/ 322909 w 381000"/>
                    <a:gd name="connsiteY33" fmla="*/ 323795 h 381000"/>
                    <a:gd name="connsiteX34" fmla="*/ 341324 w 381000"/>
                    <a:gd name="connsiteY34" fmla="*/ 317512 h 381000"/>
                    <a:gd name="connsiteX35" fmla="*/ 378937 w 381000"/>
                    <a:gd name="connsiteY35" fmla="*/ 254277 h 381000"/>
                    <a:gd name="connsiteX36" fmla="*/ 375143 w 381000"/>
                    <a:gd name="connsiteY36" fmla="*/ 234898 h 381000"/>
                    <a:gd name="connsiteX37" fmla="*/ 321993 w 381000"/>
                    <a:gd name="connsiteY37" fmla="*/ 291445 h 381000"/>
                    <a:gd name="connsiteX38" fmla="*/ 279958 w 381000"/>
                    <a:gd name="connsiteY38" fmla="*/ 275019 h 381000"/>
                    <a:gd name="connsiteX39" fmla="*/ 265011 w 381000"/>
                    <a:gd name="connsiteY39" fmla="*/ 277309 h 381000"/>
                    <a:gd name="connsiteX40" fmla="*/ 231175 w 381000"/>
                    <a:gd name="connsiteY40" fmla="*/ 296296 h 381000"/>
                    <a:gd name="connsiteX41" fmla="*/ 221449 w 381000"/>
                    <a:gd name="connsiteY41" fmla="*/ 308150 h 381000"/>
                    <a:gd name="connsiteX42" fmla="*/ 215152 w 381000"/>
                    <a:gd name="connsiteY42" fmla="*/ 351254 h 381000"/>
                    <a:gd name="connsiteX43" fmla="*/ 165888 w 381000"/>
                    <a:gd name="connsiteY43" fmla="*/ 351254 h 381000"/>
                    <a:gd name="connsiteX44" fmla="*/ 159592 w 381000"/>
                    <a:gd name="connsiteY44" fmla="*/ 308150 h 381000"/>
                    <a:gd name="connsiteX45" fmla="*/ 149866 w 381000"/>
                    <a:gd name="connsiteY45" fmla="*/ 296296 h 381000"/>
                    <a:gd name="connsiteX46" fmla="*/ 116030 w 381000"/>
                    <a:gd name="connsiteY46" fmla="*/ 277309 h 381000"/>
                    <a:gd name="connsiteX47" fmla="*/ 101082 w 381000"/>
                    <a:gd name="connsiteY47" fmla="*/ 275019 h 381000"/>
                    <a:gd name="connsiteX48" fmla="*/ 59048 w 381000"/>
                    <a:gd name="connsiteY48" fmla="*/ 291445 h 381000"/>
                    <a:gd name="connsiteX49" fmla="*/ 34694 w 381000"/>
                    <a:gd name="connsiteY49" fmla="*/ 250503 h 381000"/>
                    <a:gd name="connsiteX50" fmla="*/ 69914 w 381000"/>
                    <a:gd name="connsiteY50" fmla="*/ 223726 h 381000"/>
                    <a:gd name="connsiteX51" fmla="*/ 75573 w 381000"/>
                    <a:gd name="connsiteY51" fmla="*/ 209383 h 381000"/>
                    <a:gd name="connsiteX52" fmla="*/ 75573 w 381000"/>
                    <a:gd name="connsiteY52" fmla="*/ 171656 h 381000"/>
                    <a:gd name="connsiteX53" fmla="*/ 69914 w 381000"/>
                    <a:gd name="connsiteY53" fmla="*/ 157314 h 381000"/>
                    <a:gd name="connsiteX54" fmla="*/ 34694 w 381000"/>
                    <a:gd name="connsiteY54" fmla="*/ 130536 h 381000"/>
                    <a:gd name="connsiteX55" fmla="*/ 59048 w 381000"/>
                    <a:gd name="connsiteY55" fmla="*/ 89594 h 381000"/>
                    <a:gd name="connsiteX56" fmla="*/ 101082 w 381000"/>
                    <a:gd name="connsiteY56" fmla="*/ 106020 h 381000"/>
                    <a:gd name="connsiteX57" fmla="*/ 116030 w 381000"/>
                    <a:gd name="connsiteY57" fmla="*/ 103730 h 381000"/>
                    <a:gd name="connsiteX58" fmla="*/ 149866 w 381000"/>
                    <a:gd name="connsiteY58" fmla="*/ 84744 h 381000"/>
                    <a:gd name="connsiteX59" fmla="*/ 159592 w 381000"/>
                    <a:gd name="connsiteY59" fmla="*/ 72890 h 381000"/>
                    <a:gd name="connsiteX60" fmla="*/ 165889 w 381000"/>
                    <a:gd name="connsiteY60" fmla="*/ 29786 h 381000"/>
                    <a:gd name="connsiteX61" fmla="*/ 215153 w 381000"/>
                    <a:gd name="connsiteY61" fmla="*/ 29786 h 381000"/>
                    <a:gd name="connsiteX62" fmla="*/ 221449 w 381000"/>
                    <a:gd name="connsiteY62" fmla="*/ 72890 h 381000"/>
                    <a:gd name="connsiteX63" fmla="*/ 231175 w 381000"/>
                    <a:gd name="connsiteY63" fmla="*/ 84744 h 381000"/>
                    <a:gd name="connsiteX64" fmla="*/ 265011 w 381000"/>
                    <a:gd name="connsiteY64" fmla="*/ 103730 h 381000"/>
                    <a:gd name="connsiteX65" fmla="*/ 279958 w 381000"/>
                    <a:gd name="connsiteY65" fmla="*/ 106020 h 381000"/>
                    <a:gd name="connsiteX66" fmla="*/ 321993 w 381000"/>
                    <a:gd name="connsiteY66" fmla="*/ 89594 h 381000"/>
                    <a:gd name="connsiteX67" fmla="*/ 346346 w 381000"/>
                    <a:gd name="connsiteY67" fmla="*/ 130536 h 381000"/>
                    <a:gd name="connsiteX68" fmla="*/ 311126 w 381000"/>
                    <a:gd name="connsiteY68" fmla="*/ 157314 h 381000"/>
                    <a:gd name="connsiteX69" fmla="*/ 305467 w 381000"/>
                    <a:gd name="connsiteY69" fmla="*/ 171656 h 381000"/>
                    <a:gd name="connsiteX70" fmla="*/ 305467 w 381000"/>
                    <a:gd name="connsiteY70" fmla="*/ 209383 h 381000"/>
                    <a:gd name="connsiteX71" fmla="*/ 311126 w 381000"/>
                    <a:gd name="connsiteY71" fmla="*/ 223726 h 381000"/>
                    <a:gd name="connsiteX72" fmla="*/ 346346 w 381000"/>
                    <a:gd name="connsiteY72" fmla="*/ 250503 h 381000"/>
                    <a:gd name="connsiteX73" fmla="*/ 321993 w 381000"/>
                    <a:gd name="connsiteY73" fmla="*/ 29144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81000" h="381000">
                      <a:moveTo>
                        <a:pt x="375143" y="234898"/>
                      </a:moveTo>
                      <a:lnTo>
                        <a:pt x="336302" y="205369"/>
                      </a:lnTo>
                      <a:cubicBezTo>
                        <a:pt x="337394" y="195155"/>
                        <a:pt x="337327" y="185262"/>
                        <a:pt x="336302" y="175672"/>
                      </a:cubicBezTo>
                      <a:lnTo>
                        <a:pt x="375143" y="146142"/>
                      </a:lnTo>
                      <a:cubicBezTo>
                        <a:pt x="381165" y="141564"/>
                        <a:pt x="382794" y="133246"/>
                        <a:pt x="378937" y="126764"/>
                      </a:cubicBezTo>
                      <a:lnTo>
                        <a:pt x="341324" y="63529"/>
                      </a:lnTo>
                      <a:cubicBezTo>
                        <a:pt x="337577" y="57229"/>
                        <a:pt x="329770" y="54565"/>
                        <a:pt x="322909" y="57246"/>
                      </a:cubicBezTo>
                      <a:lnTo>
                        <a:pt x="276825" y="75254"/>
                      </a:lnTo>
                      <a:cubicBezTo>
                        <a:pt x="268408" y="69278"/>
                        <a:pt x="259400" y="64214"/>
                        <a:pt x="249897" y="60118"/>
                      </a:cubicBezTo>
                      <a:lnTo>
                        <a:pt x="242979" y="12768"/>
                      </a:lnTo>
                      <a:cubicBezTo>
                        <a:pt x="241910" y="5449"/>
                        <a:pt x="235587" y="20"/>
                        <a:pt x="228135" y="20"/>
                      </a:cubicBezTo>
                      <a:lnTo>
                        <a:pt x="152906" y="20"/>
                      </a:lnTo>
                      <a:cubicBezTo>
                        <a:pt x="145454" y="20"/>
                        <a:pt x="139131" y="5449"/>
                        <a:pt x="138062" y="12769"/>
                      </a:cubicBezTo>
                      <a:lnTo>
                        <a:pt x="131144" y="60118"/>
                      </a:lnTo>
                      <a:cubicBezTo>
                        <a:pt x="121641" y="64216"/>
                        <a:pt x="112632" y="69279"/>
                        <a:pt x="104216" y="75255"/>
                      </a:cubicBezTo>
                      <a:lnTo>
                        <a:pt x="58133" y="57247"/>
                      </a:lnTo>
                      <a:cubicBezTo>
                        <a:pt x="51270" y="54565"/>
                        <a:pt x="43465" y="57230"/>
                        <a:pt x="39718" y="63529"/>
                      </a:cubicBezTo>
                      <a:lnTo>
                        <a:pt x="2103" y="126764"/>
                      </a:lnTo>
                      <a:cubicBezTo>
                        <a:pt x="-1753" y="133246"/>
                        <a:pt x="-124" y="141564"/>
                        <a:pt x="5897" y="146142"/>
                      </a:cubicBezTo>
                      <a:lnTo>
                        <a:pt x="44739" y="175671"/>
                      </a:lnTo>
                      <a:cubicBezTo>
                        <a:pt x="43647" y="185885"/>
                        <a:pt x="43714" y="195778"/>
                        <a:pt x="44739" y="205368"/>
                      </a:cubicBezTo>
                      <a:lnTo>
                        <a:pt x="5898" y="234898"/>
                      </a:lnTo>
                      <a:cubicBezTo>
                        <a:pt x="-124" y="239476"/>
                        <a:pt x="-1753" y="247794"/>
                        <a:pt x="2104" y="254276"/>
                      </a:cubicBezTo>
                      <a:lnTo>
                        <a:pt x="39717" y="317511"/>
                      </a:lnTo>
                      <a:cubicBezTo>
                        <a:pt x="43464" y="323811"/>
                        <a:pt x="51270" y="326475"/>
                        <a:pt x="58132" y="323794"/>
                      </a:cubicBezTo>
                      <a:lnTo>
                        <a:pt x="104216" y="305787"/>
                      </a:lnTo>
                      <a:cubicBezTo>
                        <a:pt x="112632" y="311761"/>
                        <a:pt x="121640" y="316826"/>
                        <a:pt x="131143" y="320922"/>
                      </a:cubicBezTo>
                      <a:lnTo>
                        <a:pt x="138061" y="368272"/>
                      </a:lnTo>
                      <a:cubicBezTo>
                        <a:pt x="139131" y="375591"/>
                        <a:pt x="145454" y="381020"/>
                        <a:pt x="152906" y="381020"/>
                      </a:cubicBezTo>
                      <a:lnTo>
                        <a:pt x="228135" y="381020"/>
                      </a:lnTo>
                      <a:cubicBezTo>
                        <a:pt x="235587" y="381020"/>
                        <a:pt x="241910" y="375591"/>
                        <a:pt x="242979" y="368273"/>
                      </a:cubicBezTo>
                      <a:lnTo>
                        <a:pt x="249897" y="320923"/>
                      </a:lnTo>
                      <a:cubicBezTo>
                        <a:pt x="259400" y="316826"/>
                        <a:pt x="268409" y="311763"/>
                        <a:pt x="276824" y="305788"/>
                      </a:cubicBezTo>
                      <a:lnTo>
                        <a:pt x="322909" y="323795"/>
                      </a:lnTo>
                      <a:cubicBezTo>
                        <a:pt x="329770" y="326476"/>
                        <a:pt x="337577" y="323811"/>
                        <a:pt x="341324" y="317512"/>
                      </a:cubicBezTo>
                      <a:lnTo>
                        <a:pt x="378937" y="254277"/>
                      </a:lnTo>
                      <a:cubicBezTo>
                        <a:pt x="382793" y="247794"/>
                        <a:pt x="381164" y="239477"/>
                        <a:pt x="375143" y="234898"/>
                      </a:cubicBezTo>
                      <a:close/>
                      <a:moveTo>
                        <a:pt x="321993" y="291445"/>
                      </a:moveTo>
                      <a:lnTo>
                        <a:pt x="279958" y="275019"/>
                      </a:lnTo>
                      <a:cubicBezTo>
                        <a:pt x="274920" y="273052"/>
                        <a:pt x="269212" y="273928"/>
                        <a:pt x="265011" y="277309"/>
                      </a:cubicBezTo>
                      <a:cubicBezTo>
                        <a:pt x="254868" y="285475"/>
                        <a:pt x="243484" y="291862"/>
                        <a:pt x="231175" y="296296"/>
                      </a:cubicBezTo>
                      <a:cubicBezTo>
                        <a:pt x="225979" y="298168"/>
                        <a:pt x="222242" y="302723"/>
                        <a:pt x="221449" y="308150"/>
                      </a:cubicBezTo>
                      <a:lnTo>
                        <a:pt x="215152" y="351254"/>
                      </a:lnTo>
                      <a:lnTo>
                        <a:pt x="165888" y="351254"/>
                      </a:lnTo>
                      <a:lnTo>
                        <a:pt x="159592" y="308150"/>
                      </a:lnTo>
                      <a:cubicBezTo>
                        <a:pt x="158798" y="302723"/>
                        <a:pt x="155062" y="298168"/>
                        <a:pt x="149866" y="296296"/>
                      </a:cubicBezTo>
                      <a:cubicBezTo>
                        <a:pt x="137557" y="291861"/>
                        <a:pt x="126172" y="285474"/>
                        <a:pt x="116030" y="277309"/>
                      </a:cubicBezTo>
                      <a:cubicBezTo>
                        <a:pt x="111829" y="273928"/>
                        <a:pt x="106116" y="273052"/>
                        <a:pt x="101082" y="275019"/>
                      </a:cubicBezTo>
                      <a:lnTo>
                        <a:pt x="59048" y="291445"/>
                      </a:lnTo>
                      <a:lnTo>
                        <a:pt x="34694" y="250503"/>
                      </a:lnTo>
                      <a:lnTo>
                        <a:pt x="69914" y="223726"/>
                      </a:lnTo>
                      <a:cubicBezTo>
                        <a:pt x="74341" y="220360"/>
                        <a:pt x="76521" y="214836"/>
                        <a:pt x="75573" y="209383"/>
                      </a:cubicBezTo>
                      <a:cubicBezTo>
                        <a:pt x="73365" y="196677"/>
                        <a:pt x="73438" y="183943"/>
                        <a:pt x="75573" y="171656"/>
                      </a:cubicBezTo>
                      <a:cubicBezTo>
                        <a:pt x="76521" y="166203"/>
                        <a:pt x="74341" y="160678"/>
                        <a:pt x="69914" y="157314"/>
                      </a:cubicBezTo>
                      <a:lnTo>
                        <a:pt x="34694" y="130536"/>
                      </a:lnTo>
                      <a:lnTo>
                        <a:pt x="59048" y="89594"/>
                      </a:lnTo>
                      <a:lnTo>
                        <a:pt x="101082" y="106020"/>
                      </a:lnTo>
                      <a:cubicBezTo>
                        <a:pt x="106119" y="107988"/>
                        <a:pt x="111829" y="107111"/>
                        <a:pt x="116030" y="103730"/>
                      </a:cubicBezTo>
                      <a:cubicBezTo>
                        <a:pt x="126173" y="95565"/>
                        <a:pt x="137558" y="89178"/>
                        <a:pt x="149866" y="84744"/>
                      </a:cubicBezTo>
                      <a:cubicBezTo>
                        <a:pt x="155062" y="82873"/>
                        <a:pt x="158798" y="78318"/>
                        <a:pt x="159592" y="72890"/>
                      </a:cubicBezTo>
                      <a:lnTo>
                        <a:pt x="165889" y="29786"/>
                      </a:lnTo>
                      <a:lnTo>
                        <a:pt x="215153" y="29786"/>
                      </a:lnTo>
                      <a:lnTo>
                        <a:pt x="221449" y="72890"/>
                      </a:lnTo>
                      <a:cubicBezTo>
                        <a:pt x="222242" y="78318"/>
                        <a:pt x="225979" y="82873"/>
                        <a:pt x="231175" y="84744"/>
                      </a:cubicBezTo>
                      <a:cubicBezTo>
                        <a:pt x="243483" y="89178"/>
                        <a:pt x="254867" y="95565"/>
                        <a:pt x="265011" y="103730"/>
                      </a:cubicBezTo>
                      <a:cubicBezTo>
                        <a:pt x="269212" y="107112"/>
                        <a:pt x="274923" y="107988"/>
                        <a:pt x="279958" y="106020"/>
                      </a:cubicBezTo>
                      <a:lnTo>
                        <a:pt x="321993" y="89594"/>
                      </a:lnTo>
                      <a:lnTo>
                        <a:pt x="346346" y="130536"/>
                      </a:lnTo>
                      <a:lnTo>
                        <a:pt x="311126" y="157314"/>
                      </a:lnTo>
                      <a:cubicBezTo>
                        <a:pt x="306699" y="160679"/>
                        <a:pt x="304518" y="166203"/>
                        <a:pt x="305467" y="171656"/>
                      </a:cubicBezTo>
                      <a:cubicBezTo>
                        <a:pt x="307675" y="184362"/>
                        <a:pt x="307602" y="197096"/>
                        <a:pt x="305467" y="209383"/>
                      </a:cubicBezTo>
                      <a:cubicBezTo>
                        <a:pt x="304518" y="214836"/>
                        <a:pt x="306699" y="220361"/>
                        <a:pt x="311126" y="223726"/>
                      </a:cubicBezTo>
                      <a:lnTo>
                        <a:pt x="346346" y="250503"/>
                      </a:lnTo>
                      <a:lnTo>
                        <a:pt x="321993" y="29144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09" name="Textfeld 108">
            <a:extLst>
              <a:ext uri="{FF2B5EF4-FFF2-40B4-BE49-F238E27FC236}">
                <a16:creationId xmlns:a16="http://schemas.microsoft.com/office/drawing/2014/main" id="{6DA6D4F0-9892-8CDD-CF60-17DE7B523FA9}"/>
              </a:ext>
            </a:extLst>
          </p:cNvPr>
          <p:cNvSpPr txBox="1"/>
          <p:nvPr/>
        </p:nvSpPr>
        <p:spPr>
          <a:xfrm>
            <a:off x="471918" y="5744644"/>
            <a:ext cx="11034281" cy="7069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180000" tIns="108000" bIns="108000" rtlCol="0" anchor="ctr">
            <a:noAutofit/>
          </a:bodyPr>
          <a:lstStyle/>
          <a:p>
            <a:r>
              <a:rPr lang="de-DE" sz="1400" dirty="0">
                <a:latin typeface="Gilroy" panose="00000500000000000000" pitchFamily="50" charset="0"/>
              </a:rPr>
              <a:t>Basis ist die Public Cloud eines US-amerikanischen Anbieters. Dieser bietet besondere Tools, Prozesse oder vertragliche Zusagen, welche den Schutzgrad vor dem Zugriff durch US-Behörden erhöhen soll.</a:t>
            </a: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B597CEAC-D8F5-EDBE-60BA-3170C9185057}"/>
              </a:ext>
            </a:extLst>
          </p:cNvPr>
          <p:cNvSpPr/>
          <p:nvPr/>
        </p:nvSpPr>
        <p:spPr>
          <a:xfrm>
            <a:off x="471920" y="1390650"/>
            <a:ext cx="834429" cy="58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114" name="Freihandform: Form 113">
            <a:extLst>
              <a:ext uri="{FF2B5EF4-FFF2-40B4-BE49-F238E27FC236}">
                <a16:creationId xmlns:a16="http://schemas.microsoft.com/office/drawing/2014/main" id="{EAC06D74-1F3B-FA20-4492-B58DB5216155}"/>
              </a:ext>
            </a:extLst>
          </p:cNvPr>
          <p:cNvSpPr/>
          <p:nvPr/>
        </p:nvSpPr>
        <p:spPr>
          <a:xfrm>
            <a:off x="741143" y="4965073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15" name="Freihandform: Form 114">
            <a:extLst>
              <a:ext uri="{FF2B5EF4-FFF2-40B4-BE49-F238E27FC236}">
                <a16:creationId xmlns:a16="http://schemas.microsoft.com/office/drawing/2014/main" id="{3196D5BD-55A7-C12F-DEB3-644DC0735C16}"/>
              </a:ext>
            </a:extLst>
          </p:cNvPr>
          <p:cNvSpPr/>
          <p:nvPr/>
        </p:nvSpPr>
        <p:spPr>
          <a:xfrm>
            <a:off x="10967072" y="4452882"/>
            <a:ext cx="625314" cy="328669"/>
          </a:xfrm>
          <a:custGeom>
            <a:avLst/>
            <a:gdLst>
              <a:gd name="connsiteX0" fmla="*/ 0 w 1221334"/>
              <a:gd name="connsiteY0" fmla="*/ 592560 h 641940"/>
              <a:gd name="connsiteX1" fmla="*/ 985919 w 1221334"/>
              <a:gd name="connsiteY1" fmla="*/ 592560 h 641940"/>
              <a:gd name="connsiteX2" fmla="*/ 985919 w 1221334"/>
              <a:gd name="connsiteY2" fmla="*/ 641940 h 641940"/>
              <a:gd name="connsiteX3" fmla="*/ 0 w 1221334"/>
              <a:gd name="connsiteY3" fmla="*/ 641940 h 641940"/>
              <a:gd name="connsiteX4" fmla="*/ 0 w 1221334"/>
              <a:gd name="connsiteY4" fmla="*/ 493800 h 641940"/>
              <a:gd name="connsiteX5" fmla="*/ 985919 w 1221334"/>
              <a:gd name="connsiteY5" fmla="*/ 493800 h 641940"/>
              <a:gd name="connsiteX6" fmla="*/ 985919 w 1221334"/>
              <a:gd name="connsiteY6" fmla="*/ 543180 h 641940"/>
              <a:gd name="connsiteX7" fmla="*/ 0 w 1221334"/>
              <a:gd name="connsiteY7" fmla="*/ 543180 h 641940"/>
              <a:gd name="connsiteX8" fmla="*/ 0 w 1221334"/>
              <a:gd name="connsiteY8" fmla="*/ 395041 h 641940"/>
              <a:gd name="connsiteX9" fmla="*/ 985919 w 1221334"/>
              <a:gd name="connsiteY9" fmla="*/ 395041 h 641940"/>
              <a:gd name="connsiteX10" fmla="*/ 985919 w 1221334"/>
              <a:gd name="connsiteY10" fmla="*/ 444421 h 641940"/>
              <a:gd name="connsiteX11" fmla="*/ 0 w 1221334"/>
              <a:gd name="connsiteY11" fmla="*/ 444421 h 641940"/>
              <a:gd name="connsiteX12" fmla="*/ 497093 w 1221334"/>
              <a:gd name="connsiteY12" fmla="*/ 296280 h 641940"/>
              <a:gd name="connsiteX13" fmla="*/ 985919 w 1221334"/>
              <a:gd name="connsiteY13" fmla="*/ 296280 h 641940"/>
              <a:gd name="connsiteX14" fmla="*/ 985919 w 1221334"/>
              <a:gd name="connsiteY14" fmla="*/ 345660 h 641940"/>
              <a:gd name="connsiteX15" fmla="*/ 497093 w 1221334"/>
              <a:gd name="connsiteY15" fmla="*/ 345660 h 641940"/>
              <a:gd name="connsiteX16" fmla="*/ 286405 w 1221334"/>
              <a:gd name="connsiteY16" fmla="*/ 291342 h 641940"/>
              <a:gd name="connsiteX17" fmla="*/ 281466 w 1221334"/>
              <a:gd name="connsiteY17" fmla="*/ 306156 h 641940"/>
              <a:gd name="connsiteX18" fmla="*/ 265007 w 1221334"/>
              <a:gd name="connsiteY18" fmla="*/ 306156 h 641940"/>
              <a:gd name="connsiteX19" fmla="*/ 276528 w 1221334"/>
              <a:gd name="connsiteY19" fmla="*/ 314387 h 641940"/>
              <a:gd name="connsiteX20" fmla="*/ 271590 w 1221334"/>
              <a:gd name="connsiteY20" fmla="*/ 329201 h 641940"/>
              <a:gd name="connsiteX21" fmla="*/ 284759 w 1221334"/>
              <a:gd name="connsiteY21" fmla="*/ 320970 h 641940"/>
              <a:gd name="connsiteX22" fmla="*/ 297926 w 1221334"/>
              <a:gd name="connsiteY22" fmla="*/ 330846 h 641940"/>
              <a:gd name="connsiteX23" fmla="*/ 294634 w 1221334"/>
              <a:gd name="connsiteY23" fmla="*/ 316032 h 641940"/>
              <a:gd name="connsiteX24" fmla="*/ 307802 w 1221334"/>
              <a:gd name="connsiteY24" fmla="*/ 306156 h 641940"/>
              <a:gd name="connsiteX25" fmla="*/ 291343 w 1221334"/>
              <a:gd name="connsiteY25" fmla="*/ 306156 h 641940"/>
              <a:gd name="connsiteX26" fmla="*/ 447713 w 1221334"/>
              <a:gd name="connsiteY26" fmla="*/ 289696 h 641940"/>
              <a:gd name="connsiteX27" fmla="*/ 442775 w 1221334"/>
              <a:gd name="connsiteY27" fmla="*/ 304511 h 641940"/>
              <a:gd name="connsiteX28" fmla="*/ 426314 w 1221334"/>
              <a:gd name="connsiteY28" fmla="*/ 304511 h 641940"/>
              <a:gd name="connsiteX29" fmla="*/ 439483 w 1221334"/>
              <a:gd name="connsiteY29" fmla="*/ 314387 h 641940"/>
              <a:gd name="connsiteX30" fmla="*/ 434545 w 1221334"/>
              <a:gd name="connsiteY30" fmla="*/ 329201 h 641940"/>
              <a:gd name="connsiteX31" fmla="*/ 447713 w 1221334"/>
              <a:gd name="connsiteY31" fmla="*/ 320970 h 641940"/>
              <a:gd name="connsiteX32" fmla="*/ 460880 w 1221334"/>
              <a:gd name="connsiteY32" fmla="*/ 330846 h 641940"/>
              <a:gd name="connsiteX33" fmla="*/ 455942 w 1221334"/>
              <a:gd name="connsiteY33" fmla="*/ 314387 h 641940"/>
              <a:gd name="connsiteX34" fmla="*/ 469111 w 1221334"/>
              <a:gd name="connsiteY34" fmla="*/ 304511 h 641940"/>
              <a:gd name="connsiteX35" fmla="*/ 452651 w 1221334"/>
              <a:gd name="connsiteY35" fmla="*/ 304511 h 641940"/>
              <a:gd name="connsiteX36" fmla="*/ 367059 w 1221334"/>
              <a:gd name="connsiteY36" fmla="*/ 289696 h 641940"/>
              <a:gd name="connsiteX37" fmla="*/ 362121 w 1221334"/>
              <a:gd name="connsiteY37" fmla="*/ 304511 h 641940"/>
              <a:gd name="connsiteX38" fmla="*/ 345661 w 1221334"/>
              <a:gd name="connsiteY38" fmla="*/ 304511 h 641940"/>
              <a:gd name="connsiteX39" fmla="*/ 358828 w 1221334"/>
              <a:gd name="connsiteY39" fmla="*/ 314387 h 641940"/>
              <a:gd name="connsiteX40" fmla="*/ 353890 w 1221334"/>
              <a:gd name="connsiteY40" fmla="*/ 329201 h 641940"/>
              <a:gd name="connsiteX41" fmla="*/ 367059 w 1221334"/>
              <a:gd name="connsiteY41" fmla="*/ 320970 h 641940"/>
              <a:gd name="connsiteX42" fmla="*/ 378581 w 1221334"/>
              <a:gd name="connsiteY42" fmla="*/ 330846 h 641940"/>
              <a:gd name="connsiteX43" fmla="*/ 375288 w 1221334"/>
              <a:gd name="connsiteY43" fmla="*/ 314387 h 641940"/>
              <a:gd name="connsiteX44" fmla="*/ 388457 w 1221334"/>
              <a:gd name="connsiteY44" fmla="*/ 304511 h 641940"/>
              <a:gd name="connsiteX45" fmla="*/ 371997 w 1221334"/>
              <a:gd name="connsiteY45" fmla="*/ 304511 h 641940"/>
              <a:gd name="connsiteX46" fmla="*/ 204105 w 1221334"/>
              <a:gd name="connsiteY46" fmla="*/ 289696 h 641940"/>
              <a:gd name="connsiteX47" fmla="*/ 199167 w 1221334"/>
              <a:gd name="connsiteY47" fmla="*/ 304511 h 641940"/>
              <a:gd name="connsiteX48" fmla="*/ 182707 w 1221334"/>
              <a:gd name="connsiteY48" fmla="*/ 304511 h 641940"/>
              <a:gd name="connsiteX49" fmla="*/ 195874 w 1221334"/>
              <a:gd name="connsiteY49" fmla="*/ 314387 h 641940"/>
              <a:gd name="connsiteX50" fmla="*/ 190936 w 1221334"/>
              <a:gd name="connsiteY50" fmla="*/ 329201 h 641940"/>
              <a:gd name="connsiteX51" fmla="*/ 204105 w 1221334"/>
              <a:gd name="connsiteY51" fmla="*/ 320970 h 641940"/>
              <a:gd name="connsiteX52" fmla="*/ 217272 w 1221334"/>
              <a:gd name="connsiteY52" fmla="*/ 330846 h 641940"/>
              <a:gd name="connsiteX53" fmla="*/ 212334 w 1221334"/>
              <a:gd name="connsiteY53" fmla="*/ 314387 h 641940"/>
              <a:gd name="connsiteX54" fmla="*/ 225502 w 1221334"/>
              <a:gd name="connsiteY54" fmla="*/ 304511 h 641940"/>
              <a:gd name="connsiteX55" fmla="*/ 209043 w 1221334"/>
              <a:gd name="connsiteY55" fmla="*/ 304511 h 641940"/>
              <a:gd name="connsiteX56" fmla="*/ 123450 w 1221334"/>
              <a:gd name="connsiteY56" fmla="*/ 289696 h 641940"/>
              <a:gd name="connsiteX57" fmla="*/ 118512 w 1221334"/>
              <a:gd name="connsiteY57" fmla="*/ 304511 h 641940"/>
              <a:gd name="connsiteX58" fmla="*/ 102052 w 1221334"/>
              <a:gd name="connsiteY58" fmla="*/ 304511 h 641940"/>
              <a:gd name="connsiteX59" fmla="*/ 115220 w 1221334"/>
              <a:gd name="connsiteY59" fmla="*/ 314387 h 641940"/>
              <a:gd name="connsiteX60" fmla="*/ 110282 w 1221334"/>
              <a:gd name="connsiteY60" fmla="*/ 329201 h 641940"/>
              <a:gd name="connsiteX61" fmla="*/ 123450 w 1221334"/>
              <a:gd name="connsiteY61" fmla="*/ 320970 h 641940"/>
              <a:gd name="connsiteX62" fmla="*/ 134972 w 1221334"/>
              <a:gd name="connsiteY62" fmla="*/ 330846 h 641940"/>
              <a:gd name="connsiteX63" fmla="*/ 131681 w 1221334"/>
              <a:gd name="connsiteY63" fmla="*/ 314387 h 641940"/>
              <a:gd name="connsiteX64" fmla="*/ 144848 w 1221334"/>
              <a:gd name="connsiteY64" fmla="*/ 304511 h 641940"/>
              <a:gd name="connsiteX65" fmla="*/ 128388 w 1221334"/>
              <a:gd name="connsiteY65" fmla="*/ 304511 h 641940"/>
              <a:gd name="connsiteX66" fmla="*/ 39504 w 1221334"/>
              <a:gd name="connsiteY66" fmla="*/ 289696 h 641940"/>
              <a:gd name="connsiteX67" fmla="*/ 34565 w 1221334"/>
              <a:gd name="connsiteY67" fmla="*/ 304511 h 641940"/>
              <a:gd name="connsiteX68" fmla="*/ 19753 w 1221334"/>
              <a:gd name="connsiteY68" fmla="*/ 304511 h 641940"/>
              <a:gd name="connsiteX69" fmla="*/ 32920 w 1221334"/>
              <a:gd name="connsiteY69" fmla="*/ 314387 h 641940"/>
              <a:gd name="connsiteX70" fmla="*/ 27982 w 1221334"/>
              <a:gd name="connsiteY70" fmla="*/ 329201 h 641940"/>
              <a:gd name="connsiteX71" fmla="*/ 41150 w 1221334"/>
              <a:gd name="connsiteY71" fmla="*/ 320970 h 641940"/>
              <a:gd name="connsiteX72" fmla="*/ 54318 w 1221334"/>
              <a:gd name="connsiteY72" fmla="*/ 330846 h 641940"/>
              <a:gd name="connsiteX73" fmla="*/ 47734 w 1221334"/>
              <a:gd name="connsiteY73" fmla="*/ 314387 h 641940"/>
              <a:gd name="connsiteX74" fmla="*/ 60902 w 1221334"/>
              <a:gd name="connsiteY74" fmla="*/ 304511 h 641940"/>
              <a:gd name="connsiteX75" fmla="*/ 44442 w 1221334"/>
              <a:gd name="connsiteY75" fmla="*/ 304511 h 641940"/>
              <a:gd name="connsiteX76" fmla="*/ 406562 w 1221334"/>
              <a:gd name="connsiteY76" fmla="*/ 256776 h 641940"/>
              <a:gd name="connsiteX77" fmla="*/ 401624 w 1221334"/>
              <a:gd name="connsiteY77" fmla="*/ 271590 h 641940"/>
              <a:gd name="connsiteX78" fmla="*/ 386811 w 1221334"/>
              <a:gd name="connsiteY78" fmla="*/ 271590 h 641940"/>
              <a:gd name="connsiteX79" fmla="*/ 398333 w 1221334"/>
              <a:gd name="connsiteY79" fmla="*/ 279820 h 641940"/>
              <a:gd name="connsiteX80" fmla="*/ 393395 w 1221334"/>
              <a:gd name="connsiteY80" fmla="*/ 294634 h 641940"/>
              <a:gd name="connsiteX81" fmla="*/ 406562 w 1221334"/>
              <a:gd name="connsiteY81" fmla="*/ 286404 h 641940"/>
              <a:gd name="connsiteX82" fmla="*/ 418085 w 1221334"/>
              <a:gd name="connsiteY82" fmla="*/ 296280 h 641940"/>
              <a:gd name="connsiteX83" fmla="*/ 413147 w 1221334"/>
              <a:gd name="connsiteY83" fmla="*/ 281466 h 641940"/>
              <a:gd name="connsiteX84" fmla="*/ 426314 w 1221334"/>
              <a:gd name="connsiteY84" fmla="*/ 271590 h 641940"/>
              <a:gd name="connsiteX85" fmla="*/ 411500 w 1221334"/>
              <a:gd name="connsiteY85" fmla="*/ 271590 h 641940"/>
              <a:gd name="connsiteX86" fmla="*/ 325909 w 1221334"/>
              <a:gd name="connsiteY86" fmla="*/ 256776 h 641940"/>
              <a:gd name="connsiteX87" fmla="*/ 320971 w 1221334"/>
              <a:gd name="connsiteY87" fmla="*/ 271590 h 641940"/>
              <a:gd name="connsiteX88" fmla="*/ 306157 w 1221334"/>
              <a:gd name="connsiteY88" fmla="*/ 271590 h 641940"/>
              <a:gd name="connsiteX89" fmla="*/ 317678 w 1221334"/>
              <a:gd name="connsiteY89" fmla="*/ 279820 h 641940"/>
              <a:gd name="connsiteX90" fmla="*/ 312740 w 1221334"/>
              <a:gd name="connsiteY90" fmla="*/ 294634 h 641940"/>
              <a:gd name="connsiteX91" fmla="*/ 325909 w 1221334"/>
              <a:gd name="connsiteY91" fmla="*/ 286404 h 641940"/>
              <a:gd name="connsiteX92" fmla="*/ 337431 w 1221334"/>
              <a:gd name="connsiteY92" fmla="*/ 296280 h 641940"/>
              <a:gd name="connsiteX93" fmla="*/ 332492 w 1221334"/>
              <a:gd name="connsiteY93" fmla="*/ 281466 h 641940"/>
              <a:gd name="connsiteX94" fmla="*/ 345661 w 1221334"/>
              <a:gd name="connsiteY94" fmla="*/ 271590 h 641940"/>
              <a:gd name="connsiteX95" fmla="*/ 330847 w 1221334"/>
              <a:gd name="connsiteY95" fmla="*/ 271590 h 641940"/>
              <a:gd name="connsiteX96" fmla="*/ 243608 w 1221334"/>
              <a:gd name="connsiteY96" fmla="*/ 256776 h 641940"/>
              <a:gd name="connsiteX97" fmla="*/ 238671 w 1221334"/>
              <a:gd name="connsiteY97" fmla="*/ 271590 h 641940"/>
              <a:gd name="connsiteX98" fmla="*/ 223857 w 1221334"/>
              <a:gd name="connsiteY98" fmla="*/ 271590 h 641940"/>
              <a:gd name="connsiteX99" fmla="*/ 237024 w 1221334"/>
              <a:gd name="connsiteY99" fmla="*/ 281466 h 641940"/>
              <a:gd name="connsiteX100" fmla="*/ 232086 w 1221334"/>
              <a:gd name="connsiteY100" fmla="*/ 296280 h 641940"/>
              <a:gd name="connsiteX101" fmla="*/ 245255 w 1221334"/>
              <a:gd name="connsiteY101" fmla="*/ 286404 h 641940"/>
              <a:gd name="connsiteX102" fmla="*/ 256776 w 1221334"/>
              <a:gd name="connsiteY102" fmla="*/ 296280 h 641940"/>
              <a:gd name="connsiteX103" fmla="*/ 251838 w 1221334"/>
              <a:gd name="connsiteY103" fmla="*/ 281466 h 641940"/>
              <a:gd name="connsiteX104" fmla="*/ 265007 w 1221334"/>
              <a:gd name="connsiteY104" fmla="*/ 271590 h 641940"/>
              <a:gd name="connsiteX105" fmla="*/ 248546 w 1221334"/>
              <a:gd name="connsiteY105" fmla="*/ 271590 h 641940"/>
              <a:gd name="connsiteX106" fmla="*/ 162955 w 1221334"/>
              <a:gd name="connsiteY106" fmla="*/ 256776 h 641940"/>
              <a:gd name="connsiteX107" fmla="*/ 158017 w 1221334"/>
              <a:gd name="connsiteY107" fmla="*/ 271590 h 641940"/>
              <a:gd name="connsiteX108" fmla="*/ 143202 w 1221334"/>
              <a:gd name="connsiteY108" fmla="*/ 271590 h 641940"/>
              <a:gd name="connsiteX109" fmla="*/ 154724 w 1221334"/>
              <a:gd name="connsiteY109" fmla="*/ 279820 h 641940"/>
              <a:gd name="connsiteX110" fmla="*/ 149786 w 1221334"/>
              <a:gd name="connsiteY110" fmla="*/ 294634 h 641940"/>
              <a:gd name="connsiteX111" fmla="*/ 162955 w 1221334"/>
              <a:gd name="connsiteY111" fmla="*/ 286404 h 641940"/>
              <a:gd name="connsiteX112" fmla="*/ 174476 w 1221334"/>
              <a:gd name="connsiteY112" fmla="*/ 296280 h 641940"/>
              <a:gd name="connsiteX113" fmla="*/ 169538 w 1221334"/>
              <a:gd name="connsiteY113" fmla="*/ 281466 h 641940"/>
              <a:gd name="connsiteX114" fmla="*/ 182707 w 1221334"/>
              <a:gd name="connsiteY114" fmla="*/ 271590 h 641940"/>
              <a:gd name="connsiteX115" fmla="*/ 167893 w 1221334"/>
              <a:gd name="connsiteY115" fmla="*/ 271590 h 641940"/>
              <a:gd name="connsiteX116" fmla="*/ 82300 w 1221334"/>
              <a:gd name="connsiteY116" fmla="*/ 256776 h 641940"/>
              <a:gd name="connsiteX117" fmla="*/ 77362 w 1221334"/>
              <a:gd name="connsiteY117" fmla="*/ 271590 h 641940"/>
              <a:gd name="connsiteX118" fmla="*/ 62548 w 1221334"/>
              <a:gd name="connsiteY118" fmla="*/ 271590 h 641940"/>
              <a:gd name="connsiteX119" fmla="*/ 74070 w 1221334"/>
              <a:gd name="connsiteY119" fmla="*/ 279820 h 641940"/>
              <a:gd name="connsiteX120" fmla="*/ 69132 w 1221334"/>
              <a:gd name="connsiteY120" fmla="*/ 294634 h 641940"/>
              <a:gd name="connsiteX121" fmla="*/ 82300 w 1221334"/>
              <a:gd name="connsiteY121" fmla="*/ 286404 h 641940"/>
              <a:gd name="connsiteX122" fmla="*/ 93822 w 1221334"/>
              <a:gd name="connsiteY122" fmla="*/ 296280 h 641940"/>
              <a:gd name="connsiteX123" fmla="*/ 88884 w 1221334"/>
              <a:gd name="connsiteY123" fmla="*/ 281466 h 641940"/>
              <a:gd name="connsiteX124" fmla="*/ 102052 w 1221334"/>
              <a:gd name="connsiteY124" fmla="*/ 271590 h 641940"/>
              <a:gd name="connsiteX125" fmla="*/ 87238 w 1221334"/>
              <a:gd name="connsiteY125" fmla="*/ 271590 h 641940"/>
              <a:gd name="connsiteX126" fmla="*/ 447713 w 1221334"/>
              <a:gd name="connsiteY126" fmla="*/ 222211 h 641940"/>
              <a:gd name="connsiteX127" fmla="*/ 442775 w 1221334"/>
              <a:gd name="connsiteY127" fmla="*/ 237025 h 641940"/>
              <a:gd name="connsiteX128" fmla="*/ 426314 w 1221334"/>
              <a:gd name="connsiteY128" fmla="*/ 237025 h 641940"/>
              <a:gd name="connsiteX129" fmla="*/ 439483 w 1221334"/>
              <a:gd name="connsiteY129" fmla="*/ 246900 h 641940"/>
              <a:gd name="connsiteX130" fmla="*/ 434545 w 1221334"/>
              <a:gd name="connsiteY130" fmla="*/ 261714 h 641940"/>
              <a:gd name="connsiteX131" fmla="*/ 447713 w 1221334"/>
              <a:gd name="connsiteY131" fmla="*/ 253485 h 641940"/>
              <a:gd name="connsiteX132" fmla="*/ 460880 w 1221334"/>
              <a:gd name="connsiteY132" fmla="*/ 261714 h 641940"/>
              <a:gd name="connsiteX133" fmla="*/ 455942 w 1221334"/>
              <a:gd name="connsiteY133" fmla="*/ 246900 h 641940"/>
              <a:gd name="connsiteX134" fmla="*/ 469111 w 1221334"/>
              <a:gd name="connsiteY134" fmla="*/ 237025 h 641940"/>
              <a:gd name="connsiteX135" fmla="*/ 452651 w 1221334"/>
              <a:gd name="connsiteY135" fmla="*/ 237025 h 641940"/>
              <a:gd name="connsiteX136" fmla="*/ 365412 w 1221334"/>
              <a:gd name="connsiteY136" fmla="*/ 222211 h 641940"/>
              <a:gd name="connsiteX137" fmla="*/ 360474 w 1221334"/>
              <a:gd name="connsiteY137" fmla="*/ 237025 h 641940"/>
              <a:gd name="connsiteX138" fmla="*/ 344014 w 1221334"/>
              <a:gd name="connsiteY138" fmla="*/ 237025 h 641940"/>
              <a:gd name="connsiteX139" fmla="*/ 357183 w 1221334"/>
              <a:gd name="connsiteY139" fmla="*/ 246900 h 641940"/>
              <a:gd name="connsiteX140" fmla="*/ 352245 w 1221334"/>
              <a:gd name="connsiteY140" fmla="*/ 261714 h 641940"/>
              <a:gd name="connsiteX141" fmla="*/ 365412 w 1221334"/>
              <a:gd name="connsiteY141" fmla="*/ 253485 h 641940"/>
              <a:gd name="connsiteX142" fmla="*/ 378581 w 1221334"/>
              <a:gd name="connsiteY142" fmla="*/ 261714 h 641940"/>
              <a:gd name="connsiteX143" fmla="*/ 373642 w 1221334"/>
              <a:gd name="connsiteY143" fmla="*/ 246900 h 641940"/>
              <a:gd name="connsiteX144" fmla="*/ 386811 w 1221334"/>
              <a:gd name="connsiteY144" fmla="*/ 237025 h 641940"/>
              <a:gd name="connsiteX145" fmla="*/ 370350 w 1221334"/>
              <a:gd name="connsiteY145" fmla="*/ 237025 h 641940"/>
              <a:gd name="connsiteX146" fmla="*/ 286405 w 1221334"/>
              <a:gd name="connsiteY146" fmla="*/ 222211 h 641940"/>
              <a:gd name="connsiteX147" fmla="*/ 281466 w 1221334"/>
              <a:gd name="connsiteY147" fmla="*/ 237025 h 641940"/>
              <a:gd name="connsiteX148" fmla="*/ 265007 w 1221334"/>
              <a:gd name="connsiteY148" fmla="*/ 237025 h 641940"/>
              <a:gd name="connsiteX149" fmla="*/ 276528 w 1221334"/>
              <a:gd name="connsiteY149" fmla="*/ 246900 h 641940"/>
              <a:gd name="connsiteX150" fmla="*/ 271590 w 1221334"/>
              <a:gd name="connsiteY150" fmla="*/ 261714 h 641940"/>
              <a:gd name="connsiteX151" fmla="*/ 284759 w 1221334"/>
              <a:gd name="connsiteY151" fmla="*/ 253485 h 641940"/>
              <a:gd name="connsiteX152" fmla="*/ 297926 w 1221334"/>
              <a:gd name="connsiteY152" fmla="*/ 261714 h 641940"/>
              <a:gd name="connsiteX153" fmla="*/ 294634 w 1221334"/>
              <a:gd name="connsiteY153" fmla="*/ 246900 h 641940"/>
              <a:gd name="connsiteX154" fmla="*/ 307802 w 1221334"/>
              <a:gd name="connsiteY154" fmla="*/ 237025 h 641940"/>
              <a:gd name="connsiteX155" fmla="*/ 291343 w 1221334"/>
              <a:gd name="connsiteY155" fmla="*/ 237025 h 641940"/>
              <a:gd name="connsiteX156" fmla="*/ 202458 w 1221334"/>
              <a:gd name="connsiteY156" fmla="*/ 222211 h 641940"/>
              <a:gd name="connsiteX157" fmla="*/ 199167 w 1221334"/>
              <a:gd name="connsiteY157" fmla="*/ 237025 h 641940"/>
              <a:gd name="connsiteX158" fmla="*/ 182707 w 1221334"/>
              <a:gd name="connsiteY158" fmla="*/ 237025 h 641940"/>
              <a:gd name="connsiteX159" fmla="*/ 195874 w 1221334"/>
              <a:gd name="connsiteY159" fmla="*/ 246900 h 641940"/>
              <a:gd name="connsiteX160" fmla="*/ 190936 w 1221334"/>
              <a:gd name="connsiteY160" fmla="*/ 261714 h 641940"/>
              <a:gd name="connsiteX161" fmla="*/ 204105 w 1221334"/>
              <a:gd name="connsiteY161" fmla="*/ 253485 h 641940"/>
              <a:gd name="connsiteX162" fmla="*/ 217272 w 1221334"/>
              <a:gd name="connsiteY162" fmla="*/ 261714 h 641940"/>
              <a:gd name="connsiteX163" fmla="*/ 210688 w 1221334"/>
              <a:gd name="connsiteY163" fmla="*/ 246900 h 641940"/>
              <a:gd name="connsiteX164" fmla="*/ 223857 w 1221334"/>
              <a:gd name="connsiteY164" fmla="*/ 237025 h 641940"/>
              <a:gd name="connsiteX165" fmla="*/ 207396 w 1221334"/>
              <a:gd name="connsiteY165" fmla="*/ 237025 h 641940"/>
              <a:gd name="connsiteX166" fmla="*/ 121805 w 1221334"/>
              <a:gd name="connsiteY166" fmla="*/ 222211 h 641940"/>
              <a:gd name="connsiteX167" fmla="*/ 116867 w 1221334"/>
              <a:gd name="connsiteY167" fmla="*/ 237025 h 641940"/>
              <a:gd name="connsiteX168" fmla="*/ 100406 w 1221334"/>
              <a:gd name="connsiteY168" fmla="*/ 237025 h 641940"/>
              <a:gd name="connsiteX169" fmla="*/ 113574 w 1221334"/>
              <a:gd name="connsiteY169" fmla="*/ 246900 h 641940"/>
              <a:gd name="connsiteX170" fmla="*/ 108636 w 1221334"/>
              <a:gd name="connsiteY170" fmla="*/ 261714 h 641940"/>
              <a:gd name="connsiteX171" fmla="*/ 121805 w 1221334"/>
              <a:gd name="connsiteY171" fmla="*/ 253485 h 641940"/>
              <a:gd name="connsiteX172" fmla="*/ 134972 w 1221334"/>
              <a:gd name="connsiteY172" fmla="*/ 261714 h 641940"/>
              <a:gd name="connsiteX173" fmla="*/ 130034 w 1221334"/>
              <a:gd name="connsiteY173" fmla="*/ 246900 h 641940"/>
              <a:gd name="connsiteX174" fmla="*/ 143202 w 1221334"/>
              <a:gd name="connsiteY174" fmla="*/ 237025 h 641940"/>
              <a:gd name="connsiteX175" fmla="*/ 126743 w 1221334"/>
              <a:gd name="connsiteY175" fmla="*/ 237025 h 641940"/>
              <a:gd name="connsiteX176" fmla="*/ 41150 w 1221334"/>
              <a:gd name="connsiteY176" fmla="*/ 222211 h 641940"/>
              <a:gd name="connsiteX177" fmla="*/ 36212 w 1221334"/>
              <a:gd name="connsiteY177" fmla="*/ 237025 h 641940"/>
              <a:gd name="connsiteX178" fmla="*/ 21398 w 1221334"/>
              <a:gd name="connsiteY178" fmla="*/ 237025 h 641940"/>
              <a:gd name="connsiteX179" fmla="*/ 32920 w 1221334"/>
              <a:gd name="connsiteY179" fmla="*/ 246900 h 641940"/>
              <a:gd name="connsiteX180" fmla="*/ 27982 w 1221334"/>
              <a:gd name="connsiteY180" fmla="*/ 261714 h 641940"/>
              <a:gd name="connsiteX181" fmla="*/ 41150 w 1221334"/>
              <a:gd name="connsiteY181" fmla="*/ 253485 h 641940"/>
              <a:gd name="connsiteX182" fmla="*/ 54318 w 1221334"/>
              <a:gd name="connsiteY182" fmla="*/ 261714 h 641940"/>
              <a:gd name="connsiteX183" fmla="*/ 49380 w 1221334"/>
              <a:gd name="connsiteY183" fmla="*/ 246900 h 641940"/>
              <a:gd name="connsiteX184" fmla="*/ 62548 w 1221334"/>
              <a:gd name="connsiteY184" fmla="*/ 237025 h 641940"/>
              <a:gd name="connsiteX185" fmla="*/ 46088 w 1221334"/>
              <a:gd name="connsiteY185" fmla="*/ 237025 h 641940"/>
              <a:gd name="connsiteX186" fmla="*/ 497093 w 1221334"/>
              <a:gd name="connsiteY186" fmla="*/ 197520 h 641940"/>
              <a:gd name="connsiteX187" fmla="*/ 985919 w 1221334"/>
              <a:gd name="connsiteY187" fmla="*/ 197520 h 641940"/>
              <a:gd name="connsiteX188" fmla="*/ 985919 w 1221334"/>
              <a:gd name="connsiteY188" fmla="*/ 246900 h 641940"/>
              <a:gd name="connsiteX189" fmla="*/ 497093 w 1221334"/>
              <a:gd name="connsiteY189" fmla="*/ 246900 h 641940"/>
              <a:gd name="connsiteX190" fmla="*/ 243608 w 1221334"/>
              <a:gd name="connsiteY190" fmla="*/ 187644 h 641940"/>
              <a:gd name="connsiteX191" fmla="*/ 238671 w 1221334"/>
              <a:gd name="connsiteY191" fmla="*/ 202459 h 641940"/>
              <a:gd name="connsiteX192" fmla="*/ 223857 w 1221334"/>
              <a:gd name="connsiteY192" fmla="*/ 202459 h 641940"/>
              <a:gd name="connsiteX193" fmla="*/ 237024 w 1221334"/>
              <a:gd name="connsiteY193" fmla="*/ 212335 h 641940"/>
              <a:gd name="connsiteX194" fmla="*/ 232086 w 1221334"/>
              <a:gd name="connsiteY194" fmla="*/ 227149 h 641940"/>
              <a:gd name="connsiteX195" fmla="*/ 245255 w 1221334"/>
              <a:gd name="connsiteY195" fmla="*/ 218918 h 641940"/>
              <a:gd name="connsiteX196" fmla="*/ 258422 w 1221334"/>
              <a:gd name="connsiteY196" fmla="*/ 227149 h 641940"/>
              <a:gd name="connsiteX197" fmla="*/ 251838 w 1221334"/>
              <a:gd name="connsiteY197" fmla="*/ 212335 h 641940"/>
              <a:gd name="connsiteX198" fmla="*/ 265007 w 1221334"/>
              <a:gd name="connsiteY198" fmla="*/ 202459 h 641940"/>
              <a:gd name="connsiteX199" fmla="*/ 248546 w 1221334"/>
              <a:gd name="connsiteY199" fmla="*/ 202459 h 641940"/>
              <a:gd name="connsiteX200" fmla="*/ 161308 w 1221334"/>
              <a:gd name="connsiteY200" fmla="*/ 187644 h 641940"/>
              <a:gd name="connsiteX201" fmla="*/ 156370 w 1221334"/>
              <a:gd name="connsiteY201" fmla="*/ 202459 h 641940"/>
              <a:gd name="connsiteX202" fmla="*/ 141556 w 1221334"/>
              <a:gd name="connsiteY202" fmla="*/ 202459 h 641940"/>
              <a:gd name="connsiteX203" fmla="*/ 154724 w 1221334"/>
              <a:gd name="connsiteY203" fmla="*/ 212335 h 641940"/>
              <a:gd name="connsiteX204" fmla="*/ 149786 w 1221334"/>
              <a:gd name="connsiteY204" fmla="*/ 227149 h 641940"/>
              <a:gd name="connsiteX205" fmla="*/ 162955 w 1221334"/>
              <a:gd name="connsiteY205" fmla="*/ 218918 h 641940"/>
              <a:gd name="connsiteX206" fmla="*/ 176122 w 1221334"/>
              <a:gd name="connsiteY206" fmla="*/ 227149 h 641940"/>
              <a:gd name="connsiteX207" fmla="*/ 167893 w 1221334"/>
              <a:gd name="connsiteY207" fmla="*/ 212335 h 641940"/>
              <a:gd name="connsiteX208" fmla="*/ 181060 w 1221334"/>
              <a:gd name="connsiteY208" fmla="*/ 202459 h 641940"/>
              <a:gd name="connsiteX209" fmla="*/ 166246 w 1221334"/>
              <a:gd name="connsiteY209" fmla="*/ 202459 h 641940"/>
              <a:gd name="connsiteX210" fmla="*/ 82300 w 1221334"/>
              <a:gd name="connsiteY210" fmla="*/ 187644 h 641940"/>
              <a:gd name="connsiteX211" fmla="*/ 77362 w 1221334"/>
              <a:gd name="connsiteY211" fmla="*/ 202459 h 641940"/>
              <a:gd name="connsiteX212" fmla="*/ 59256 w 1221334"/>
              <a:gd name="connsiteY212" fmla="*/ 202459 h 641940"/>
              <a:gd name="connsiteX213" fmla="*/ 72424 w 1221334"/>
              <a:gd name="connsiteY213" fmla="*/ 212335 h 641940"/>
              <a:gd name="connsiteX214" fmla="*/ 67486 w 1221334"/>
              <a:gd name="connsiteY214" fmla="*/ 227149 h 641940"/>
              <a:gd name="connsiteX215" fmla="*/ 80653 w 1221334"/>
              <a:gd name="connsiteY215" fmla="*/ 218918 h 641940"/>
              <a:gd name="connsiteX216" fmla="*/ 93822 w 1221334"/>
              <a:gd name="connsiteY216" fmla="*/ 227149 h 641940"/>
              <a:gd name="connsiteX217" fmla="*/ 88884 w 1221334"/>
              <a:gd name="connsiteY217" fmla="*/ 212335 h 641940"/>
              <a:gd name="connsiteX218" fmla="*/ 102052 w 1221334"/>
              <a:gd name="connsiteY218" fmla="*/ 202459 h 641940"/>
              <a:gd name="connsiteX219" fmla="*/ 87238 w 1221334"/>
              <a:gd name="connsiteY219" fmla="*/ 202459 h 641940"/>
              <a:gd name="connsiteX220" fmla="*/ 404916 w 1221334"/>
              <a:gd name="connsiteY220" fmla="*/ 185998 h 641940"/>
              <a:gd name="connsiteX221" fmla="*/ 399978 w 1221334"/>
              <a:gd name="connsiteY221" fmla="*/ 200812 h 641940"/>
              <a:gd name="connsiteX222" fmla="*/ 385164 w 1221334"/>
              <a:gd name="connsiteY222" fmla="*/ 200812 h 641940"/>
              <a:gd name="connsiteX223" fmla="*/ 398333 w 1221334"/>
              <a:gd name="connsiteY223" fmla="*/ 210688 h 641940"/>
              <a:gd name="connsiteX224" fmla="*/ 393395 w 1221334"/>
              <a:gd name="connsiteY224" fmla="*/ 225502 h 641940"/>
              <a:gd name="connsiteX225" fmla="*/ 406562 w 1221334"/>
              <a:gd name="connsiteY225" fmla="*/ 217273 h 641940"/>
              <a:gd name="connsiteX226" fmla="*/ 419730 w 1221334"/>
              <a:gd name="connsiteY226" fmla="*/ 225502 h 641940"/>
              <a:gd name="connsiteX227" fmla="*/ 411500 w 1221334"/>
              <a:gd name="connsiteY227" fmla="*/ 210688 h 641940"/>
              <a:gd name="connsiteX228" fmla="*/ 424669 w 1221334"/>
              <a:gd name="connsiteY228" fmla="*/ 200812 h 641940"/>
              <a:gd name="connsiteX229" fmla="*/ 409854 w 1221334"/>
              <a:gd name="connsiteY229" fmla="*/ 200812 h 641940"/>
              <a:gd name="connsiteX230" fmla="*/ 324262 w 1221334"/>
              <a:gd name="connsiteY230" fmla="*/ 185998 h 641940"/>
              <a:gd name="connsiteX231" fmla="*/ 319324 w 1221334"/>
              <a:gd name="connsiteY231" fmla="*/ 200812 h 641940"/>
              <a:gd name="connsiteX232" fmla="*/ 304510 w 1221334"/>
              <a:gd name="connsiteY232" fmla="*/ 200812 h 641940"/>
              <a:gd name="connsiteX233" fmla="*/ 317678 w 1221334"/>
              <a:gd name="connsiteY233" fmla="*/ 210688 h 641940"/>
              <a:gd name="connsiteX234" fmla="*/ 312740 w 1221334"/>
              <a:gd name="connsiteY234" fmla="*/ 225502 h 641940"/>
              <a:gd name="connsiteX235" fmla="*/ 325909 w 1221334"/>
              <a:gd name="connsiteY235" fmla="*/ 217273 h 641940"/>
              <a:gd name="connsiteX236" fmla="*/ 339076 w 1221334"/>
              <a:gd name="connsiteY236" fmla="*/ 225502 h 641940"/>
              <a:gd name="connsiteX237" fmla="*/ 330847 w 1221334"/>
              <a:gd name="connsiteY237" fmla="*/ 210688 h 641940"/>
              <a:gd name="connsiteX238" fmla="*/ 344014 w 1221334"/>
              <a:gd name="connsiteY238" fmla="*/ 200812 h 641940"/>
              <a:gd name="connsiteX239" fmla="*/ 329200 w 1221334"/>
              <a:gd name="connsiteY239" fmla="*/ 200812 h 641940"/>
              <a:gd name="connsiteX240" fmla="*/ 447713 w 1221334"/>
              <a:gd name="connsiteY240" fmla="*/ 153078 h 641940"/>
              <a:gd name="connsiteX241" fmla="*/ 442775 w 1221334"/>
              <a:gd name="connsiteY241" fmla="*/ 167892 h 641940"/>
              <a:gd name="connsiteX242" fmla="*/ 426314 w 1221334"/>
              <a:gd name="connsiteY242" fmla="*/ 167892 h 641940"/>
              <a:gd name="connsiteX243" fmla="*/ 439483 w 1221334"/>
              <a:gd name="connsiteY243" fmla="*/ 177768 h 641940"/>
              <a:gd name="connsiteX244" fmla="*/ 434545 w 1221334"/>
              <a:gd name="connsiteY244" fmla="*/ 192582 h 641940"/>
              <a:gd name="connsiteX245" fmla="*/ 447713 w 1221334"/>
              <a:gd name="connsiteY245" fmla="*/ 184352 h 641940"/>
              <a:gd name="connsiteX246" fmla="*/ 460880 w 1221334"/>
              <a:gd name="connsiteY246" fmla="*/ 192582 h 641940"/>
              <a:gd name="connsiteX247" fmla="*/ 455942 w 1221334"/>
              <a:gd name="connsiteY247" fmla="*/ 177768 h 641940"/>
              <a:gd name="connsiteX248" fmla="*/ 469111 w 1221334"/>
              <a:gd name="connsiteY248" fmla="*/ 167892 h 641940"/>
              <a:gd name="connsiteX249" fmla="*/ 452651 w 1221334"/>
              <a:gd name="connsiteY249" fmla="*/ 167892 h 641940"/>
              <a:gd name="connsiteX250" fmla="*/ 367059 w 1221334"/>
              <a:gd name="connsiteY250" fmla="*/ 153078 h 641940"/>
              <a:gd name="connsiteX251" fmla="*/ 362121 w 1221334"/>
              <a:gd name="connsiteY251" fmla="*/ 167892 h 641940"/>
              <a:gd name="connsiteX252" fmla="*/ 347307 w 1221334"/>
              <a:gd name="connsiteY252" fmla="*/ 167892 h 641940"/>
              <a:gd name="connsiteX253" fmla="*/ 358828 w 1221334"/>
              <a:gd name="connsiteY253" fmla="*/ 177768 h 641940"/>
              <a:gd name="connsiteX254" fmla="*/ 353890 w 1221334"/>
              <a:gd name="connsiteY254" fmla="*/ 192582 h 641940"/>
              <a:gd name="connsiteX255" fmla="*/ 367059 w 1221334"/>
              <a:gd name="connsiteY255" fmla="*/ 184352 h 641940"/>
              <a:gd name="connsiteX256" fmla="*/ 380226 w 1221334"/>
              <a:gd name="connsiteY256" fmla="*/ 192582 h 641940"/>
              <a:gd name="connsiteX257" fmla="*/ 375288 w 1221334"/>
              <a:gd name="connsiteY257" fmla="*/ 177768 h 641940"/>
              <a:gd name="connsiteX258" fmla="*/ 388457 w 1221334"/>
              <a:gd name="connsiteY258" fmla="*/ 167892 h 641940"/>
              <a:gd name="connsiteX259" fmla="*/ 371997 w 1221334"/>
              <a:gd name="connsiteY259" fmla="*/ 167892 h 641940"/>
              <a:gd name="connsiteX260" fmla="*/ 286405 w 1221334"/>
              <a:gd name="connsiteY260" fmla="*/ 153078 h 641940"/>
              <a:gd name="connsiteX261" fmla="*/ 281466 w 1221334"/>
              <a:gd name="connsiteY261" fmla="*/ 167892 h 641940"/>
              <a:gd name="connsiteX262" fmla="*/ 265007 w 1221334"/>
              <a:gd name="connsiteY262" fmla="*/ 167892 h 641940"/>
              <a:gd name="connsiteX263" fmla="*/ 278174 w 1221334"/>
              <a:gd name="connsiteY263" fmla="*/ 177768 h 641940"/>
              <a:gd name="connsiteX264" fmla="*/ 273236 w 1221334"/>
              <a:gd name="connsiteY264" fmla="*/ 192582 h 641940"/>
              <a:gd name="connsiteX265" fmla="*/ 286405 w 1221334"/>
              <a:gd name="connsiteY265" fmla="*/ 184352 h 641940"/>
              <a:gd name="connsiteX266" fmla="*/ 299572 w 1221334"/>
              <a:gd name="connsiteY266" fmla="*/ 192582 h 641940"/>
              <a:gd name="connsiteX267" fmla="*/ 294634 w 1221334"/>
              <a:gd name="connsiteY267" fmla="*/ 177768 h 641940"/>
              <a:gd name="connsiteX268" fmla="*/ 307802 w 1221334"/>
              <a:gd name="connsiteY268" fmla="*/ 167892 h 641940"/>
              <a:gd name="connsiteX269" fmla="*/ 291343 w 1221334"/>
              <a:gd name="connsiteY269" fmla="*/ 167892 h 641940"/>
              <a:gd name="connsiteX270" fmla="*/ 204105 w 1221334"/>
              <a:gd name="connsiteY270" fmla="*/ 153078 h 641940"/>
              <a:gd name="connsiteX271" fmla="*/ 199167 w 1221334"/>
              <a:gd name="connsiteY271" fmla="*/ 167892 h 641940"/>
              <a:gd name="connsiteX272" fmla="*/ 182707 w 1221334"/>
              <a:gd name="connsiteY272" fmla="*/ 167892 h 641940"/>
              <a:gd name="connsiteX273" fmla="*/ 195874 w 1221334"/>
              <a:gd name="connsiteY273" fmla="*/ 177768 h 641940"/>
              <a:gd name="connsiteX274" fmla="*/ 190936 w 1221334"/>
              <a:gd name="connsiteY274" fmla="*/ 192582 h 641940"/>
              <a:gd name="connsiteX275" fmla="*/ 204105 w 1221334"/>
              <a:gd name="connsiteY275" fmla="*/ 184352 h 641940"/>
              <a:gd name="connsiteX276" fmla="*/ 217272 w 1221334"/>
              <a:gd name="connsiteY276" fmla="*/ 192582 h 641940"/>
              <a:gd name="connsiteX277" fmla="*/ 212334 w 1221334"/>
              <a:gd name="connsiteY277" fmla="*/ 177768 h 641940"/>
              <a:gd name="connsiteX278" fmla="*/ 225502 w 1221334"/>
              <a:gd name="connsiteY278" fmla="*/ 167892 h 641940"/>
              <a:gd name="connsiteX279" fmla="*/ 209043 w 1221334"/>
              <a:gd name="connsiteY279" fmla="*/ 167892 h 641940"/>
              <a:gd name="connsiteX280" fmla="*/ 121805 w 1221334"/>
              <a:gd name="connsiteY280" fmla="*/ 153078 h 641940"/>
              <a:gd name="connsiteX281" fmla="*/ 116867 w 1221334"/>
              <a:gd name="connsiteY281" fmla="*/ 167892 h 641940"/>
              <a:gd name="connsiteX282" fmla="*/ 100406 w 1221334"/>
              <a:gd name="connsiteY282" fmla="*/ 167892 h 641940"/>
              <a:gd name="connsiteX283" fmla="*/ 113574 w 1221334"/>
              <a:gd name="connsiteY283" fmla="*/ 177768 h 641940"/>
              <a:gd name="connsiteX284" fmla="*/ 108636 w 1221334"/>
              <a:gd name="connsiteY284" fmla="*/ 192582 h 641940"/>
              <a:gd name="connsiteX285" fmla="*/ 121805 w 1221334"/>
              <a:gd name="connsiteY285" fmla="*/ 184352 h 641940"/>
              <a:gd name="connsiteX286" fmla="*/ 134972 w 1221334"/>
              <a:gd name="connsiteY286" fmla="*/ 192582 h 641940"/>
              <a:gd name="connsiteX287" fmla="*/ 130034 w 1221334"/>
              <a:gd name="connsiteY287" fmla="*/ 177768 h 641940"/>
              <a:gd name="connsiteX288" fmla="*/ 143202 w 1221334"/>
              <a:gd name="connsiteY288" fmla="*/ 167892 h 641940"/>
              <a:gd name="connsiteX289" fmla="*/ 126743 w 1221334"/>
              <a:gd name="connsiteY289" fmla="*/ 167892 h 641940"/>
              <a:gd name="connsiteX290" fmla="*/ 41150 w 1221334"/>
              <a:gd name="connsiteY290" fmla="*/ 153078 h 641940"/>
              <a:gd name="connsiteX291" fmla="*/ 36212 w 1221334"/>
              <a:gd name="connsiteY291" fmla="*/ 167892 h 641940"/>
              <a:gd name="connsiteX292" fmla="*/ 19753 w 1221334"/>
              <a:gd name="connsiteY292" fmla="*/ 167892 h 641940"/>
              <a:gd name="connsiteX293" fmla="*/ 32920 w 1221334"/>
              <a:gd name="connsiteY293" fmla="*/ 177768 h 641940"/>
              <a:gd name="connsiteX294" fmla="*/ 27982 w 1221334"/>
              <a:gd name="connsiteY294" fmla="*/ 192582 h 641940"/>
              <a:gd name="connsiteX295" fmla="*/ 41150 w 1221334"/>
              <a:gd name="connsiteY295" fmla="*/ 184352 h 641940"/>
              <a:gd name="connsiteX296" fmla="*/ 54318 w 1221334"/>
              <a:gd name="connsiteY296" fmla="*/ 192582 h 641940"/>
              <a:gd name="connsiteX297" fmla="*/ 49380 w 1221334"/>
              <a:gd name="connsiteY297" fmla="*/ 177768 h 641940"/>
              <a:gd name="connsiteX298" fmla="*/ 62548 w 1221334"/>
              <a:gd name="connsiteY298" fmla="*/ 167892 h 641940"/>
              <a:gd name="connsiteX299" fmla="*/ 46088 w 1221334"/>
              <a:gd name="connsiteY299" fmla="*/ 167892 h 641940"/>
              <a:gd name="connsiteX300" fmla="*/ 243608 w 1221334"/>
              <a:gd name="connsiteY300" fmla="*/ 118512 h 641940"/>
              <a:gd name="connsiteX301" fmla="*/ 238671 w 1221334"/>
              <a:gd name="connsiteY301" fmla="*/ 133326 h 641940"/>
              <a:gd name="connsiteX302" fmla="*/ 223857 w 1221334"/>
              <a:gd name="connsiteY302" fmla="*/ 133326 h 641940"/>
              <a:gd name="connsiteX303" fmla="*/ 237024 w 1221334"/>
              <a:gd name="connsiteY303" fmla="*/ 143202 h 641940"/>
              <a:gd name="connsiteX304" fmla="*/ 232086 w 1221334"/>
              <a:gd name="connsiteY304" fmla="*/ 158016 h 641940"/>
              <a:gd name="connsiteX305" fmla="*/ 245255 w 1221334"/>
              <a:gd name="connsiteY305" fmla="*/ 149786 h 641940"/>
              <a:gd name="connsiteX306" fmla="*/ 258422 w 1221334"/>
              <a:gd name="connsiteY306" fmla="*/ 158016 h 641940"/>
              <a:gd name="connsiteX307" fmla="*/ 253484 w 1221334"/>
              <a:gd name="connsiteY307" fmla="*/ 143202 h 641940"/>
              <a:gd name="connsiteX308" fmla="*/ 265007 w 1221334"/>
              <a:gd name="connsiteY308" fmla="*/ 133326 h 641940"/>
              <a:gd name="connsiteX309" fmla="*/ 248546 w 1221334"/>
              <a:gd name="connsiteY309" fmla="*/ 133326 h 641940"/>
              <a:gd name="connsiteX310" fmla="*/ 161308 w 1221334"/>
              <a:gd name="connsiteY310" fmla="*/ 118512 h 641940"/>
              <a:gd name="connsiteX311" fmla="*/ 156370 w 1221334"/>
              <a:gd name="connsiteY311" fmla="*/ 133326 h 641940"/>
              <a:gd name="connsiteX312" fmla="*/ 141556 w 1221334"/>
              <a:gd name="connsiteY312" fmla="*/ 133326 h 641940"/>
              <a:gd name="connsiteX313" fmla="*/ 154724 w 1221334"/>
              <a:gd name="connsiteY313" fmla="*/ 143202 h 641940"/>
              <a:gd name="connsiteX314" fmla="*/ 149786 w 1221334"/>
              <a:gd name="connsiteY314" fmla="*/ 158016 h 641940"/>
              <a:gd name="connsiteX315" fmla="*/ 162955 w 1221334"/>
              <a:gd name="connsiteY315" fmla="*/ 149786 h 641940"/>
              <a:gd name="connsiteX316" fmla="*/ 176122 w 1221334"/>
              <a:gd name="connsiteY316" fmla="*/ 158016 h 641940"/>
              <a:gd name="connsiteX317" fmla="*/ 171184 w 1221334"/>
              <a:gd name="connsiteY317" fmla="*/ 143202 h 641940"/>
              <a:gd name="connsiteX318" fmla="*/ 181060 w 1221334"/>
              <a:gd name="connsiteY318" fmla="*/ 133326 h 641940"/>
              <a:gd name="connsiteX319" fmla="*/ 166246 w 1221334"/>
              <a:gd name="connsiteY319" fmla="*/ 133326 h 641940"/>
              <a:gd name="connsiteX320" fmla="*/ 79008 w 1221334"/>
              <a:gd name="connsiteY320" fmla="*/ 118512 h 641940"/>
              <a:gd name="connsiteX321" fmla="*/ 74070 w 1221334"/>
              <a:gd name="connsiteY321" fmla="*/ 133326 h 641940"/>
              <a:gd name="connsiteX322" fmla="*/ 59256 w 1221334"/>
              <a:gd name="connsiteY322" fmla="*/ 133326 h 641940"/>
              <a:gd name="connsiteX323" fmla="*/ 72424 w 1221334"/>
              <a:gd name="connsiteY323" fmla="*/ 143202 h 641940"/>
              <a:gd name="connsiteX324" fmla="*/ 67486 w 1221334"/>
              <a:gd name="connsiteY324" fmla="*/ 158016 h 641940"/>
              <a:gd name="connsiteX325" fmla="*/ 80653 w 1221334"/>
              <a:gd name="connsiteY325" fmla="*/ 149786 h 641940"/>
              <a:gd name="connsiteX326" fmla="*/ 93822 w 1221334"/>
              <a:gd name="connsiteY326" fmla="*/ 158016 h 641940"/>
              <a:gd name="connsiteX327" fmla="*/ 88884 w 1221334"/>
              <a:gd name="connsiteY327" fmla="*/ 143202 h 641940"/>
              <a:gd name="connsiteX328" fmla="*/ 102052 w 1221334"/>
              <a:gd name="connsiteY328" fmla="*/ 133326 h 641940"/>
              <a:gd name="connsiteX329" fmla="*/ 83946 w 1221334"/>
              <a:gd name="connsiteY329" fmla="*/ 133326 h 641940"/>
              <a:gd name="connsiteX330" fmla="*/ 406562 w 1221334"/>
              <a:gd name="connsiteY330" fmla="*/ 116866 h 641940"/>
              <a:gd name="connsiteX331" fmla="*/ 401624 w 1221334"/>
              <a:gd name="connsiteY331" fmla="*/ 131680 h 641940"/>
              <a:gd name="connsiteX332" fmla="*/ 386811 w 1221334"/>
              <a:gd name="connsiteY332" fmla="*/ 131680 h 641940"/>
              <a:gd name="connsiteX333" fmla="*/ 399978 w 1221334"/>
              <a:gd name="connsiteY333" fmla="*/ 141556 h 641940"/>
              <a:gd name="connsiteX334" fmla="*/ 395040 w 1221334"/>
              <a:gd name="connsiteY334" fmla="*/ 156371 h 641940"/>
              <a:gd name="connsiteX335" fmla="*/ 406562 w 1221334"/>
              <a:gd name="connsiteY335" fmla="*/ 148140 h 641940"/>
              <a:gd name="connsiteX336" fmla="*/ 419730 w 1221334"/>
              <a:gd name="connsiteY336" fmla="*/ 156371 h 641940"/>
              <a:gd name="connsiteX337" fmla="*/ 414792 w 1221334"/>
              <a:gd name="connsiteY337" fmla="*/ 141556 h 641940"/>
              <a:gd name="connsiteX338" fmla="*/ 426314 w 1221334"/>
              <a:gd name="connsiteY338" fmla="*/ 131680 h 641940"/>
              <a:gd name="connsiteX339" fmla="*/ 411500 w 1221334"/>
              <a:gd name="connsiteY339" fmla="*/ 131680 h 641940"/>
              <a:gd name="connsiteX340" fmla="*/ 324262 w 1221334"/>
              <a:gd name="connsiteY340" fmla="*/ 116866 h 641940"/>
              <a:gd name="connsiteX341" fmla="*/ 319324 w 1221334"/>
              <a:gd name="connsiteY341" fmla="*/ 131680 h 641940"/>
              <a:gd name="connsiteX342" fmla="*/ 304510 w 1221334"/>
              <a:gd name="connsiteY342" fmla="*/ 131680 h 641940"/>
              <a:gd name="connsiteX343" fmla="*/ 317678 w 1221334"/>
              <a:gd name="connsiteY343" fmla="*/ 141556 h 641940"/>
              <a:gd name="connsiteX344" fmla="*/ 312740 w 1221334"/>
              <a:gd name="connsiteY344" fmla="*/ 156371 h 641940"/>
              <a:gd name="connsiteX345" fmla="*/ 325909 w 1221334"/>
              <a:gd name="connsiteY345" fmla="*/ 148140 h 641940"/>
              <a:gd name="connsiteX346" fmla="*/ 339076 w 1221334"/>
              <a:gd name="connsiteY346" fmla="*/ 156371 h 641940"/>
              <a:gd name="connsiteX347" fmla="*/ 334138 w 1221334"/>
              <a:gd name="connsiteY347" fmla="*/ 141556 h 641940"/>
              <a:gd name="connsiteX348" fmla="*/ 344014 w 1221334"/>
              <a:gd name="connsiteY348" fmla="*/ 131680 h 641940"/>
              <a:gd name="connsiteX349" fmla="*/ 329200 w 1221334"/>
              <a:gd name="connsiteY349" fmla="*/ 131680 h 641940"/>
              <a:gd name="connsiteX350" fmla="*/ 497093 w 1221334"/>
              <a:gd name="connsiteY350" fmla="*/ 98760 h 641940"/>
              <a:gd name="connsiteX351" fmla="*/ 985919 w 1221334"/>
              <a:gd name="connsiteY351" fmla="*/ 98760 h 641940"/>
              <a:gd name="connsiteX352" fmla="*/ 985919 w 1221334"/>
              <a:gd name="connsiteY352" fmla="*/ 148140 h 641940"/>
              <a:gd name="connsiteX353" fmla="*/ 497093 w 1221334"/>
              <a:gd name="connsiteY353" fmla="*/ 148140 h 641940"/>
              <a:gd name="connsiteX354" fmla="*/ 447713 w 1221334"/>
              <a:gd name="connsiteY354" fmla="*/ 79008 h 641940"/>
              <a:gd name="connsiteX355" fmla="*/ 442775 w 1221334"/>
              <a:gd name="connsiteY355" fmla="*/ 93822 h 641940"/>
              <a:gd name="connsiteX356" fmla="*/ 426314 w 1221334"/>
              <a:gd name="connsiteY356" fmla="*/ 93822 h 641940"/>
              <a:gd name="connsiteX357" fmla="*/ 439483 w 1221334"/>
              <a:gd name="connsiteY357" fmla="*/ 103698 h 641940"/>
              <a:gd name="connsiteX358" fmla="*/ 434545 w 1221334"/>
              <a:gd name="connsiteY358" fmla="*/ 118512 h 641940"/>
              <a:gd name="connsiteX359" fmla="*/ 447713 w 1221334"/>
              <a:gd name="connsiteY359" fmla="*/ 110283 h 641940"/>
              <a:gd name="connsiteX360" fmla="*/ 460880 w 1221334"/>
              <a:gd name="connsiteY360" fmla="*/ 118512 h 641940"/>
              <a:gd name="connsiteX361" fmla="*/ 455942 w 1221334"/>
              <a:gd name="connsiteY361" fmla="*/ 103698 h 641940"/>
              <a:gd name="connsiteX362" fmla="*/ 469111 w 1221334"/>
              <a:gd name="connsiteY362" fmla="*/ 93822 h 641940"/>
              <a:gd name="connsiteX363" fmla="*/ 452651 w 1221334"/>
              <a:gd name="connsiteY363" fmla="*/ 93822 h 641940"/>
              <a:gd name="connsiteX364" fmla="*/ 286405 w 1221334"/>
              <a:gd name="connsiteY364" fmla="*/ 79008 h 641940"/>
              <a:gd name="connsiteX365" fmla="*/ 281466 w 1221334"/>
              <a:gd name="connsiteY365" fmla="*/ 93822 h 641940"/>
              <a:gd name="connsiteX366" fmla="*/ 265007 w 1221334"/>
              <a:gd name="connsiteY366" fmla="*/ 93822 h 641940"/>
              <a:gd name="connsiteX367" fmla="*/ 276528 w 1221334"/>
              <a:gd name="connsiteY367" fmla="*/ 102052 h 641940"/>
              <a:gd name="connsiteX368" fmla="*/ 271590 w 1221334"/>
              <a:gd name="connsiteY368" fmla="*/ 116866 h 641940"/>
              <a:gd name="connsiteX369" fmla="*/ 284759 w 1221334"/>
              <a:gd name="connsiteY369" fmla="*/ 108636 h 641940"/>
              <a:gd name="connsiteX370" fmla="*/ 297926 w 1221334"/>
              <a:gd name="connsiteY370" fmla="*/ 116866 h 641940"/>
              <a:gd name="connsiteX371" fmla="*/ 292988 w 1221334"/>
              <a:gd name="connsiteY371" fmla="*/ 102052 h 641940"/>
              <a:gd name="connsiteX372" fmla="*/ 307802 w 1221334"/>
              <a:gd name="connsiteY372" fmla="*/ 93822 h 641940"/>
              <a:gd name="connsiteX373" fmla="*/ 291343 w 1221334"/>
              <a:gd name="connsiteY373" fmla="*/ 93822 h 641940"/>
              <a:gd name="connsiteX374" fmla="*/ 204105 w 1221334"/>
              <a:gd name="connsiteY374" fmla="*/ 79008 h 641940"/>
              <a:gd name="connsiteX375" fmla="*/ 199167 w 1221334"/>
              <a:gd name="connsiteY375" fmla="*/ 93822 h 641940"/>
              <a:gd name="connsiteX376" fmla="*/ 182707 w 1221334"/>
              <a:gd name="connsiteY376" fmla="*/ 93822 h 641940"/>
              <a:gd name="connsiteX377" fmla="*/ 195874 w 1221334"/>
              <a:gd name="connsiteY377" fmla="*/ 103698 h 641940"/>
              <a:gd name="connsiteX378" fmla="*/ 190936 w 1221334"/>
              <a:gd name="connsiteY378" fmla="*/ 118512 h 641940"/>
              <a:gd name="connsiteX379" fmla="*/ 204105 w 1221334"/>
              <a:gd name="connsiteY379" fmla="*/ 110283 h 641940"/>
              <a:gd name="connsiteX380" fmla="*/ 217272 w 1221334"/>
              <a:gd name="connsiteY380" fmla="*/ 118512 h 641940"/>
              <a:gd name="connsiteX381" fmla="*/ 212334 w 1221334"/>
              <a:gd name="connsiteY381" fmla="*/ 103698 h 641940"/>
              <a:gd name="connsiteX382" fmla="*/ 225502 w 1221334"/>
              <a:gd name="connsiteY382" fmla="*/ 93822 h 641940"/>
              <a:gd name="connsiteX383" fmla="*/ 209043 w 1221334"/>
              <a:gd name="connsiteY383" fmla="*/ 93822 h 641940"/>
              <a:gd name="connsiteX384" fmla="*/ 121805 w 1221334"/>
              <a:gd name="connsiteY384" fmla="*/ 79008 h 641940"/>
              <a:gd name="connsiteX385" fmla="*/ 116867 w 1221334"/>
              <a:gd name="connsiteY385" fmla="*/ 93822 h 641940"/>
              <a:gd name="connsiteX386" fmla="*/ 100406 w 1221334"/>
              <a:gd name="connsiteY386" fmla="*/ 93822 h 641940"/>
              <a:gd name="connsiteX387" fmla="*/ 113574 w 1221334"/>
              <a:gd name="connsiteY387" fmla="*/ 103698 h 641940"/>
              <a:gd name="connsiteX388" fmla="*/ 108636 w 1221334"/>
              <a:gd name="connsiteY388" fmla="*/ 118512 h 641940"/>
              <a:gd name="connsiteX389" fmla="*/ 121805 w 1221334"/>
              <a:gd name="connsiteY389" fmla="*/ 110283 h 641940"/>
              <a:gd name="connsiteX390" fmla="*/ 134972 w 1221334"/>
              <a:gd name="connsiteY390" fmla="*/ 118512 h 641940"/>
              <a:gd name="connsiteX391" fmla="*/ 130034 w 1221334"/>
              <a:gd name="connsiteY391" fmla="*/ 103698 h 641940"/>
              <a:gd name="connsiteX392" fmla="*/ 143202 w 1221334"/>
              <a:gd name="connsiteY392" fmla="*/ 93822 h 641940"/>
              <a:gd name="connsiteX393" fmla="*/ 126743 w 1221334"/>
              <a:gd name="connsiteY393" fmla="*/ 93822 h 641940"/>
              <a:gd name="connsiteX394" fmla="*/ 41150 w 1221334"/>
              <a:gd name="connsiteY394" fmla="*/ 79008 h 641940"/>
              <a:gd name="connsiteX395" fmla="*/ 36212 w 1221334"/>
              <a:gd name="connsiteY395" fmla="*/ 93822 h 641940"/>
              <a:gd name="connsiteX396" fmla="*/ 19753 w 1221334"/>
              <a:gd name="connsiteY396" fmla="*/ 93822 h 641940"/>
              <a:gd name="connsiteX397" fmla="*/ 32920 w 1221334"/>
              <a:gd name="connsiteY397" fmla="*/ 103698 h 641940"/>
              <a:gd name="connsiteX398" fmla="*/ 27982 w 1221334"/>
              <a:gd name="connsiteY398" fmla="*/ 118512 h 641940"/>
              <a:gd name="connsiteX399" fmla="*/ 41150 w 1221334"/>
              <a:gd name="connsiteY399" fmla="*/ 110283 h 641940"/>
              <a:gd name="connsiteX400" fmla="*/ 54318 w 1221334"/>
              <a:gd name="connsiteY400" fmla="*/ 118512 h 641940"/>
              <a:gd name="connsiteX401" fmla="*/ 49380 w 1221334"/>
              <a:gd name="connsiteY401" fmla="*/ 103698 h 641940"/>
              <a:gd name="connsiteX402" fmla="*/ 62548 w 1221334"/>
              <a:gd name="connsiteY402" fmla="*/ 93822 h 641940"/>
              <a:gd name="connsiteX403" fmla="*/ 46088 w 1221334"/>
              <a:gd name="connsiteY403" fmla="*/ 93822 h 641940"/>
              <a:gd name="connsiteX404" fmla="*/ 367059 w 1221334"/>
              <a:gd name="connsiteY404" fmla="*/ 77362 h 641940"/>
              <a:gd name="connsiteX405" fmla="*/ 362121 w 1221334"/>
              <a:gd name="connsiteY405" fmla="*/ 92176 h 641940"/>
              <a:gd name="connsiteX406" fmla="*/ 345661 w 1221334"/>
              <a:gd name="connsiteY406" fmla="*/ 92176 h 641940"/>
              <a:gd name="connsiteX407" fmla="*/ 358828 w 1221334"/>
              <a:gd name="connsiteY407" fmla="*/ 102052 h 641940"/>
              <a:gd name="connsiteX408" fmla="*/ 353890 w 1221334"/>
              <a:gd name="connsiteY408" fmla="*/ 116866 h 641940"/>
              <a:gd name="connsiteX409" fmla="*/ 367059 w 1221334"/>
              <a:gd name="connsiteY409" fmla="*/ 108636 h 641940"/>
              <a:gd name="connsiteX410" fmla="*/ 380226 w 1221334"/>
              <a:gd name="connsiteY410" fmla="*/ 116866 h 641940"/>
              <a:gd name="connsiteX411" fmla="*/ 375288 w 1221334"/>
              <a:gd name="connsiteY411" fmla="*/ 102052 h 641940"/>
              <a:gd name="connsiteX412" fmla="*/ 388457 w 1221334"/>
              <a:gd name="connsiteY412" fmla="*/ 92176 h 641940"/>
              <a:gd name="connsiteX413" fmla="*/ 371997 w 1221334"/>
              <a:gd name="connsiteY413" fmla="*/ 92176 h 641940"/>
              <a:gd name="connsiteX414" fmla="*/ 406562 w 1221334"/>
              <a:gd name="connsiteY414" fmla="*/ 49381 h 641940"/>
              <a:gd name="connsiteX415" fmla="*/ 399978 w 1221334"/>
              <a:gd name="connsiteY415" fmla="*/ 64195 h 641940"/>
              <a:gd name="connsiteX416" fmla="*/ 385164 w 1221334"/>
              <a:gd name="connsiteY416" fmla="*/ 64195 h 641940"/>
              <a:gd name="connsiteX417" fmla="*/ 398333 w 1221334"/>
              <a:gd name="connsiteY417" fmla="*/ 74071 h 641940"/>
              <a:gd name="connsiteX418" fmla="*/ 393395 w 1221334"/>
              <a:gd name="connsiteY418" fmla="*/ 88884 h 641940"/>
              <a:gd name="connsiteX419" fmla="*/ 406562 w 1221334"/>
              <a:gd name="connsiteY419" fmla="*/ 80654 h 641940"/>
              <a:gd name="connsiteX420" fmla="*/ 419730 w 1221334"/>
              <a:gd name="connsiteY420" fmla="*/ 88884 h 641940"/>
              <a:gd name="connsiteX421" fmla="*/ 414792 w 1221334"/>
              <a:gd name="connsiteY421" fmla="*/ 74071 h 641940"/>
              <a:gd name="connsiteX422" fmla="*/ 426314 w 1221334"/>
              <a:gd name="connsiteY422" fmla="*/ 64195 h 641940"/>
              <a:gd name="connsiteX423" fmla="*/ 411500 w 1221334"/>
              <a:gd name="connsiteY423" fmla="*/ 64195 h 641940"/>
              <a:gd name="connsiteX424" fmla="*/ 325909 w 1221334"/>
              <a:gd name="connsiteY424" fmla="*/ 49381 h 641940"/>
              <a:gd name="connsiteX425" fmla="*/ 319324 w 1221334"/>
              <a:gd name="connsiteY425" fmla="*/ 64195 h 641940"/>
              <a:gd name="connsiteX426" fmla="*/ 304510 w 1221334"/>
              <a:gd name="connsiteY426" fmla="*/ 64195 h 641940"/>
              <a:gd name="connsiteX427" fmla="*/ 317678 w 1221334"/>
              <a:gd name="connsiteY427" fmla="*/ 74071 h 641940"/>
              <a:gd name="connsiteX428" fmla="*/ 312740 w 1221334"/>
              <a:gd name="connsiteY428" fmla="*/ 88884 h 641940"/>
              <a:gd name="connsiteX429" fmla="*/ 325909 w 1221334"/>
              <a:gd name="connsiteY429" fmla="*/ 80654 h 641940"/>
              <a:gd name="connsiteX430" fmla="*/ 339076 w 1221334"/>
              <a:gd name="connsiteY430" fmla="*/ 88884 h 641940"/>
              <a:gd name="connsiteX431" fmla="*/ 334138 w 1221334"/>
              <a:gd name="connsiteY431" fmla="*/ 74071 h 641940"/>
              <a:gd name="connsiteX432" fmla="*/ 345661 w 1221334"/>
              <a:gd name="connsiteY432" fmla="*/ 64195 h 641940"/>
              <a:gd name="connsiteX433" fmla="*/ 330847 w 1221334"/>
              <a:gd name="connsiteY433" fmla="*/ 64195 h 641940"/>
              <a:gd name="connsiteX434" fmla="*/ 245255 w 1221334"/>
              <a:gd name="connsiteY434" fmla="*/ 49381 h 641940"/>
              <a:gd name="connsiteX435" fmla="*/ 238671 w 1221334"/>
              <a:gd name="connsiteY435" fmla="*/ 64195 h 641940"/>
              <a:gd name="connsiteX436" fmla="*/ 223857 w 1221334"/>
              <a:gd name="connsiteY436" fmla="*/ 64195 h 641940"/>
              <a:gd name="connsiteX437" fmla="*/ 237024 w 1221334"/>
              <a:gd name="connsiteY437" fmla="*/ 74071 h 641940"/>
              <a:gd name="connsiteX438" fmla="*/ 232086 w 1221334"/>
              <a:gd name="connsiteY438" fmla="*/ 88884 h 641940"/>
              <a:gd name="connsiteX439" fmla="*/ 243608 w 1221334"/>
              <a:gd name="connsiteY439" fmla="*/ 80654 h 641940"/>
              <a:gd name="connsiteX440" fmla="*/ 256776 w 1221334"/>
              <a:gd name="connsiteY440" fmla="*/ 88884 h 641940"/>
              <a:gd name="connsiteX441" fmla="*/ 251838 w 1221334"/>
              <a:gd name="connsiteY441" fmla="*/ 74071 h 641940"/>
              <a:gd name="connsiteX442" fmla="*/ 265007 w 1221334"/>
              <a:gd name="connsiteY442" fmla="*/ 64195 h 641940"/>
              <a:gd name="connsiteX443" fmla="*/ 250193 w 1221334"/>
              <a:gd name="connsiteY443" fmla="*/ 64195 h 641940"/>
              <a:gd name="connsiteX444" fmla="*/ 162955 w 1221334"/>
              <a:gd name="connsiteY444" fmla="*/ 49381 h 641940"/>
              <a:gd name="connsiteX445" fmla="*/ 156370 w 1221334"/>
              <a:gd name="connsiteY445" fmla="*/ 64195 h 641940"/>
              <a:gd name="connsiteX446" fmla="*/ 141556 w 1221334"/>
              <a:gd name="connsiteY446" fmla="*/ 64195 h 641940"/>
              <a:gd name="connsiteX447" fmla="*/ 154724 w 1221334"/>
              <a:gd name="connsiteY447" fmla="*/ 74071 h 641940"/>
              <a:gd name="connsiteX448" fmla="*/ 149786 w 1221334"/>
              <a:gd name="connsiteY448" fmla="*/ 88884 h 641940"/>
              <a:gd name="connsiteX449" fmla="*/ 162955 w 1221334"/>
              <a:gd name="connsiteY449" fmla="*/ 80654 h 641940"/>
              <a:gd name="connsiteX450" fmla="*/ 176122 w 1221334"/>
              <a:gd name="connsiteY450" fmla="*/ 88884 h 641940"/>
              <a:gd name="connsiteX451" fmla="*/ 171184 w 1221334"/>
              <a:gd name="connsiteY451" fmla="*/ 74071 h 641940"/>
              <a:gd name="connsiteX452" fmla="*/ 182707 w 1221334"/>
              <a:gd name="connsiteY452" fmla="*/ 64195 h 641940"/>
              <a:gd name="connsiteX453" fmla="*/ 167893 w 1221334"/>
              <a:gd name="connsiteY453" fmla="*/ 64195 h 641940"/>
              <a:gd name="connsiteX454" fmla="*/ 82300 w 1221334"/>
              <a:gd name="connsiteY454" fmla="*/ 49381 h 641940"/>
              <a:gd name="connsiteX455" fmla="*/ 75717 w 1221334"/>
              <a:gd name="connsiteY455" fmla="*/ 64195 h 641940"/>
              <a:gd name="connsiteX456" fmla="*/ 60902 w 1221334"/>
              <a:gd name="connsiteY456" fmla="*/ 64195 h 641940"/>
              <a:gd name="connsiteX457" fmla="*/ 74070 w 1221334"/>
              <a:gd name="connsiteY457" fmla="*/ 74071 h 641940"/>
              <a:gd name="connsiteX458" fmla="*/ 69132 w 1221334"/>
              <a:gd name="connsiteY458" fmla="*/ 88884 h 641940"/>
              <a:gd name="connsiteX459" fmla="*/ 82300 w 1221334"/>
              <a:gd name="connsiteY459" fmla="*/ 80654 h 641940"/>
              <a:gd name="connsiteX460" fmla="*/ 95468 w 1221334"/>
              <a:gd name="connsiteY460" fmla="*/ 88884 h 641940"/>
              <a:gd name="connsiteX461" fmla="*/ 90530 w 1221334"/>
              <a:gd name="connsiteY461" fmla="*/ 74071 h 641940"/>
              <a:gd name="connsiteX462" fmla="*/ 102052 w 1221334"/>
              <a:gd name="connsiteY462" fmla="*/ 64195 h 641940"/>
              <a:gd name="connsiteX463" fmla="*/ 87238 w 1221334"/>
              <a:gd name="connsiteY463" fmla="*/ 64195 h 641940"/>
              <a:gd name="connsiteX464" fmla="*/ 447713 w 1221334"/>
              <a:gd name="connsiteY464" fmla="*/ 14814 h 641940"/>
              <a:gd name="connsiteX465" fmla="*/ 442775 w 1221334"/>
              <a:gd name="connsiteY465" fmla="*/ 29628 h 641940"/>
              <a:gd name="connsiteX466" fmla="*/ 426314 w 1221334"/>
              <a:gd name="connsiteY466" fmla="*/ 29628 h 641940"/>
              <a:gd name="connsiteX467" fmla="*/ 439483 w 1221334"/>
              <a:gd name="connsiteY467" fmla="*/ 39505 h 641940"/>
              <a:gd name="connsiteX468" fmla="*/ 434545 w 1221334"/>
              <a:gd name="connsiteY468" fmla="*/ 54319 h 641940"/>
              <a:gd name="connsiteX469" fmla="*/ 447713 w 1221334"/>
              <a:gd name="connsiteY469" fmla="*/ 46088 h 641940"/>
              <a:gd name="connsiteX470" fmla="*/ 460880 w 1221334"/>
              <a:gd name="connsiteY470" fmla="*/ 54319 h 641940"/>
              <a:gd name="connsiteX471" fmla="*/ 455942 w 1221334"/>
              <a:gd name="connsiteY471" fmla="*/ 39505 h 641940"/>
              <a:gd name="connsiteX472" fmla="*/ 469111 w 1221334"/>
              <a:gd name="connsiteY472" fmla="*/ 29628 h 641940"/>
              <a:gd name="connsiteX473" fmla="*/ 452651 w 1221334"/>
              <a:gd name="connsiteY473" fmla="*/ 29628 h 641940"/>
              <a:gd name="connsiteX474" fmla="*/ 367059 w 1221334"/>
              <a:gd name="connsiteY474" fmla="*/ 14814 h 641940"/>
              <a:gd name="connsiteX475" fmla="*/ 362121 w 1221334"/>
              <a:gd name="connsiteY475" fmla="*/ 29628 h 641940"/>
              <a:gd name="connsiteX476" fmla="*/ 347307 w 1221334"/>
              <a:gd name="connsiteY476" fmla="*/ 29628 h 641940"/>
              <a:gd name="connsiteX477" fmla="*/ 358828 w 1221334"/>
              <a:gd name="connsiteY477" fmla="*/ 39505 h 641940"/>
              <a:gd name="connsiteX478" fmla="*/ 353890 w 1221334"/>
              <a:gd name="connsiteY478" fmla="*/ 54319 h 641940"/>
              <a:gd name="connsiteX479" fmla="*/ 367059 w 1221334"/>
              <a:gd name="connsiteY479" fmla="*/ 46088 h 641940"/>
              <a:gd name="connsiteX480" fmla="*/ 380226 w 1221334"/>
              <a:gd name="connsiteY480" fmla="*/ 54319 h 641940"/>
              <a:gd name="connsiteX481" fmla="*/ 375288 w 1221334"/>
              <a:gd name="connsiteY481" fmla="*/ 39505 h 641940"/>
              <a:gd name="connsiteX482" fmla="*/ 388457 w 1221334"/>
              <a:gd name="connsiteY482" fmla="*/ 29628 h 641940"/>
              <a:gd name="connsiteX483" fmla="*/ 371997 w 1221334"/>
              <a:gd name="connsiteY483" fmla="*/ 29628 h 641940"/>
              <a:gd name="connsiteX484" fmla="*/ 286405 w 1221334"/>
              <a:gd name="connsiteY484" fmla="*/ 14814 h 641940"/>
              <a:gd name="connsiteX485" fmla="*/ 281466 w 1221334"/>
              <a:gd name="connsiteY485" fmla="*/ 29628 h 641940"/>
              <a:gd name="connsiteX486" fmla="*/ 265007 w 1221334"/>
              <a:gd name="connsiteY486" fmla="*/ 29628 h 641940"/>
              <a:gd name="connsiteX487" fmla="*/ 278174 w 1221334"/>
              <a:gd name="connsiteY487" fmla="*/ 39505 h 641940"/>
              <a:gd name="connsiteX488" fmla="*/ 273236 w 1221334"/>
              <a:gd name="connsiteY488" fmla="*/ 54319 h 641940"/>
              <a:gd name="connsiteX489" fmla="*/ 286405 w 1221334"/>
              <a:gd name="connsiteY489" fmla="*/ 46088 h 641940"/>
              <a:gd name="connsiteX490" fmla="*/ 299572 w 1221334"/>
              <a:gd name="connsiteY490" fmla="*/ 54319 h 641940"/>
              <a:gd name="connsiteX491" fmla="*/ 294634 w 1221334"/>
              <a:gd name="connsiteY491" fmla="*/ 39505 h 641940"/>
              <a:gd name="connsiteX492" fmla="*/ 307802 w 1221334"/>
              <a:gd name="connsiteY492" fmla="*/ 29628 h 641940"/>
              <a:gd name="connsiteX493" fmla="*/ 291343 w 1221334"/>
              <a:gd name="connsiteY493" fmla="*/ 29628 h 641940"/>
              <a:gd name="connsiteX494" fmla="*/ 204105 w 1221334"/>
              <a:gd name="connsiteY494" fmla="*/ 14814 h 641940"/>
              <a:gd name="connsiteX495" fmla="*/ 199167 w 1221334"/>
              <a:gd name="connsiteY495" fmla="*/ 29628 h 641940"/>
              <a:gd name="connsiteX496" fmla="*/ 182707 w 1221334"/>
              <a:gd name="connsiteY496" fmla="*/ 29628 h 641940"/>
              <a:gd name="connsiteX497" fmla="*/ 195874 w 1221334"/>
              <a:gd name="connsiteY497" fmla="*/ 39505 h 641940"/>
              <a:gd name="connsiteX498" fmla="*/ 190936 w 1221334"/>
              <a:gd name="connsiteY498" fmla="*/ 54319 h 641940"/>
              <a:gd name="connsiteX499" fmla="*/ 204105 w 1221334"/>
              <a:gd name="connsiteY499" fmla="*/ 46088 h 641940"/>
              <a:gd name="connsiteX500" fmla="*/ 217272 w 1221334"/>
              <a:gd name="connsiteY500" fmla="*/ 54319 h 641940"/>
              <a:gd name="connsiteX501" fmla="*/ 212334 w 1221334"/>
              <a:gd name="connsiteY501" fmla="*/ 39505 h 641940"/>
              <a:gd name="connsiteX502" fmla="*/ 225502 w 1221334"/>
              <a:gd name="connsiteY502" fmla="*/ 29628 h 641940"/>
              <a:gd name="connsiteX503" fmla="*/ 209043 w 1221334"/>
              <a:gd name="connsiteY503" fmla="*/ 29628 h 641940"/>
              <a:gd name="connsiteX504" fmla="*/ 123450 w 1221334"/>
              <a:gd name="connsiteY504" fmla="*/ 14814 h 641940"/>
              <a:gd name="connsiteX505" fmla="*/ 118512 w 1221334"/>
              <a:gd name="connsiteY505" fmla="*/ 29628 h 641940"/>
              <a:gd name="connsiteX506" fmla="*/ 102052 w 1221334"/>
              <a:gd name="connsiteY506" fmla="*/ 29628 h 641940"/>
              <a:gd name="connsiteX507" fmla="*/ 115220 w 1221334"/>
              <a:gd name="connsiteY507" fmla="*/ 39505 h 641940"/>
              <a:gd name="connsiteX508" fmla="*/ 110282 w 1221334"/>
              <a:gd name="connsiteY508" fmla="*/ 54319 h 641940"/>
              <a:gd name="connsiteX509" fmla="*/ 123450 w 1221334"/>
              <a:gd name="connsiteY509" fmla="*/ 46088 h 641940"/>
              <a:gd name="connsiteX510" fmla="*/ 136619 w 1221334"/>
              <a:gd name="connsiteY510" fmla="*/ 54319 h 641940"/>
              <a:gd name="connsiteX511" fmla="*/ 131681 w 1221334"/>
              <a:gd name="connsiteY511" fmla="*/ 39505 h 641940"/>
              <a:gd name="connsiteX512" fmla="*/ 144848 w 1221334"/>
              <a:gd name="connsiteY512" fmla="*/ 29628 h 641940"/>
              <a:gd name="connsiteX513" fmla="*/ 128388 w 1221334"/>
              <a:gd name="connsiteY513" fmla="*/ 29628 h 641940"/>
              <a:gd name="connsiteX514" fmla="*/ 41150 w 1221334"/>
              <a:gd name="connsiteY514" fmla="*/ 14814 h 641940"/>
              <a:gd name="connsiteX515" fmla="*/ 36212 w 1221334"/>
              <a:gd name="connsiteY515" fmla="*/ 29628 h 641940"/>
              <a:gd name="connsiteX516" fmla="*/ 19753 w 1221334"/>
              <a:gd name="connsiteY516" fmla="*/ 29628 h 641940"/>
              <a:gd name="connsiteX517" fmla="*/ 32920 w 1221334"/>
              <a:gd name="connsiteY517" fmla="*/ 39505 h 641940"/>
              <a:gd name="connsiteX518" fmla="*/ 27982 w 1221334"/>
              <a:gd name="connsiteY518" fmla="*/ 54319 h 641940"/>
              <a:gd name="connsiteX519" fmla="*/ 41150 w 1221334"/>
              <a:gd name="connsiteY519" fmla="*/ 46088 h 641940"/>
              <a:gd name="connsiteX520" fmla="*/ 54318 w 1221334"/>
              <a:gd name="connsiteY520" fmla="*/ 54319 h 641940"/>
              <a:gd name="connsiteX521" fmla="*/ 49380 w 1221334"/>
              <a:gd name="connsiteY521" fmla="*/ 39505 h 641940"/>
              <a:gd name="connsiteX522" fmla="*/ 62548 w 1221334"/>
              <a:gd name="connsiteY522" fmla="*/ 29628 h 641940"/>
              <a:gd name="connsiteX523" fmla="*/ 46088 w 1221334"/>
              <a:gd name="connsiteY523" fmla="*/ 29628 h 641940"/>
              <a:gd name="connsiteX524" fmla="*/ 497093 w 1221334"/>
              <a:gd name="connsiteY524" fmla="*/ 0 h 641940"/>
              <a:gd name="connsiteX525" fmla="*/ 1221334 w 1221334"/>
              <a:gd name="connsiteY525" fmla="*/ 0 h 641940"/>
              <a:gd name="connsiteX526" fmla="*/ 1221334 w 1221334"/>
              <a:gd name="connsiteY526" fmla="*/ 1 h 641940"/>
              <a:gd name="connsiteX527" fmla="*/ 985919 w 1221334"/>
              <a:gd name="connsiteY527" fmla="*/ 1 h 641940"/>
              <a:gd name="connsiteX528" fmla="*/ 985919 w 1221334"/>
              <a:gd name="connsiteY528" fmla="*/ 49380 h 641940"/>
              <a:gd name="connsiteX529" fmla="*/ 497093 w 1221334"/>
              <a:gd name="connsiteY529" fmla="*/ 49380 h 641940"/>
              <a:gd name="connsiteX530" fmla="*/ 1646 w 1221334"/>
              <a:gd name="connsiteY530" fmla="*/ 0 h 641940"/>
              <a:gd name="connsiteX531" fmla="*/ 488863 w 1221334"/>
              <a:gd name="connsiteY531" fmla="*/ 0 h 641940"/>
              <a:gd name="connsiteX532" fmla="*/ 488863 w 1221334"/>
              <a:gd name="connsiteY532" fmla="*/ 345660 h 641940"/>
              <a:gd name="connsiteX533" fmla="*/ 1646 w 1221334"/>
              <a:gd name="connsiteY533" fmla="*/ 345660 h 64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</a:cxnLst>
            <a:rect l="l" t="t" r="r" b="b"/>
            <a:pathLst>
              <a:path w="1221334" h="641940">
                <a:moveTo>
                  <a:pt x="0" y="592560"/>
                </a:moveTo>
                <a:lnTo>
                  <a:pt x="985919" y="592560"/>
                </a:lnTo>
                <a:lnTo>
                  <a:pt x="985919" y="641940"/>
                </a:lnTo>
                <a:lnTo>
                  <a:pt x="0" y="641940"/>
                </a:lnTo>
                <a:close/>
                <a:moveTo>
                  <a:pt x="0" y="493800"/>
                </a:moveTo>
                <a:lnTo>
                  <a:pt x="985919" y="493800"/>
                </a:lnTo>
                <a:lnTo>
                  <a:pt x="985919" y="543180"/>
                </a:lnTo>
                <a:lnTo>
                  <a:pt x="0" y="543180"/>
                </a:lnTo>
                <a:close/>
                <a:moveTo>
                  <a:pt x="0" y="395041"/>
                </a:moveTo>
                <a:lnTo>
                  <a:pt x="985919" y="395041"/>
                </a:lnTo>
                <a:lnTo>
                  <a:pt x="985919" y="444421"/>
                </a:lnTo>
                <a:lnTo>
                  <a:pt x="0" y="444421"/>
                </a:lnTo>
                <a:close/>
                <a:moveTo>
                  <a:pt x="497093" y="296280"/>
                </a:moveTo>
                <a:lnTo>
                  <a:pt x="985919" y="296280"/>
                </a:lnTo>
                <a:lnTo>
                  <a:pt x="985919" y="345660"/>
                </a:lnTo>
                <a:lnTo>
                  <a:pt x="497093" y="345660"/>
                </a:lnTo>
                <a:close/>
                <a:moveTo>
                  <a:pt x="286405" y="291342"/>
                </a:moveTo>
                <a:lnTo>
                  <a:pt x="281466" y="306156"/>
                </a:lnTo>
                <a:lnTo>
                  <a:pt x="265007" y="306156"/>
                </a:lnTo>
                <a:lnTo>
                  <a:pt x="276528" y="314387"/>
                </a:lnTo>
                <a:lnTo>
                  <a:pt x="271590" y="329201"/>
                </a:lnTo>
                <a:lnTo>
                  <a:pt x="284759" y="320970"/>
                </a:lnTo>
                <a:lnTo>
                  <a:pt x="297926" y="330846"/>
                </a:lnTo>
                <a:lnTo>
                  <a:pt x="294634" y="316032"/>
                </a:lnTo>
                <a:lnTo>
                  <a:pt x="307802" y="306156"/>
                </a:lnTo>
                <a:lnTo>
                  <a:pt x="291343" y="306156"/>
                </a:lnTo>
                <a:close/>
                <a:moveTo>
                  <a:pt x="447713" y="289696"/>
                </a:moveTo>
                <a:lnTo>
                  <a:pt x="442775" y="304511"/>
                </a:lnTo>
                <a:lnTo>
                  <a:pt x="426314" y="304511"/>
                </a:lnTo>
                <a:lnTo>
                  <a:pt x="439483" y="314387"/>
                </a:lnTo>
                <a:lnTo>
                  <a:pt x="434545" y="329201"/>
                </a:lnTo>
                <a:lnTo>
                  <a:pt x="447713" y="320970"/>
                </a:lnTo>
                <a:lnTo>
                  <a:pt x="460880" y="330846"/>
                </a:lnTo>
                <a:lnTo>
                  <a:pt x="455942" y="314387"/>
                </a:lnTo>
                <a:lnTo>
                  <a:pt x="469111" y="304511"/>
                </a:lnTo>
                <a:lnTo>
                  <a:pt x="452651" y="304511"/>
                </a:lnTo>
                <a:close/>
                <a:moveTo>
                  <a:pt x="367059" y="289696"/>
                </a:moveTo>
                <a:lnTo>
                  <a:pt x="362121" y="304511"/>
                </a:lnTo>
                <a:lnTo>
                  <a:pt x="345661" y="304511"/>
                </a:lnTo>
                <a:lnTo>
                  <a:pt x="358828" y="314387"/>
                </a:lnTo>
                <a:lnTo>
                  <a:pt x="353890" y="329201"/>
                </a:lnTo>
                <a:lnTo>
                  <a:pt x="367059" y="320970"/>
                </a:lnTo>
                <a:lnTo>
                  <a:pt x="378581" y="330846"/>
                </a:lnTo>
                <a:lnTo>
                  <a:pt x="375288" y="314387"/>
                </a:lnTo>
                <a:lnTo>
                  <a:pt x="388457" y="304511"/>
                </a:lnTo>
                <a:lnTo>
                  <a:pt x="371997" y="304511"/>
                </a:lnTo>
                <a:close/>
                <a:moveTo>
                  <a:pt x="204105" y="289696"/>
                </a:moveTo>
                <a:lnTo>
                  <a:pt x="199167" y="304511"/>
                </a:lnTo>
                <a:lnTo>
                  <a:pt x="182707" y="304511"/>
                </a:lnTo>
                <a:lnTo>
                  <a:pt x="195874" y="314387"/>
                </a:lnTo>
                <a:lnTo>
                  <a:pt x="190936" y="329201"/>
                </a:lnTo>
                <a:lnTo>
                  <a:pt x="204105" y="320970"/>
                </a:lnTo>
                <a:lnTo>
                  <a:pt x="217272" y="330846"/>
                </a:lnTo>
                <a:lnTo>
                  <a:pt x="212334" y="314387"/>
                </a:lnTo>
                <a:lnTo>
                  <a:pt x="225502" y="304511"/>
                </a:lnTo>
                <a:lnTo>
                  <a:pt x="209043" y="304511"/>
                </a:lnTo>
                <a:close/>
                <a:moveTo>
                  <a:pt x="123450" y="289696"/>
                </a:moveTo>
                <a:lnTo>
                  <a:pt x="118512" y="304511"/>
                </a:lnTo>
                <a:lnTo>
                  <a:pt x="102052" y="304511"/>
                </a:lnTo>
                <a:lnTo>
                  <a:pt x="115220" y="314387"/>
                </a:lnTo>
                <a:lnTo>
                  <a:pt x="110282" y="329201"/>
                </a:lnTo>
                <a:lnTo>
                  <a:pt x="123450" y="320970"/>
                </a:lnTo>
                <a:lnTo>
                  <a:pt x="134972" y="330846"/>
                </a:lnTo>
                <a:lnTo>
                  <a:pt x="131681" y="314387"/>
                </a:lnTo>
                <a:lnTo>
                  <a:pt x="144848" y="304511"/>
                </a:lnTo>
                <a:lnTo>
                  <a:pt x="128388" y="304511"/>
                </a:lnTo>
                <a:close/>
                <a:moveTo>
                  <a:pt x="39504" y="289696"/>
                </a:moveTo>
                <a:lnTo>
                  <a:pt x="34565" y="304511"/>
                </a:lnTo>
                <a:lnTo>
                  <a:pt x="19753" y="304511"/>
                </a:lnTo>
                <a:lnTo>
                  <a:pt x="32920" y="314387"/>
                </a:lnTo>
                <a:lnTo>
                  <a:pt x="27982" y="329201"/>
                </a:lnTo>
                <a:lnTo>
                  <a:pt x="41150" y="320970"/>
                </a:lnTo>
                <a:lnTo>
                  <a:pt x="54318" y="330846"/>
                </a:lnTo>
                <a:lnTo>
                  <a:pt x="47734" y="314387"/>
                </a:lnTo>
                <a:lnTo>
                  <a:pt x="60902" y="304511"/>
                </a:lnTo>
                <a:lnTo>
                  <a:pt x="44442" y="304511"/>
                </a:lnTo>
                <a:close/>
                <a:moveTo>
                  <a:pt x="406562" y="256776"/>
                </a:moveTo>
                <a:lnTo>
                  <a:pt x="401624" y="271590"/>
                </a:lnTo>
                <a:lnTo>
                  <a:pt x="386811" y="271590"/>
                </a:lnTo>
                <a:lnTo>
                  <a:pt x="398333" y="279820"/>
                </a:lnTo>
                <a:lnTo>
                  <a:pt x="393395" y="294634"/>
                </a:lnTo>
                <a:lnTo>
                  <a:pt x="406562" y="286404"/>
                </a:lnTo>
                <a:lnTo>
                  <a:pt x="418085" y="296280"/>
                </a:lnTo>
                <a:lnTo>
                  <a:pt x="413147" y="281466"/>
                </a:lnTo>
                <a:lnTo>
                  <a:pt x="426314" y="271590"/>
                </a:lnTo>
                <a:lnTo>
                  <a:pt x="411500" y="271590"/>
                </a:lnTo>
                <a:close/>
                <a:moveTo>
                  <a:pt x="325909" y="256776"/>
                </a:moveTo>
                <a:lnTo>
                  <a:pt x="320971" y="271590"/>
                </a:lnTo>
                <a:lnTo>
                  <a:pt x="306157" y="271590"/>
                </a:lnTo>
                <a:lnTo>
                  <a:pt x="317678" y="279820"/>
                </a:lnTo>
                <a:lnTo>
                  <a:pt x="312740" y="294634"/>
                </a:lnTo>
                <a:lnTo>
                  <a:pt x="325909" y="286404"/>
                </a:lnTo>
                <a:lnTo>
                  <a:pt x="337431" y="296280"/>
                </a:lnTo>
                <a:lnTo>
                  <a:pt x="332492" y="281466"/>
                </a:lnTo>
                <a:lnTo>
                  <a:pt x="345661" y="271590"/>
                </a:lnTo>
                <a:lnTo>
                  <a:pt x="330847" y="271590"/>
                </a:lnTo>
                <a:close/>
                <a:moveTo>
                  <a:pt x="243608" y="256776"/>
                </a:moveTo>
                <a:lnTo>
                  <a:pt x="238671" y="271590"/>
                </a:lnTo>
                <a:lnTo>
                  <a:pt x="223857" y="271590"/>
                </a:lnTo>
                <a:lnTo>
                  <a:pt x="237024" y="281466"/>
                </a:lnTo>
                <a:lnTo>
                  <a:pt x="232086" y="296280"/>
                </a:lnTo>
                <a:lnTo>
                  <a:pt x="245255" y="286404"/>
                </a:lnTo>
                <a:lnTo>
                  <a:pt x="256776" y="296280"/>
                </a:lnTo>
                <a:lnTo>
                  <a:pt x="251838" y="281466"/>
                </a:lnTo>
                <a:lnTo>
                  <a:pt x="265007" y="271590"/>
                </a:lnTo>
                <a:lnTo>
                  <a:pt x="248546" y="271590"/>
                </a:lnTo>
                <a:close/>
                <a:moveTo>
                  <a:pt x="162955" y="256776"/>
                </a:moveTo>
                <a:lnTo>
                  <a:pt x="158017" y="271590"/>
                </a:lnTo>
                <a:lnTo>
                  <a:pt x="143202" y="271590"/>
                </a:lnTo>
                <a:lnTo>
                  <a:pt x="154724" y="279820"/>
                </a:lnTo>
                <a:lnTo>
                  <a:pt x="149786" y="294634"/>
                </a:lnTo>
                <a:lnTo>
                  <a:pt x="162955" y="286404"/>
                </a:lnTo>
                <a:lnTo>
                  <a:pt x="174476" y="296280"/>
                </a:lnTo>
                <a:lnTo>
                  <a:pt x="169538" y="281466"/>
                </a:lnTo>
                <a:lnTo>
                  <a:pt x="182707" y="271590"/>
                </a:lnTo>
                <a:lnTo>
                  <a:pt x="167893" y="271590"/>
                </a:lnTo>
                <a:close/>
                <a:moveTo>
                  <a:pt x="82300" y="256776"/>
                </a:moveTo>
                <a:lnTo>
                  <a:pt x="77362" y="271590"/>
                </a:lnTo>
                <a:lnTo>
                  <a:pt x="62548" y="271590"/>
                </a:lnTo>
                <a:lnTo>
                  <a:pt x="74070" y="279820"/>
                </a:lnTo>
                <a:lnTo>
                  <a:pt x="69132" y="294634"/>
                </a:lnTo>
                <a:lnTo>
                  <a:pt x="82300" y="286404"/>
                </a:lnTo>
                <a:lnTo>
                  <a:pt x="93822" y="296280"/>
                </a:lnTo>
                <a:lnTo>
                  <a:pt x="88884" y="281466"/>
                </a:lnTo>
                <a:lnTo>
                  <a:pt x="102052" y="271590"/>
                </a:lnTo>
                <a:lnTo>
                  <a:pt x="87238" y="271590"/>
                </a:lnTo>
                <a:close/>
                <a:moveTo>
                  <a:pt x="447713" y="222211"/>
                </a:moveTo>
                <a:lnTo>
                  <a:pt x="442775" y="237025"/>
                </a:lnTo>
                <a:lnTo>
                  <a:pt x="426314" y="237025"/>
                </a:lnTo>
                <a:lnTo>
                  <a:pt x="439483" y="246900"/>
                </a:lnTo>
                <a:lnTo>
                  <a:pt x="434545" y="261714"/>
                </a:lnTo>
                <a:lnTo>
                  <a:pt x="447713" y="253485"/>
                </a:lnTo>
                <a:lnTo>
                  <a:pt x="460880" y="261714"/>
                </a:lnTo>
                <a:lnTo>
                  <a:pt x="455942" y="246900"/>
                </a:lnTo>
                <a:lnTo>
                  <a:pt x="469111" y="237025"/>
                </a:lnTo>
                <a:lnTo>
                  <a:pt x="452651" y="237025"/>
                </a:lnTo>
                <a:close/>
                <a:moveTo>
                  <a:pt x="365412" y="222211"/>
                </a:moveTo>
                <a:lnTo>
                  <a:pt x="360474" y="237025"/>
                </a:lnTo>
                <a:lnTo>
                  <a:pt x="344014" y="237025"/>
                </a:lnTo>
                <a:lnTo>
                  <a:pt x="357183" y="246900"/>
                </a:lnTo>
                <a:lnTo>
                  <a:pt x="352245" y="261714"/>
                </a:lnTo>
                <a:lnTo>
                  <a:pt x="365412" y="253485"/>
                </a:lnTo>
                <a:lnTo>
                  <a:pt x="378581" y="261714"/>
                </a:lnTo>
                <a:lnTo>
                  <a:pt x="373642" y="246900"/>
                </a:lnTo>
                <a:lnTo>
                  <a:pt x="386811" y="237025"/>
                </a:lnTo>
                <a:lnTo>
                  <a:pt x="370350" y="237025"/>
                </a:lnTo>
                <a:close/>
                <a:moveTo>
                  <a:pt x="286405" y="222211"/>
                </a:moveTo>
                <a:lnTo>
                  <a:pt x="281466" y="237025"/>
                </a:lnTo>
                <a:lnTo>
                  <a:pt x="265007" y="237025"/>
                </a:lnTo>
                <a:lnTo>
                  <a:pt x="276528" y="246900"/>
                </a:lnTo>
                <a:lnTo>
                  <a:pt x="271590" y="261714"/>
                </a:lnTo>
                <a:lnTo>
                  <a:pt x="284759" y="253485"/>
                </a:lnTo>
                <a:lnTo>
                  <a:pt x="297926" y="261714"/>
                </a:lnTo>
                <a:lnTo>
                  <a:pt x="294634" y="246900"/>
                </a:lnTo>
                <a:lnTo>
                  <a:pt x="307802" y="237025"/>
                </a:lnTo>
                <a:lnTo>
                  <a:pt x="291343" y="237025"/>
                </a:lnTo>
                <a:close/>
                <a:moveTo>
                  <a:pt x="202458" y="222211"/>
                </a:moveTo>
                <a:lnTo>
                  <a:pt x="199167" y="237025"/>
                </a:lnTo>
                <a:lnTo>
                  <a:pt x="182707" y="237025"/>
                </a:lnTo>
                <a:lnTo>
                  <a:pt x="195874" y="246900"/>
                </a:lnTo>
                <a:lnTo>
                  <a:pt x="190936" y="261714"/>
                </a:lnTo>
                <a:lnTo>
                  <a:pt x="204105" y="253485"/>
                </a:lnTo>
                <a:lnTo>
                  <a:pt x="217272" y="261714"/>
                </a:lnTo>
                <a:lnTo>
                  <a:pt x="210688" y="246900"/>
                </a:lnTo>
                <a:lnTo>
                  <a:pt x="223857" y="237025"/>
                </a:lnTo>
                <a:lnTo>
                  <a:pt x="207396" y="237025"/>
                </a:lnTo>
                <a:close/>
                <a:moveTo>
                  <a:pt x="121805" y="222211"/>
                </a:moveTo>
                <a:lnTo>
                  <a:pt x="116867" y="237025"/>
                </a:lnTo>
                <a:lnTo>
                  <a:pt x="100406" y="237025"/>
                </a:lnTo>
                <a:lnTo>
                  <a:pt x="113574" y="246900"/>
                </a:lnTo>
                <a:lnTo>
                  <a:pt x="108636" y="261714"/>
                </a:lnTo>
                <a:lnTo>
                  <a:pt x="121805" y="253485"/>
                </a:lnTo>
                <a:lnTo>
                  <a:pt x="134972" y="261714"/>
                </a:lnTo>
                <a:lnTo>
                  <a:pt x="130034" y="246900"/>
                </a:lnTo>
                <a:lnTo>
                  <a:pt x="143202" y="237025"/>
                </a:lnTo>
                <a:lnTo>
                  <a:pt x="126743" y="237025"/>
                </a:lnTo>
                <a:close/>
                <a:moveTo>
                  <a:pt x="41150" y="222211"/>
                </a:moveTo>
                <a:lnTo>
                  <a:pt x="36212" y="237025"/>
                </a:lnTo>
                <a:lnTo>
                  <a:pt x="21398" y="237025"/>
                </a:lnTo>
                <a:lnTo>
                  <a:pt x="32920" y="246900"/>
                </a:lnTo>
                <a:lnTo>
                  <a:pt x="27982" y="261714"/>
                </a:lnTo>
                <a:lnTo>
                  <a:pt x="41150" y="253485"/>
                </a:lnTo>
                <a:lnTo>
                  <a:pt x="54318" y="261714"/>
                </a:lnTo>
                <a:lnTo>
                  <a:pt x="49380" y="246900"/>
                </a:lnTo>
                <a:lnTo>
                  <a:pt x="62548" y="237025"/>
                </a:lnTo>
                <a:lnTo>
                  <a:pt x="46088" y="237025"/>
                </a:lnTo>
                <a:close/>
                <a:moveTo>
                  <a:pt x="497093" y="197520"/>
                </a:moveTo>
                <a:lnTo>
                  <a:pt x="985919" y="197520"/>
                </a:lnTo>
                <a:lnTo>
                  <a:pt x="985919" y="246900"/>
                </a:lnTo>
                <a:lnTo>
                  <a:pt x="497093" y="246900"/>
                </a:lnTo>
                <a:close/>
                <a:moveTo>
                  <a:pt x="243608" y="187644"/>
                </a:moveTo>
                <a:lnTo>
                  <a:pt x="238671" y="202459"/>
                </a:lnTo>
                <a:lnTo>
                  <a:pt x="223857" y="202459"/>
                </a:lnTo>
                <a:lnTo>
                  <a:pt x="237024" y="212335"/>
                </a:lnTo>
                <a:lnTo>
                  <a:pt x="232086" y="227149"/>
                </a:lnTo>
                <a:lnTo>
                  <a:pt x="245255" y="218918"/>
                </a:lnTo>
                <a:lnTo>
                  <a:pt x="258422" y="227149"/>
                </a:lnTo>
                <a:lnTo>
                  <a:pt x="251838" y="212335"/>
                </a:lnTo>
                <a:lnTo>
                  <a:pt x="265007" y="202459"/>
                </a:lnTo>
                <a:lnTo>
                  <a:pt x="248546" y="202459"/>
                </a:lnTo>
                <a:close/>
                <a:moveTo>
                  <a:pt x="161308" y="187644"/>
                </a:moveTo>
                <a:lnTo>
                  <a:pt x="156370" y="202459"/>
                </a:lnTo>
                <a:lnTo>
                  <a:pt x="141556" y="202459"/>
                </a:lnTo>
                <a:lnTo>
                  <a:pt x="154724" y="212335"/>
                </a:lnTo>
                <a:lnTo>
                  <a:pt x="149786" y="227149"/>
                </a:lnTo>
                <a:lnTo>
                  <a:pt x="162955" y="218918"/>
                </a:lnTo>
                <a:lnTo>
                  <a:pt x="176122" y="227149"/>
                </a:lnTo>
                <a:lnTo>
                  <a:pt x="167893" y="212335"/>
                </a:lnTo>
                <a:lnTo>
                  <a:pt x="181060" y="202459"/>
                </a:lnTo>
                <a:lnTo>
                  <a:pt x="166246" y="202459"/>
                </a:lnTo>
                <a:close/>
                <a:moveTo>
                  <a:pt x="82300" y="187644"/>
                </a:moveTo>
                <a:lnTo>
                  <a:pt x="77362" y="202459"/>
                </a:lnTo>
                <a:lnTo>
                  <a:pt x="59256" y="202459"/>
                </a:lnTo>
                <a:lnTo>
                  <a:pt x="72424" y="212335"/>
                </a:lnTo>
                <a:lnTo>
                  <a:pt x="67486" y="227149"/>
                </a:lnTo>
                <a:lnTo>
                  <a:pt x="80653" y="218918"/>
                </a:lnTo>
                <a:lnTo>
                  <a:pt x="93822" y="227149"/>
                </a:lnTo>
                <a:lnTo>
                  <a:pt x="88884" y="212335"/>
                </a:lnTo>
                <a:lnTo>
                  <a:pt x="102052" y="202459"/>
                </a:lnTo>
                <a:lnTo>
                  <a:pt x="87238" y="202459"/>
                </a:lnTo>
                <a:close/>
                <a:moveTo>
                  <a:pt x="404916" y="185998"/>
                </a:moveTo>
                <a:lnTo>
                  <a:pt x="399978" y="200812"/>
                </a:lnTo>
                <a:lnTo>
                  <a:pt x="385164" y="200812"/>
                </a:lnTo>
                <a:lnTo>
                  <a:pt x="398333" y="210688"/>
                </a:lnTo>
                <a:lnTo>
                  <a:pt x="393395" y="225502"/>
                </a:lnTo>
                <a:lnTo>
                  <a:pt x="406562" y="217273"/>
                </a:lnTo>
                <a:lnTo>
                  <a:pt x="419730" y="225502"/>
                </a:lnTo>
                <a:lnTo>
                  <a:pt x="411500" y="210688"/>
                </a:lnTo>
                <a:lnTo>
                  <a:pt x="424669" y="200812"/>
                </a:lnTo>
                <a:lnTo>
                  <a:pt x="409854" y="200812"/>
                </a:lnTo>
                <a:close/>
                <a:moveTo>
                  <a:pt x="324262" y="185998"/>
                </a:moveTo>
                <a:lnTo>
                  <a:pt x="319324" y="200812"/>
                </a:lnTo>
                <a:lnTo>
                  <a:pt x="304510" y="200812"/>
                </a:lnTo>
                <a:lnTo>
                  <a:pt x="317678" y="210688"/>
                </a:lnTo>
                <a:lnTo>
                  <a:pt x="312740" y="225502"/>
                </a:lnTo>
                <a:lnTo>
                  <a:pt x="325909" y="217273"/>
                </a:lnTo>
                <a:lnTo>
                  <a:pt x="339076" y="225502"/>
                </a:lnTo>
                <a:lnTo>
                  <a:pt x="330847" y="210688"/>
                </a:lnTo>
                <a:lnTo>
                  <a:pt x="344014" y="200812"/>
                </a:lnTo>
                <a:lnTo>
                  <a:pt x="329200" y="200812"/>
                </a:lnTo>
                <a:close/>
                <a:moveTo>
                  <a:pt x="447713" y="153078"/>
                </a:moveTo>
                <a:lnTo>
                  <a:pt x="442775" y="167892"/>
                </a:lnTo>
                <a:lnTo>
                  <a:pt x="426314" y="167892"/>
                </a:lnTo>
                <a:lnTo>
                  <a:pt x="439483" y="177768"/>
                </a:lnTo>
                <a:lnTo>
                  <a:pt x="434545" y="192582"/>
                </a:lnTo>
                <a:lnTo>
                  <a:pt x="447713" y="184352"/>
                </a:lnTo>
                <a:lnTo>
                  <a:pt x="460880" y="192582"/>
                </a:lnTo>
                <a:lnTo>
                  <a:pt x="455942" y="177768"/>
                </a:lnTo>
                <a:lnTo>
                  <a:pt x="469111" y="167892"/>
                </a:lnTo>
                <a:lnTo>
                  <a:pt x="452651" y="167892"/>
                </a:lnTo>
                <a:close/>
                <a:moveTo>
                  <a:pt x="367059" y="153078"/>
                </a:moveTo>
                <a:lnTo>
                  <a:pt x="362121" y="167892"/>
                </a:lnTo>
                <a:lnTo>
                  <a:pt x="347307" y="167892"/>
                </a:lnTo>
                <a:lnTo>
                  <a:pt x="358828" y="177768"/>
                </a:lnTo>
                <a:lnTo>
                  <a:pt x="353890" y="192582"/>
                </a:lnTo>
                <a:lnTo>
                  <a:pt x="367059" y="184352"/>
                </a:lnTo>
                <a:lnTo>
                  <a:pt x="380226" y="192582"/>
                </a:lnTo>
                <a:lnTo>
                  <a:pt x="375288" y="177768"/>
                </a:lnTo>
                <a:lnTo>
                  <a:pt x="388457" y="167892"/>
                </a:lnTo>
                <a:lnTo>
                  <a:pt x="371997" y="167892"/>
                </a:lnTo>
                <a:close/>
                <a:moveTo>
                  <a:pt x="286405" y="153078"/>
                </a:moveTo>
                <a:lnTo>
                  <a:pt x="281466" y="167892"/>
                </a:lnTo>
                <a:lnTo>
                  <a:pt x="265007" y="167892"/>
                </a:lnTo>
                <a:lnTo>
                  <a:pt x="278174" y="177768"/>
                </a:lnTo>
                <a:lnTo>
                  <a:pt x="273236" y="192582"/>
                </a:lnTo>
                <a:lnTo>
                  <a:pt x="286405" y="184352"/>
                </a:lnTo>
                <a:lnTo>
                  <a:pt x="299572" y="192582"/>
                </a:lnTo>
                <a:lnTo>
                  <a:pt x="294634" y="177768"/>
                </a:lnTo>
                <a:lnTo>
                  <a:pt x="307802" y="167892"/>
                </a:lnTo>
                <a:lnTo>
                  <a:pt x="291343" y="167892"/>
                </a:lnTo>
                <a:close/>
                <a:moveTo>
                  <a:pt x="204105" y="153078"/>
                </a:moveTo>
                <a:lnTo>
                  <a:pt x="199167" y="167892"/>
                </a:lnTo>
                <a:lnTo>
                  <a:pt x="182707" y="167892"/>
                </a:lnTo>
                <a:lnTo>
                  <a:pt x="195874" y="177768"/>
                </a:lnTo>
                <a:lnTo>
                  <a:pt x="190936" y="192582"/>
                </a:lnTo>
                <a:lnTo>
                  <a:pt x="204105" y="184352"/>
                </a:lnTo>
                <a:lnTo>
                  <a:pt x="217272" y="192582"/>
                </a:lnTo>
                <a:lnTo>
                  <a:pt x="212334" y="177768"/>
                </a:lnTo>
                <a:lnTo>
                  <a:pt x="225502" y="167892"/>
                </a:lnTo>
                <a:lnTo>
                  <a:pt x="209043" y="167892"/>
                </a:lnTo>
                <a:close/>
                <a:moveTo>
                  <a:pt x="121805" y="153078"/>
                </a:moveTo>
                <a:lnTo>
                  <a:pt x="116867" y="167892"/>
                </a:lnTo>
                <a:lnTo>
                  <a:pt x="100406" y="167892"/>
                </a:lnTo>
                <a:lnTo>
                  <a:pt x="113574" y="177768"/>
                </a:lnTo>
                <a:lnTo>
                  <a:pt x="108636" y="192582"/>
                </a:lnTo>
                <a:lnTo>
                  <a:pt x="121805" y="184352"/>
                </a:lnTo>
                <a:lnTo>
                  <a:pt x="134972" y="192582"/>
                </a:lnTo>
                <a:lnTo>
                  <a:pt x="130034" y="177768"/>
                </a:lnTo>
                <a:lnTo>
                  <a:pt x="143202" y="167892"/>
                </a:lnTo>
                <a:lnTo>
                  <a:pt x="126743" y="167892"/>
                </a:lnTo>
                <a:close/>
                <a:moveTo>
                  <a:pt x="41150" y="153078"/>
                </a:moveTo>
                <a:lnTo>
                  <a:pt x="36212" y="167892"/>
                </a:lnTo>
                <a:lnTo>
                  <a:pt x="19753" y="167892"/>
                </a:lnTo>
                <a:lnTo>
                  <a:pt x="32920" y="177768"/>
                </a:lnTo>
                <a:lnTo>
                  <a:pt x="27982" y="192582"/>
                </a:lnTo>
                <a:lnTo>
                  <a:pt x="41150" y="184352"/>
                </a:lnTo>
                <a:lnTo>
                  <a:pt x="54318" y="192582"/>
                </a:lnTo>
                <a:lnTo>
                  <a:pt x="49380" y="177768"/>
                </a:lnTo>
                <a:lnTo>
                  <a:pt x="62548" y="167892"/>
                </a:lnTo>
                <a:lnTo>
                  <a:pt x="46088" y="167892"/>
                </a:lnTo>
                <a:close/>
                <a:moveTo>
                  <a:pt x="243608" y="118512"/>
                </a:moveTo>
                <a:lnTo>
                  <a:pt x="238671" y="133326"/>
                </a:lnTo>
                <a:lnTo>
                  <a:pt x="223857" y="133326"/>
                </a:lnTo>
                <a:lnTo>
                  <a:pt x="237024" y="143202"/>
                </a:lnTo>
                <a:lnTo>
                  <a:pt x="232086" y="158016"/>
                </a:lnTo>
                <a:lnTo>
                  <a:pt x="245255" y="149786"/>
                </a:lnTo>
                <a:lnTo>
                  <a:pt x="258422" y="158016"/>
                </a:lnTo>
                <a:lnTo>
                  <a:pt x="253484" y="143202"/>
                </a:lnTo>
                <a:lnTo>
                  <a:pt x="265007" y="133326"/>
                </a:lnTo>
                <a:lnTo>
                  <a:pt x="248546" y="133326"/>
                </a:lnTo>
                <a:close/>
                <a:moveTo>
                  <a:pt x="161308" y="118512"/>
                </a:moveTo>
                <a:lnTo>
                  <a:pt x="156370" y="133326"/>
                </a:lnTo>
                <a:lnTo>
                  <a:pt x="141556" y="133326"/>
                </a:lnTo>
                <a:lnTo>
                  <a:pt x="154724" y="143202"/>
                </a:lnTo>
                <a:lnTo>
                  <a:pt x="149786" y="158016"/>
                </a:lnTo>
                <a:lnTo>
                  <a:pt x="162955" y="149786"/>
                </a:lnTo>
                <a:lnTo>
                  <a:pt x="176122" y="158016"/>
                </a:lnTo>
                <a:lnTo>
                  <a:pt x="171184" y="143202"/>
                </a:lnTo>
                <a:lnTo>
                  <a:pt x="181060" y="133326"/>
                </a:lnTo>
                <a:lnTo>
                  <a:pt x="166246" y="133326"/>
                </a:lnTo>
                <a:close/>
                <a:moveTo>
                  <a:pt x="79008" y="118512"/>
                </a:moveTo>
                <a:lnTo>
                  <a:pt x="74070" y="133326"/>
                </a:lnTo>
                <a:lnTo>
                  <a:pt x="59256" y="133326"/>
                </a:lnTo>
                <a:lnTo>
                  <a:pt x="72424" y="143202"/>
                </a:lnTo>
                <a:lnTo>
                  <a:pt x="67486" y="158016"/>
                </a:lnTo>
                <a:lnTo>
                  <a:pt x="80653" y="149786"/>
                </a:lnTo>
                <a:lnTo>
                  <a:pt x="93822" y="158016"/>
                </a:lnTo>
                <a:lnTo>
                  <a:pt x="88884" y="143202"/>
                </a:lnTo>
                <a:lnTo>
                  <a:pt x="102052" y="133326"/>
                </a:lnTo>
                <a:lnTo>
                  <a:pt x="83946" y="133326"/>
                </a:lnTo>
                <a:close/>
                <a:moveTo>
                  <a:pt x="406562" y="116866"/>
                </a:moveTo>
                <a:lnTo>
                  <a:pt x="401624" y="131680"/>
                </a:lnTo>
                <a:lnTo>
                  <a:pt x="386811" y="131680"/>
                </a:lnTo>
                <a:lnTo>
                  <a:pt x="399978" y="141556"/>
                </a:lnTo>
                <a:lnTo>
                  <a:pt x="395040" y="156371"/>
                </a:lnTo>
                <a:lnTo>
                  <a:pt x="406562" y="148140"/>
                </a:lnTo>
                <a:lnTo>
                  <a:pt x="419730" y="156371"/>
                </a:lnTo>
                <a:lnTo>
                  <a:pt x="414792" y="141556"/>
                </a:lnTo>
                <a:lnTo>
                  <a:pt x="426314" y="131680"/>
                </a:lnTo>
                <a:lnTo>
                  <a:pt x="411500" y="131680"/>
                </a:lnTo>
                <a:close/>
                <a:moveTo>
                  <a:pt x="324262" y="116866"/>
                </a:moveTo>
                <a:lnTo>
                  <a:pt x="319324" y="131680"/>
                </a:lnTo>
                <a:lnTo>
                  <a:pt x="304510" y="131680"/>
                </a:lnTo>
                <a:lnTo>
                  <a:pt x="317678" y="141556"/>
                </a:lnTo>
                <a:lnTo>
                  <a:pt x="312740" y="156371"/>
                </a:lnTo>
                <a:lnTo>
                  <a:pt x="325909" y="148140"/>
                </a:lnTo>
                <a:lnTo>
                  <a:pt x="339076" y="156371"/>
                </a:lnTo>
                <a:lnTo>
                  <a:pt x="334138" y="141556"/>
                </a:lnTo>
                <a:lnTo>
                  <a:pt x="344014" y="131680"/>
                </a:lnTo>
                <a:lnTo>
                  <a:pt x="329200" y="131680"/>
                </a:lnTo>
                <a:close/>
                <a:moveTo>
                  <a:pt x="497093" y="98760"/>
                </a:moveTo>
                <a:lnTo>
                  <a:pt x="985919" y="98760"/>
                </a:lnTo>
                <a:lnTo>
                  <a:pt x="985919" y="148140"/>
                </a:lnTo>
                <a:lnTo>
                  <a:pt x="497093" y="148140"/>
                </a:lnTo>
                <a:close/>
                <a:moveTo>
                  <a:pt x="447713" y="79008"/>
                </a:moveTo>
                <a:lnTo>
                  <a:pt x="442775" y="93822"/>
                </a:lnTo>
                <a:lnTo>
                  <a:pt x="426314" y="93822"/>
                </a:lnTo>
                <a:lnTo>
                  <a:pt x="439483" y="103698"/>
                </a:lnTo>
                <a:lnTo>
                  <a:pt x="434545" y="118512"/>
                </a:lnTo>
                <a:lnTo>
                  <a:pt x="447713" y="110283"/>
                </a:lnTo>
                <a:lnTo>
                  <a:pt x="460880" y="118512"/>
                </a:lnTo>
                <a:lnTo>
                  <a:pt x="455942" y="103698"/>
                </a:lnTo>
                <a:lnTo>
                  <a:pt x="469111" y="93822"/>
                </a:lnTo>
                <a:lnTo>
                  <a:pt x="452651" y="93822"/>
                </a:lnTo>
                <a:close/>
                <a:moveTo>
                  <a:pt x="286405" y="79008"/>
                </a:moveTo>
                <a:lnTo>
                  <a:pt x="281466" y="93822"/>
                </a:lnTo>
                <a:lnTo>
                  <a:pt x="265007" y="93822"/>
                </a:lnTo>
                <a:lnTo>
                  <a:pt x="276528" y="102052"/>
                </a:lnTo>
                <a:lnTo>
                  <a:pt x="271590" y="116866"/>
                </a:lnTo>
                <a:lnTo>
                  <a:pt x="284759" y="108636"/>
                </a:lnTo>
                <a:lnTo>
                  <a:pt x="297926" y="116866"/>
                </a:lnTo>
                <a:lnTo>
                  <a:pt x="292988" y="102052"/>
                </a:lnTo>
                <a:lnTo>
                  <a:pt x="307802" y="93822"/>
                </a:lnTo>
                <a:lnTo>
                  <a:pt x="291343" y="93822"/>
                </a:lnTo>
                <a:close/>
                <a:moveTo>
                  <a:pt x="204105" y="79008"/>
                </a:moveTo>
                <a:lnTo>
                  <a:pt x="199167" y="93822"/>
                </a:lnTo>
                <a:lnTo>
                  <a:pt x="182707" y="93822"/>
                </a:lnTo>
                <a:lnTo>
                  <a:pt x="195874" y="103698"/>
                </a:lnTo>
                <a:lnTo>
                  <a:pt x="190936" y="118512"/>
                </a:lnTo>
                <a:lnTo>
                  <a:pt x="204105" y="110283"/>
                </a:lnTo>
                <a:lnTo>
                  <a:pt x="217272" y="118512"/>
                </a:lnTo>
                <a:lnTo>
                  <a:pt x="212334" y="103698"/>
                </a:lnTo>
                <a:lnTo>
                  <a:pt x="225502" y="93822"/>
                </a:lnTo>
                <a:lnTo>
                  <a:pt x="209043" y="93822"/>
                </a:lnTo>
                <a:close/>
                <a:moveTo>
                  <a:pt x="121805" y="79008"/>
                </a:moveTo>
                <a:lnTo>
                  <a:pt x="116867" y="93822"/>
                </a:lnTo>
                <a:lnTo>
                  <a:pt x="100406" y="93822"/>
                </a:lnTo>
                <a:lnTo>
                  <a:pt x="113574" y="103698"/>
                </a:lnTo>
                <a:lnTo>
                  <a:pt x="108636" y="118512"/>
                </a:lnTo>
                <a:lnTo>
                  <a:pt x="121805" y="110283"/>
                </a:lnTo>
                <a:lnTo>
                  <a:pt x="134972" y="118512"/>
                </a:lnTo>
                <a:lnTo>
                  <a:pt x="130034" y="103698"/>
                </a:lnTo>
                <a:lnTo>
                  <a:pt x="143202" y="93822"/>
                </a:lnTo>
                <a:lnTo>
                  <a:pt x="126743" y="93822"/>
                </a:lnTo>
                <a:close/>
                <a:moveTo>
                  <a:pt x="41150" y="79008"/>
                </a:moveTo>
                <a:lnTo>
                  <a:pt x="36212" y="93822"/>
                </a:lnTo>
                <a:lnTo>
                  <a:pt x="19753" y="93822"/>
                </a:lnTo>
                <a:lnTo>
                  <a:pt x="32920" y="103698"/>
                </a:lnTo>
                <a:lnTo>
                  <a:pt x="27982" y="118512"/>
                </a:lnTo>
                <a:lnTo>
                  <a:pt x="41150" y="110283"/>
                </a:lnTo>
                <a:lnTo>
                  <a:pt x="54318" y="118512"/>
                </a:lnTo>
                <a:lnTo>
                  <a:pt x="49380" y="103698"/>
                </a:lnTo>
                <a:lnTo>
                  <a:pt x="62548" y="93822"/>
                </a:lnTo>
                <a:lnTo>
                  <a:pt x="46088" y="93822"/>
                </a:lnTo>
                <a:close/>
                <a:moveTo>
                  <a:pt x="367059" y="77362"/>
                </a:moveTo>
                <a:lnTo>
                  <a:pt x="362121" y="92176"/>
                </a:lnTo>
                <a:lnTo>
                  <a:pt x="345661" y="92176"/>
                </a:lnTo>
                <a:lnTo>
                  <a:pt x="358828" y="102052"/>
                </a:lnTo>
                <a:lnTo>
                  <a:pt x="353890" y="116866"/>
                </a:lnTo>
                <a:lnTo>
                  <a:pt x="367059" y="108636"/>
                </a:lnTo>
                <a:lnTo>
                  <a:pt x="380226" y="116866"/>
                </a:lnTo>
                <a:lnTo>
                  <a:pt x="375288" y="102052"/>
                </a:lnTo>
                <a:lnTo>
                  <a:pt x="388457" y="92176"/>
                </a:lnTo>
                <a:lnTo>
                  <a:pt x="371997" y="92176"/>
                </a:lnTo>
                <a:close/>
                <a:moveTo>
                  <a:pt x="406562" y="49381"/>
                </a:moveTo>
                <a:lnTo>
                  <a:pt x="399978" y="64195"/>
                </a:lnTo>
                <a:lnTo>
                  <a:pt x="385164" y="64195"/>
                </a:lnTo>
                <a:lnTo>
                  <a:pt x="398333" y="74071"/>
                </a:lnTo>
                <a:lnTo>
                  <a:pt x="393395" y="88884"/>
                </a:lnTo>
                <a:lnTo>
                  <a:pt x="406562" y="80654"/>
                </a:lnTo>
                <a:lnTo>
                  <a:pt x="419730" y="88884"/>
                </a:lnTo>
                <a:lnTo>
                  <a:pt x="414792" y="74071"/>
                </a:lnTo>
                <a:lnTo>
                  <a:pt x="426314" y="64195"/>
                </a:lnTo>
                <a:lnTo>
                  <a:pt x="411500" y="64195"/>
                </a:lnTo>
                <a:close/>
                <a:moveTo>
                  <a:pt x="325909" y="49381"/>
                </a:moveTo>
                <a:lnTo>
                  <a:pt x="319324" y="64195"/>
                </a:lnTo>
                <a:lnTo>
                  <a:pt x="304510" y="64195"/>
                </a:lnTo>
                <a:lnTo>
                  <a:pt x="317678" y="74071"/>
                </a:lnTo>
                <a:lnTo>
                  <a:pt x="312740" y="88884"/>
                </a:lnTo>
                <a:lnTo>
                  <a:pt x="325909" y="80654"/>
                </a:lnTo>
                <a:lnTo>
                  <a:pt x="339076" y="88884"/>
                </a:lnTo>
                <a:lnTo>
                  <a:pt x="334138" y="74071"/>
                </a:lnTo>
                <a:lnTo>
                  <a:pt x="345661" y="64195"/>
                </a:lnTo>
                <a:lnTo>
                  <a:pt x="330847" y="64195"/>
                </a:lnTo>
                <a:close/>
                <a:moveTo>
                  <a:pt x="245255" y="49381"/>
                </a:moveTo>
                <a:lnTo>
                  <a:pt x="238671" y="64195"/>
                </a:lnTo>
                <a:lnTo>
                  <a:pt x="223857" y="64195"/>
                </a:lnTo>
                <a:lnTo>
                  <a:pt x="237024" y="74071"/>
                </a:lnTo>
                <a:lnTo>
                  <a:pt x="232086" y="88884"/>
                </a:lnTo>
                <a:lnTo>
                  <a:pt x="243608" y="80654"/>
                </a:lnTo>
                <a:lnTo>
                  <a:pt x="256776" y="88884"/>
                </a:lnTo>
                <a:lnTo>
                  <a:pt x="251838" y="74071"/>
                </a:lnTo>
                <a:lnTo>
                  <a:pt x="265007" y="64195"/>
                </a:lnTo>
                <a:lnTo>
                  <a:pt x="250193" y="64195"/>
                </a:lnTo>
                <a:close/>
                <a:moveTo>
                  <a:pt x="162955" y="49381"/>
                </a:moveTo>
                <a:lnTo>
                  <a:pt x="156370" y="64195"/>
                </a:lnTo>
                <a:lnTo>
                  <a:pt x="141556" y="64195"/>
                </a:lnTo>
                <a:lnTo>
                  <a:pt x="154724" y="74071"/>
                </a:lnTo>
                <a:lnTo>
                  <a:pt x="149786" y="88884"/>
                </a:lnTo>
                <a:lnTo>
                  <a:pt x="162955" y="80654"/>
                </a:lnTo>
                <a:lnTo>
                  <a:pt x="176122" y="88884"/>
                </a:lnTo>
                <a:lnTo>
                  <a:pt x="171184" y="74071"/>
                </a:lnTo>
                <a:lnTo>
                  <a:pt x="182707" y="64195"/>
                </a:lnTo>
                <a:lnTo>
                  <a:pt x="167893" y="64195"/>
                </a:lnTo>
                <a:close/>
                <a:moveTo>
                  <a:pt x="82300" y="49381"/>
                </a:moveTo>
                <a:lnTo>
                  <a:pt x="75717" y="64195"/>
                </a:lnTo>
                <a:lnTo>
                  <a:pt x="60902" y="64195"/>
                </a:lnTo>
                <a:lnTo>
                  <a:pt x="74070" y="74071"/>
                </a:lnTo>
                <a:lnTo>
                  <a:pt x="69132" y="88884"/>
                </a:lnTo>
                <a:lnTo>
                  <a:pt x="82300" y="80654"/>
                </a:lnTo>
                <a:lnTo>
                  <a:pt x="95468" y="88884"/>
                </a:lnTo>
                <a:lnTo>
                  <a:pt x="90530" y="74071"/>
                </a:lnTo>
                <a:lnTo>
                  <a:pt x="102052" y="64195"/>
                </a:lnTo>
                <a:lnTo>
                  <a:pt x="87238" y="64195"/>
                </a:lnTo>
                <a:close/>
                <a:moveTo>
                  <a:pt x="447713" y="14814"/>
                </a:moveTo>
                <a:lnTo>
                  <a:pt x="442775" y="29628"/>
                </a:lnTo>
                <a:lnTo>
                  <a:pt x="426314" y="29628"/>
                </a:lnTo>
                <a:lnTo>
                  <a:pt x="439483" y="39505"/>
                </a:lnTo>
                <a:lnTo>
                  <a:pt x="434545" y="54319"/>
                </a:lnTo>
                <a:lnTo>
                  <a:pt x="447713" y="46088"/>
                </a:lnTo>
                <a:lnTo>
                  <a:pt x="460880" y="54319"/>
                </a:lnTo>
                <a:lnTo>
                  <a:pt x="455942" y="39505"/>
                </a:lnTo>
                <a:lnTo>
                  <a:pt x="469111" y="29628"/>
                </a:lnTo>
                <a:lnTo>
                  <a:pt x="452651" y="29628"/>
                </a:lnTo>
                <a:close/>
                <a:moveTo>
                  <a:pt x="367059" y="14814"/>
                </a:moveTo>
                <a:lnTo>
                  <a:pt x="362121" y="29628"/>
                </a:lnTo>
                <a:lnTo>
                  <a:pt x="347307" y="29628"/>
                </a:lnTo>
                <a:lnTo>
                  <a:pt x="358828" y="39505"/>
                </a:lnTo>
                <a:lnTo>
                  <a:pt x="353890" y="54319"/>
                </a:lnTo>
                <a:lnTo>
                  <a:pt x="367059" y="46088"/>
                </a:lnTo>
                <a:lnTo>
                  <a:pt x="380226" y="54319"/>
                </a:lnTo>
                <a:lnTo>
                  <a:pt x="375288" y="39505"/>
                </a:lnTo>
                <a:lnTo>
                  <a:pt x="388457" y="29628"/>
                </a:lnTo>
                <a:lnTo>
                  <a:pt x="371997" y="29628"/>
                </a:lnTo>
                <a:close/>
                <a:moveTo>
                  <a:pt x="286405" y="14814"/>
                </a:moveTo>
                <a:lnTo>
                  <a:pt x="281466" y="29628"/>
                </a:lnTo>
                <a:lnTo>
                  <a:pt x="265007" y="29628"/>
                </a:lnTo>
                <a:lnTo>
                  <a:pt x="278174" y="39505"/>
                </a:lnTo>
                <a:lnTo>
                  <a:pt x="273236" y="54319"/>
                </a:lnTo>
                <a:lnTo>
                  <a:pt x="286405" y="46088"/>
                </a:lnTo>
                <a:lnTo>
                  <a:pt x="299572" y="54319"/>
                </a:lnTo>
                <a:lnTo>
                  <a:pt x="294634" y="39505"/>
                </a:lnTo>
                <a:lnTo>
                  <a:pt x="307802" y="29628"/>
                </a:lnTo>
                <a:lnTo>
                  <a:pt x="291343" y="29628"/>
                </a:lnTo>
                <a:close/>
                <a:moveTo>
                  <a:pt x="204105" y="14814"/>
                </a:moveTo>
                <a:lnTo>
                  <a:pt x="199167" y="29628"/>
                </a:lnTo>
                <a:lnTo>
                  <a:pt x="182707" y="29628"/>
                </a:lnTo>
                <a:lnTo>
                  <a:pt x="195874" y="39505"/>
                </a:lnTo>
                <a:lnTo>
                  <a:pt x="190936" y="54319"/>
                </a:lnTo>
                <a:lnTo>
                  <a:pt x="204105" y="46088"/>
                </a:lnTo>
                <a:lnTo>
                  <a:pt x="217272" y="54319"/>
                </a:lnTo>
                <a:lnTo>
                  <a:pt x="212334" y="39505"/>
                </a:lnTo>
                <a:lnTo>
                  <a:pt x="225502" y="29628"/>
                </a:lnTo>
                <a:lnTo>
                  <a:pt x="209043" y="29628"/>
                </a:lnTo>
                <a:close/>
                <a:moveTo>
                  <a:pt x="123450" y="14814"/>
                </a:moveTo>
                <a:lnTo>
                  <a:pt x="118512" y="29628"/>
                </a:lnTo>
                <a:lnTo>
                  <a:pt x="102052" y="29628"/>
                </a:lnTo>
                <a:lnTo>
                  <a:pt x="115220" y="39505"/>
                </a:lnTo>
                <a:lnTo>
                  <a:pt x="110282" y="54319"/>
                </a:lnTo>
                <a:lnTo>
                  <a:pt x="123450" y="46088"/>
                </a:lnTo>
                <a:lnTo>
                  <a:pt x="136619" y="54319"/>
                </a:lnTo>
                <a:lnTo>
                  <a:pt x="131681" y="39505"/>
                </a:lnTo>
                <a:lnTo>
                  <a:pt x="144848" y="29628"/>
                </a:lnTo>
                <a:lnTo>
                  <a:pt x="128388" y="29628"/>
                </a:lnTo>
                <a:close/>
                <a:moveTo>
                  <a:pt x="41150" y="14814"/>
                </a:moveTo>
                <a:lnTo>
                  <a:pt x="36212" y="29628"/>
                </a:lnTo>
                <a:lnTo>
                  <a:pt x="19753" y="29628"/>
                </a:lnTo>
                <a:lnTo>
                  <a:pt x="32920" y="39505"/>
                </a:lnTo>
                <a:lnTo>
                  <a:pt x="27982" y="54319"/>
                </a:lnTo>
                <a:lnTo>
                  <a:pt x="41150" y="46088"/>
                </a:lnTo>
                <a:lnTo>
                  <a:pt x="54318" y="54319"/>
                </a:lnTo>
                <a:lnTo>
                  <a:pt x="49380" y="39505"/>
                </a:lnTo>
                <a:lnTo>
                  <a:pt x="62548" y="29628"/>
                </a:lnTo>
                <a:lnTo>
                  <a:pt x="46088" y="29628"/>
                </a:lnTo>
                <a:close/>
                <a:moveTo>
                  <a:pt x="497093" y="0"/>
                </a:moveTo>
                <a:lnTo>
                  <a:pt x="1221334" y="0"/>
                </a:lnTo>
                <a:lnTo>
                  <a:pt x="1221334" y="1"/>
                </a:lnTo>
                <a:lnTo>
                  <a:pt x="985919" y="1"/>
                </a:lnTo>
                <a:lnTo>
                  <a:pt x="985919" y="49380"/>
                </a:lnTo>
                <a:lnTo>
                  <a:pt x="497093" y="49380"/>
                </a:lnTo>
                <a:close/>
                <a:moveTo>
                  <a:pt x="1646" y="0"/>
                </a:moveTo>
                <a:lnTo>
                  <a:pt x="488863" y="0"/>
                </a:lnTo>
                <a:lnTo>
                  <a:pt x="488863" y="345660"/>
                </a:lnTo>
                <a:lnTo>
                  <a:pt x="1646" y="345660"/>
                </a:lnTo>
                <a:close/>
              </a:path>
            </a:pathLst>
          </a:custGeom>
          <a:solidFill>
            <a:srgbClr val="000000"/>
          </a:solidFill>
          <a:ln w="13907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23" name="Freihandform: Form 122">
            <a:extLst>
              <a:ext uri="{FF2B5EF4-FFF2-40B4-BE49-F238E27FC236}">
                <a16:creationId xmlns:a16="http://schemas.microsoft.com/office/drawing/2014/main" id="{8DB1BB7C-EFB2-246D-164B-48EDBE6C44A7}"/>
              </a:ext>
            </a:extLst>
          </p:cNvPr>
          <p:cNvSpPr/>
          <p:nvPr/>
        </p:nvSpPr>
        <p:spPr>
          <a:xfrm>
            <a:off x="10967071" y="4450159"/>
            <a:ext cx="506107" cy="328669"/>
          </a:xfrm>
          <a:custGeom>
            <a:avLst/>
            <a:gdLst>
              <a:gd name="connsiteX0" fmla="*/ 518323 w 534682"/>
              <a:gd name="connsiteY0" fmla="*/ 0 h 344010"/>
              <a:gd name="connsiteX1" fmla="*/ 534682 w 534682"/>
              <a:gd name="connsiteY1" fmla="*/ 0 h 344010"/>
              <a:gd name="connsiteX2" fmla="*/ 534682 w 534682"/>
              <a:gd name="connsiteY2" fmla="*/ 344010 h 344010"/>
              <a:gd name="connsiteX3" fmla="*/ 0 w 534682"/>
              <a:gd name="connsiteY3" fmla="*/ 344010 h 344010"/>
              <a:gd name="connsiteX4" fmla="*/ 0 w 534682"/>
              <a:gd name="connsiteY4" fmla="*/ 330967 h 3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682" h="344010">
                <a:moveTo>
                  <a:pt x="518323" y="0"/>
                </a:moveTo>
                <a:lnTo>
                  <a:pt x="534682" y="0"/>
                </a:lnTo>
                <a:lnTo>
                  <a:pt x="534682" y="344010"/>
                </a:lnTo>
                <a:lnTo>
                  <a:pt x="0" y="344010"/>
                </a:lnTo>
                <a:lnTo>
                  <a:pt x="0" y="33096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08000" rtlCol="0" anchor="t">
            <a:noAutofit/>
          </a:bodyPr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pic>
        <p:nvPicPr>
          <p:cNvPr id="119" name="Grafik 118">
            <a:extLst>
              <a:ext uri="{FF2B5EF4-FFF2-40B4-BE49-F238E27FC236}">
                <a16:creationId xmlns:a16="http://schemas.microsoft.com/office/drawing/2014/main" id="{A6AA0195-82A0-3C83-A2B8-7132375C3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93494" y="4473574"/>
            <a:ext cx="281837" cy="28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3993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601945-47B4-4A66-A4F4-97019AB98396}"/>
</file>

<file path=customXml/itemProps2.xml><?xml version="1.0" encoding="utf-8"?>
<ds:datastoreItem xmlns:ds="http://schemas.openxmlformats.org/officeDocument/2006/customXml" ds:itemID="{FCD77910-3616-45F8-9757-48ED6C553F8A}"/>
</file>

<file path=customXml/itemProps3.xml><?xml version="1.0" encoding="utf-8"?>
<ds:datastoreItem xmlns:ds="http://schemas.openxmlformats.org/officeDocument/2006/customXml" ds:itemID="{D0786156-82FD-45DA-A78E-726F095DFA30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827</Words>
  <Application>Microsoft Office PowerPoint</Application>
  <PresentationFormat>Widescreen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Marktübersicht über die  souveränen Clouds in Deutschland  Stand: Mitte 2022</vt:lpstr>
      <vt:lpstr>Welche souveränen Cloud-Ansätze  sind in Deutschland bekannt?  Stand: Mitte 2022</vt:lpstr>
      <vt:lpstr>Alphabetische Übersicht über bekannte Ansätze zur souveränen Cloud in Deutschland</vt:lpstr>
      <vt:lpstr>Wie unterscheiden sich  die aktuellen souveränen Clouds?</vt:lpstr>
      <vt:lpstr>Variante 1 Private Cloud</vt:lpstr>
      <vt:lpstr>Variante 2 Europäische Clouds</vt:lpstr>
      <vt:lpstr>Variante 3a Treuhand-Modell mit eigenem Rechenzentrum</vt:lpstr>
      <vt:lpstr>Variante 3b Treuhand-Modell mit eigenem Schlüssel</vt:lpstr>
      <vt:lpstr>Variante 4 Public Cloud mit Spezialkomponenten</vt:lpstr>
      <vt:lpstr>Variante 5 Public Cloud</vt:lpstr>
      <vt:lpstr>Das Spektrum der souveränen Clouds</vt:lpstr>
      <vt:lpstr>Grundlegendes Spannungsfeld  Kontrolle vs. Leistungsfähigkeit</vt:lpstr>
      <vt:lpstr>Das Spektrum der souveränen Clouds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2022-09-22T20:35:55Z</dcterms:created>
  <dcterms:modified xsi:type="dcterms:W3CDTF">2022-09-22T20:36:57Z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