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723" r:id="rId1"/>
  </p:sldMasterIdLst>
  <p:notesMasterIdLst>
    <p:notesMasterId r:id="rId14"/>
  </p:notesMasterIdLst>
  <p:handoutMasterIdLst>
    <p:handoutMasterId r:id="rId15"/>
  </p:handoutMasterIdLst>
  <p:sldIdLst>
    <p:sldId id="1864" r:id="rId2"/>
    <p:sldId id="1942" r:id="rId3"/>
    <p:sldId id="1944" r:id="rId4"/>
    <p:sldId id="1956" r:id="rId5"/>
    <p:sldId id="1963" r:id="rId6"/>
    <p:sldId id="1966" r:id="rId7"/>
    <p:sldId id="1960" r:id="rId8"/>
    <p:sldId id="1967" r:id="rId9"/>
    <p:sldId id="1959" r:id="rId10"/>
    <p:sldId id="1939" r:id="rId11"/>
    <p:sldId id="1968" r:id="rId12"/>
    <p:sldId id="193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C581"/>
    <a:srgbClr val="34C9AD"/>
    <a:srgbClr val="B375FC"/>
    <a:srgbClr val="4EB9D3"/>
    <a:srgbClr val="8395E8"/>
    <a:srgbClr val="34C580"/>
    <a:srgbClr val="FFFFFF"/>
    <a:srgbClr val="23734E"/>
    <a:srgbClr val="34CA8C"/>
    <a:srgbClr val="2DCD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E48B1CA-B161-48C9-8520-B3BABC5BBA56}" v="6" dt="2023-01-06T14:19:37.10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17822" autoAdjust="0"/>
    <p:restoredTop sz="90692" autoAdjust="0"/>
  </p:normalViewPr>
  <p:slideViewPr>
    <p:cSldViewPr snapToGrid="0" snapToObjects="1">
      <p:cViewPr>
        <p:scale>
          <a:sx n="66" d="100"/>
          <a:sy n="66" d="100"/>
        </p:scale>
        <p:origin x="1862" y="1469"/>
      </p:cViewPr>
      <p:guideLst/>
    </p:cSldViewPr>
  </p:slideViewPr>
  <p:notesTextViewPr>
    <p:cViewPr>
      <p:scale>
        <a:sx n="1" d="1"/>
        <a:sy n="1" d="1"/>
      </p:scale>
      <p:origin x="0" y="0"/>
    </p:cViewPr>
  </p:notesTextViewPr>
  <p:sorterViewPr>
    <p:cViewPr varScale="1">
      <p:scale>
        <a:sx n="1" d="1"/>
        <a:sy n="1" d="1"/>
      </p:scale>
      <p:origin x="0" y="-7378"/>
    </p:cViewPr>
  </p:sorterViewPr>
  <p:notesViewPr>
    <p:cSldViewPr snapToGrid="0" snapToObjects="1"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handoutMaster" Target="handoutMasters/handoutMaster1.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customXml" Target="../customXml/item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7D4DFA9-38CF-7D4C-9EB4-7A6A0A01A9C5}" type="datetimeFigureOut">
              <a:rPr lang="en-US" smtClean="0"/>
              <a:t>1/6/2023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8C5D27-E275-914C-B9A8-807C55B0069F}" type="slidenum">
              <a:rPr lang="en-US" smtClean="0"/>
              <a:t>‹#›</a:t>
            </a:fld>
            <a:endParaRPr lang="en-US"/>
          </a:p>
        </p:txBody>
      </p:sp>
    </p:spTree>
    <p:extLst>
      <p:ext uri="{BB962C8B-B14F-4D97-AF65-F5344CB8AC3E}">
        <p14:creationId xmlns:p14="http://schemas.microsoft.com/office/powerpoint/2010/main" val="48029849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09CB90-614C-5144-87C1-67812BEDF5FB}" type="datetimeFigureOut">
              <a:rPr lang="en-US" smtClean="0"/>
              <a:t>1/6/2023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6E7EC0-9BE3-5541-9D76-7DE32A6C9D42}" type="slidenum">
              <a:rPr lang="en-US" smtClean="0"/>
              <a:t>‹#›</a:t>
            </a:fld>
            <a:endParaRPr lang="en-US"/>
          </a:p>
        </p:txBody>
      </p:sp>
    </p:spTree>
    <p:extLst>
      <p:ext uri="{BB962C8B-B14F-4D97-AF65-F5344CB8AC3E}">
        <p14:creationId xmlns:p14="http://schemas.microsoft.com/office/powerpoint/2010/main" val="2001100545"/>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Kopfzeilenplatzhalter 3"/>
          <p:cNvSpPr>
            <a:spLocks noGrp="1"/>
          </p:cNvSpPr>
          <p:nvPr>
            <p:ph type="hdr" sz="quarter"/>
          </p:nvPr>
        </p:nvSpPr>
        <p:spPr/>
        <p:txBody>
          <a:bodyPr/>
          <a:lstStyle/>
          <a:p>
            <a:endParaRPr lang="en-US"/>
          </a:p>
        </p:txBody>
      </p:sp>
      <p:sp>
        <p:nvSpPr>
          <p:cNvPr id="5" name="Fußzeilenplatzhalter 4"/>
          <p:cNvSpPr>
            <a:spLocks noGrp="1"/>
          </p:cNvSpPr>
          <p:nvPr>
            <p:ph type="ftr" sz="quarter" idx="4"/>
          </p:nvPr>
        </p:nvSpPr>
        <p:spPr/>
        <p:txBody>
          <a:bodyPr/>
          <a:lstStyle/>
          <a:p>
            <a:endParaRPr lang="en-US"/>
          </a:p>
        </p:txBody>
      </p:sp>
      <p:sp>
        <p:nvSpPr>
          <p:cNvPr id="6" name="Foliennummernplatzhalter 5"/>
          <p:cNvSpPr>
            <a:spLocks noGrp="1"/>
          </p:cNvSpPr>
          <p:nvPr>
            <p:ph type="sldNum" sz="quarter" idx="5"/>
          </p:nvPr>
        </p:nvSpPr>
        <p:spPr/>
        <p:txBody>
          <a:bodyPr/>
          <a:lstStyle/>
          <a:p>
            <a:fld id="{B36E7EC0-9BE3-5541-9D76-7DE32A6C9D42}" type="slidenum">
              <a:rPr lang="en-US" smtClean="0"/>
              <a:t>5</a:t>
            </a:fld>
            <a:endParaRPr lang="en-US"/>
          </a:p>
        </p:txBody>
      </p:sp>
    </p:spTree>
    <p:extLst>
      <p:ext uri="{BB962C8B-B14F-4D97-AF65-F5344CB8AC3E}">
        <p14:creationId xmlns:p14="http://schemas.microsoft.com/office/powerpoint/2010/main" val="15989147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Kopfzeilenplatzhalter 3"/>
          <p:cNvSpPr>
            <a:spLocks noGrp="1"/>
          </p:cNvSpPr>
          <p:nvPr>
            <p:ph type="hdr" sz="quarter"/>
          </p:nvPr>
        </p:nvSpPr>
        <p:spPr/>
        <p:txBody>
          <a:bodyPr/>
          <a:lstStyle/>
          <a:p>
            <a:endParaRPr lang="en-US"/>
          </a:p>
        </p:txBody>
      </p:sp>
      <p:sp>
        <p:nvSpPr>
          <p:cNvPr id="5" name="Fußzeilenplatzhalter 4"/>
          <p:cNvSpPr>
            <a:spLocks noGrp="1"/>
          </p:cNvSpPr>
          <p:nvPr>
            <p:ph type="ftr" sz="quarter" idx="4"/>
          </p:nvPr>
        </p:nvSpPr>
        <p:spPr/>
        <p:txBody>
          <a:bodyPr/>
          <a:lstStyle/>
          <a:p>
            <a:endParaRPr lang="en-US"/>
          </a:p>
        </p:txBody>
      </p:sp>
      <p:sp>
        <p:nvSpPr>
          <p:cNvPr id="6" name="Foliennummernplatzhalter 5"/>
          <p:cNvSpPr>
            <a:spLocks noGrp="1"/>
          </p:cNvSpPr>
          <p:nvPr>
            <p:ph type="sldNum" sz="quarter" idx="5"/>
          </p:nvPr>
        </p:nvSpPr>
        <p:spPr/>
        <p:txBody>
          <a:bodyPr/>
          <a:lstStyle/>
          <a:p>
            <a:fld id="{B36E7EC0-9BE3-5541-9D76-7DE32A6C9D42}" type="slidenum">
              <a:rPr lang="en-US" smtClean="0"/>
              <a:t>6</a:t>
            </a:fld>
            <a:endParaRPr lang="en-US"/>
          </a:p>
        </p:txBody>
      </p:sp>
    </p:spTree>
    <p:extLst>
      <p:ext uri="{BB962C8B-B14F-4D97-AF65-F5344CB8AC3E}">
        <p14:creationId xmlns:p14="http://schemas.microsoft.com/office/powerpoint/2010/main" val="1429068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Kopfzeilenplatzhalter 3"/>
          <p:cNvSpPr>
            <a:spLocks noGrp="1"/>
          </p:cNvSpPr>
          <p:nvPr>
            <p:ph type="hdr" sz="quarter"/>
          </p:nvPr>
        </p:nvSpPr>
        <p:spPr/>
        <p:txBody>
          <a:bodyPr/>
          <a:lstStyle/>
          <a:p>
            <a:endParaRPr lang="en-US"/>
          </a:p>
        </p:txBody>
      </p:sp>
      <p:sp>
        <p:nvSpPr>
          <p:cNvPr id="5" name="Fußzeilenplatzhalter 4"/>
          <p:cNvSpPr>
            <a:spLocks noGrp="1"/>
          </p:cNvSpPr>
          <p:nvPr>
            <p:ph type="ftr" sz="quarter" idx="4"/>
          </p:nvPr>
        </p:nvSpPr>
        <p:spPr/>
        <p:txBody>
          <a:bodyPr/>
          <a:lstStyle/>
          <a:p>
            <a:endParaRPr lang="en-US"/>
          </a:p>
        </p:txBody>
      </p:sp>
      <p:sp>
        <p:nvSpPr>
          <p:cNvPr id="6" name="Foliennummernplatzhalter 5"/>
          <p:cNvSpPr>
            <a:spLocks noGrp="1"/>
          </p:cNvSpPr>
          <p:nvPr>
            <p:ph type="sldNum" sz="quarter" idx="5"/>
          </p:nvPr>
        </p:nvSpPr>
        <p:spPr/>
        <p:txBody>
          <a:bodyPr/>
          <a:lstStyle/>
          <a:p>
            <a:fld id="{B36E7EC0-9BE3-5541-9D76-7DE32A6C9D42}" type="slidenum">
              <a:rPr lang="en-US" smtClean="0"/>
              <a:t>8</a:t>
            </a:fld>
            <a:endParaRPr lang="en-US"/>
          </a:p>
        </p:txBody>
      </p:sp>
    </p:spTree>
    <p:extLst>
      <p:ext uri="{BB962C8B-B14F-4D97-AF65-F5344CB8AC3E}">
        <p14:creationId xmlns:p14="http://schemas.microsoft.com/office/powerpoint/2010/main" val="31094307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72_Full Image without Header &amp; Footer">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471920" y="413614"/>
            <a:ext cx="10515600" cy="787400"/>
          </a:xfrm>
        </p:spPr>
        <p:txBody>
          <a:bodyPr/>
          <a:lstStyle>
            <a:lvl1pPr algn="l">
              <a:defRPr>
                <a:latin typeface="Gilroy Bold" panose="00000800000000000000" pitchFamily="50" charset="0"/>
              </a:defRPr>
            </a:lvl1pPr>
          </a:lstStyle>
          <a:p>
            <a:r>
              <a:rPr lang="de-DE" dirty="0"/>
              <a:t>Mastertitelformat bearbeiten</a:t>
            </a:r>
            <a:endParaRPr lang="en-US" dirty="0"/>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576696" y="14310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1FE88754-24A5-455A-B627-993C93503C04}"/>
              </a:ext>
            </a:extLst>
          </p:cNvPr>
          <p:cNvSpPr>
            <a:spLocks noGrp="1"/>
          </p:cNvSpPr>
          <p:nvPr>
            <p:ph type="pic" sz="quarter" idx="22" hasCustomPrompt="1"/>
          </p:nvPr>
        </p:nvSpPr>
        <p:spPr>
          <a:xfrm>
            <a:off x="6695201" y="2266949"/>
            <a:ext cx="4945505" cy="3571876"/>
          </a:xfrm>
          <a:custGeom>
            <a:avLst/>
            <a:gdLst>
              <a:gd name="connsiteX0" fmla="*/ 0 w 4945505"/>
              <a:gd name="connsiteY0" fmla="*/ 0 h 3571876"/>
              <a:gd name="connsiteX1" fmla="*/ 4945505 w 4945505"/>
              <a:gd name="connsiteY1" fmla="*/ 0 h 3571876"/>
              <a:gd name="connsiteX2" fmla="*/ 4945505 w 4945505"/>
              <a:gd name="connsiteY2" fmla="*/ 3571876 h 3571876"/>
              <a:gd name="connsiteX3" fmla="*/ 0 w 4945505"/>
              <a:gd name="connsiteY3" fmla="*/ 3571876 h 3571876"/>
            </a:gdLst>
            <a:ahLst/>
            <a:cxnLst>
              <a:cxn ang="0">
                <a:pos x="connsiteX0" y="connsiteY0"/>
              </a:cxn>
              <a:cxn ang="0">
                <a:pos x="connsiteX1" y="connsiteY1"/>
              </a:cxn>
              <a:cxn ang="0">
                <a:pos x="connsiteX2" y="connsiteY2"/>
              </a:cxn>
              <a:cxn ang="0">
                <a:pos x="connsiteX3" y="connsiteY3"/>
              </a:cxn>
            </a:cxnLst>
            <a:rect l="l" t="t" r="r" b="b"/>
            <a:pathLst>
              <a:path w="4945505" h="3571876">
                <a:moveTo>
                  <a:pt x="0" y="0"/>
                </a:moveTo>
                <a:lnTo>
                  <a:pt x="4945505" y="0"/>
                </a:lnTo>
                <a:lnTo>
                  <a:pt x="4945505" y="3571876"/>
                </a:lnTo>
                <a:lnTo>
                  <a:pt x="0" y="3571876"/>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7" name="Rechteck 16">
            <a:extLst>
              <a:ext uri="{FF2B5EF4-FFF2-40B4-BE49-F238E27FC236}">
                <a16:creationId xmlns:a16="http://schemas.microsoft.com/office/drawing/2014/main" id="{4269B91A-EB69-2102-2A2F-854D9F1DF3BA}"/>
              </a:ext>
            </a:extLst>
          </p:cNvPr>
          <p:cNvSpPr/>
          <p:nvPr userDrawn="1"/>
        </p:nvSpPr>
        <p:spPr>
          <a:xfrm>
            <a:off x="10429875" y="555647"/>
            <a:ext cx="1762125" cy="473053"/>
          </a:xfrm>
          <a:prstGeom prst="rect">
            <a:avLst/>
          </a:prstGeom>
          <a:gradFill>
            <a:gsLst>
              <a:gs pos="0">
                <a:srgbClr val="7ED878"/>
              </a:gs>
              <a:gs pos="56600">
                <a:srgbClr val="34CA8C"/>
              </a:gs>
              <a:gs pos="100000">
                <a:srgbClr val="42D0C6"/>
              </a:gs>
            </a:gsLst>
            <a:lin ang="4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800" b="1" dirty="0">
                <a:solidFill>
                  <a:schemeClr val="bg1"/>
                </a:solidFill>
                <a:latin typeface="Gilroy Bold" panose="00000800000000000000" pitchFamily="50" charset="0"/>
                <a:cs typeface="Poppins" panose="00000500000000000000" pitchFamily="2" charset="0"/>
              </a:rPr>
              <a:t>cloud ahead</a:t>
            </a:r>
          </a:p>
        </p:txBody>
      </p:sp>
    </p:spTree>
    <p:extLst>
      <p:ext uri="{BB962C8B-B14F-4D97-AF65-F5344CB8AC3E}">
        <p14:creationId xmlns:p14="http://schemas.microsoft.com/office/powerpoint/2010/main" val="40336146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79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8" name="Picture Placeholder 7">
            <a:extLst>
              <a:ext uri="{FF2B5EF4-FFF2-40B4-BE49-F238E27FC236}">
                <a16:creationId xmlns:a16="http://schemas.microsoft.com/office/drawing/2014/main" id="{DDB37AFC-1ACE-4070-8CA4-C8BED4B95C60}"/>
              </a:ext>
            </a:extLst>
          </p:cNvPr>
          <p:cNvSpPr>
            <a:spLocks noGrp="1"/>
          </p:cNvSpPr>
          <p:nvPr>
            <p:ph type="pic" sz="quarter" idx="22" hasCustomPrompt="1"/>
          </p:nvPr>
        </p:nvSpPr>
        <p:spPr>
          <a:xfrm>
            <a:off x="0" y="2070100"/>
            <a:ext cx="12192000" cy="2908300"/>
          </a:xfrm>
          <a:custGeom>
            <a:avLst/>
            <a:gdLst>
              <a:gd name="connsiteX0" fmla="*/ 0 w 12192000"/>
              <a:gd name="connsiteY0" fmla="*/ 0 h 2908300"/>
              <a:gd name="connsiteX1" fmla="*/ 12192000 w 12192000"/>
              <a:gd name="connsiteY1" fmla="*/ 0 h 2908300"/>
              <a:gd name="connsiteX2" fmla="*/ 12192000 w 12192000"/>
              <a:gd name="connsiteY2" fmla="*/ 2908300 h 2908300"/>
              <a:gd name="connsiteX3" fmla="*/ 0 w 12192000"/>
              <a:gd name="connsiteY3" fmla="*/ 2908300 h 2908300"/>
            </a:gdLst>
            <a:ahLst/>
            <a:cxnLst>
              <a:cxn ang="0">
                <a:pos x="connsiteX0" y="connsiteY0"/>
              </a:cxn>
              <a:cxn ang="0">
                <a:pos x="connsiteX1" y="connsiteY1"/>
              </a:cxn>
              <a:cxn ang="0">
                <a:pos x="connsiteX2" y="connsiteY2"/>
              </a:cxn>
              <a:cxn ang="0">
                <a:pos x="connsiteX3" y="connsiteY3"/>
              </a:cxn>
            </a:cxnLst>
            <a:rect l="l" t="t" r="r" b="b"/>
            <a:pathLst>
              <a:path w="12192000" h="2908300">
                <a:moveTo>
                  <a:pt x="0" y="0"/>
                </a:moveTo>
                <a:lnTo>
                  <a:pt x="12192000" y="0"/>
                </a:lnTo>
                <a:lnTo>
                  <a:pt x="12192000" y="2908300"/>
                </a:lnTo>
                <a:lnTo>
                  <a:pt x="0" y="2908300"/>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7288700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77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8" name="Picture Placeholder 7">
            <a:extLst>
              <a:ext uri="{FF2B5EF4-FFF2-40B4-BE49-F238E27FC236}">
                <a16:creationId xmlns:a16="http://schemas.microsoft.com/office/drawing/2014/main" id="{0C005C4D-CEDE-4A7E-95F6-5275C080B29A}"/>
              </a:ext>
            </a:extLst>
          </p:cNvPr>
          <p:cNvSpPr>
            <a:spLocks noGrp="1"/>
          </p:cNvSpPr>
          <p:nvPr>
            <p:ph type="pic" sz="quarter" idx="22" hasCustomPrompt="1"/>
          </p:nvPr>
        </p:nvSpPr>
        <p:spPr>
          <a:xfrm>
            <a:off x="4992915" y="551295"/>
            <a:ext cx="6647790" cy="2600716"/>
          </a:xfrm>
          <a:custGeom>
            <a:avLst/>
            <a:gdLst>
              <a:gd name="connsiteX0" fmla="*/ 0 w 6647790"/>
              <a:gd name="connsiteY0" fmla="*/ 0 h 2600716"/>
              <a:gd name="connsiteX1" fmla="*/ 6647790 w 6647790"/>
              <a:gd name="connsiteY1" fmla="*/ 0 h 2600716"/>
              <a:gd name="connsiteX2" fmla="*/ 6647790 w 6647790"/>
              <a:gd name="connsiteY2" fmla="*/ 2600716 h 2600716"/>
              <a:gd name="connsiteX3" fmla="*/ 0 w 6647790"/>
              <a:gd name="connsiteY3" fmla="*/ 2600716 h 2600716"/>
            </a:gdLst>
            <a:ahLst/>
            <a:cxnLst>
              <a:cxn ang="0">
                <a:pos x="connsiteX0" y="connsiteY0"/>
              </a:cxn>
              <a:cxn ang="0">
                <a:pos x="connsiteX1" y="connsiteY1"/>
              </a:cxn>
              <a:cxn ang="0">
                <a:pos x="connsiteX2" y="connsiteY2"/>
              </a:cxn>
              <a:cxn ang="0">
                <a:pos x="connsiteX3" y="connsiteY3"/>
              </a:cxn>
            </a:cxnLst>
            <a:rect l="l" t="t" r="r" b="b"/>
            <a:pathLst>
              <a:path w="6647790" h="2600716">
                <a:moveTo>
                  <a:pt x="0" y="0"/>
                </a:moveTo>
                <a:lnTo>
                  <a:pt x="6647790" y="0"/>
                </a:lnTo>
                <a:lnTo>
                  <a:pt x="6647790" y="2600716"/>
                </a:lnTo>
                <a:lnTo>
                  <a:pt x="0" y="2600716"/>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2" name="Picture Placeholder 11">
            <a:extLst>
              <a:ext uri="{FF2B5EF4-FFF2-40B4-BE49-F238E27FC236}">
                <a16:creationId xmlns:a16="http://schemas.microsoft.com/office/drawing/2014/main" id="{D652CAC4-2A63-4103-AB43-D364F26B9047}"/>
              </a:ext>
            </a:extLst>
          </p:cNvPr>
          <p:cNvSpPr>
            <a:spLocks noGrp="1"/>
          </p:cNvSpPr>
          <p:nvPr>
            <p:ph type="pic" sz="quarter" idx="23" hasCustomPrompt="1"/>
          </p:nvPr>
        </p:nvSpPr>
        <p:spPr>
          <a:xfrm>
            <a:off x="4992915" y="3399661"/>
            <a:ext cx="3200070" cy="2600716"/>
          </a:xfrm>
          <a:custGeom>
            <a:avLst/>
            <a:gdLst>
              <a:gd name="connsiteX0" fmla="*/ 0 w 3200070"/>
              <a:gd name="connsiteY0" fmla="*/ 0 h 2600716"/>
              <a:gd name="connsiteX1" fmla="*/ 3200070 w 3200070"/>
              <a:gd name="connsiteY1" fmla="*/ 0 h 2600716"/>
              <a:gd name="connsiteX2" fmla="*/ 3200070 w 3200070"/>
              <a:gd name="connsiteY2" fmla="*/ 2600716 h 2600716"/>
              <a:gd name="connsiteX3" fmla="*/ 0 w 3200070"/>
              <a:gd name="connsiteY3" fmla="*/ 2600716 h 2600716"/>
            </a:gdLst>
            <a:ahLst/>
            <a:cxnLst>
              <a:cxn ang="0">
                <a:pos x="connsiteX0" y="connsiteY0"/>
              </a:cxn>
              <a:cxn ang="0">
                <a:pos x="connsiteX1" y="connsiteY1"/>
              </a:cxn>
              <a:cxn ang="0">
                <a:pos x="connsiteX2" y="connsiteY2"/>
              </a:cxn>
              <a:cxn ang="0">
                <a:pos x="connsiteX3" y="connsiteY3"/>
              </a:cxn>
            </a:cxnLst>
            <a:rect l="l" t="t" r="r" b="b"/>
            <a:pathLst>
              <a:path w="3200070" h="2600716">
                <a:moveTo>
                  <a:pt x="0" y="0"/>
                </a:moveTo>
                <a:lnTo>
                  <a:pt x="3200070" y="0"/>
                </a:lnTo>
                <a:lnTo>
                  <a:pt x="3200070" y="2600716"/>
                </a:lnTo>
                <a:lnTo>
                  <a:pt x="0" y="2600716"/>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4" name="Picture Placeholder 13">
            <a:extLst>
              <a:ext uri="{FF2B5EF4-FFF2-40B4-BE49-F238E27FC236}">
                <a16:creationId xmlns:a16="http://schemas.microsoft.com/office/drawing/2014/main" id="{13F0594A-77B0-483A-96F0-B745B751D8E4}"/>
              </a:ext>
            </a:extLst>
          </p:cNvPr>
          <p:cNvSpPr>
            <a:spLocks noGrp="1"/>
          </p:cNvSpPr>
          <p:nvPr>
            <p:ph type="pic" sz="quarter" idx="24" hasCustomPrompt="1"/>
          </p:nvPr>
        </p:nvSpPr>
        <p:spPr>
          <a:xfrm>
            <a:off x="8440635" y="3399661"/>
            <a:ext cx="3200070" cy="2600716"/>
          </a:xfrm>
          <a:custGeom>
            <a:avLst/>
            <a:gdLst>
              <a:gd name="connsiteX0" fmla="*/ 0 w 3200070"/>
              <a:gd name="connsiteY0" fmla="*/ 0 h 2600716"/>
              <a:gd name="connsiteX1" fmla="*/ 3200070 w 3200070"/>
              <a:gd name="connsiteY1" fmla="*/ 0 h 2600716"/>
              <a:gd name="connsiteX2" fmla="*/ 3200070 w 3200070"/>
              <a:gd name="connsiteY2" fmla="*/ 2600716 h 2600716"/>
              <a:gd name="connsiteX3" fmla="*/ 0 w 3200070"/>
              <a:gd name="connsiteY3" fmla="*/ 2600716 h 2600716"/>
            </a:gdLst>
            <a:ahLst/>
            <a:cxnLst>
              <a:cxn ang="0">
                <a:pos x="connsiteX0" y="connsiteY0"/>
              </a:cxn>
              <a:cxn ang="0">
                <a:pos x="connsiteX1" y="connsiteY1"/>
              </a:cxn>
              <a:cxn ang="0">
                <a:pos x="connsiteX2" y="connsiteY2"/>
              </a:cxn>
              <a:cxn ang="0">
                <a:pos x="connsiteX3" y="connsiteY3"/>
              </a:cxn>
            </a:cxnLst>
            <a:rect l="l" t="t" r="r" b="b"/>
            <a:pathLst>
              <a:path w="3200070" h="2600716">
                <a:moveTo>
                  <a:pt x="0" y="0"/>
                </a:moveTo>
                <a:lnTo>
                  <a:pt x="3200070" y="0"/>
                </a:lnTo>
                <a:lnTo>
                  <a:pt x="3200070" y="2600716"/>
                </a:lnTo>
                <a:lnTo>
                  <a:pt x="0" y="2600716"/>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57013797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75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6" name="Picture Placeholder 5">
            <a:extLst>
              <a:ext uri="{FF2B5EF4-FFF2-40B4-BE49-F238E27FC236}">
                <a16:creationId xmlns:a16="http://schemas.microsoft.com/office/drawing/2014/main" id="{C45A999C-C221-43C5-A019-1CF201662E76}"/>
              </a:ext>
            </a:extLst>
          </p:cNvPr>
          <p:cNvSpPr>
            <a:spLocks noGrp="1"/>
          </p:cNvSpPr>
          <p:nvPr>
            <p:ph type="pic" sz="quarter" idx="22" hasCustomPrompt="1"/>
          </p:nvPr>
        </p:nvSpPr>
        <p:spPr>
          <a:xfrm>
            <a:off x="551296" y="551296"/>
            <a:ext cx="11089408" cy="5430404"/>
          </a:xfrm>
          <a:custGeom>
            <a:avLst/>
            <a:gdLst>
              <a:gd name="connsiteX0" fmla="*/ 0 w 11089408"/>
              <a:gd name="connsiteY0" fmla="*/ 0 h 5430404"/>
              <a:gd name="connsiteX1" fmla="*/ 11089408 w 11089408"/>
              <a:gd name="connsiteY1" fmla="*/ 0 h 5430404"/>
              <a:gd name="connsiteX2" fmla="*/ 11089408 w 11089408"/>
              <a:gd name="connsiteY2" fmla="*/ 5430404 h 5430404"/>
              <a:gd name="connsiteX3" fmla="*/ 0 w 11089408"/>
              <a:gd name="connsiteY3" fmla="*/ 5430404 h 5430404"/>
            </a:gdLst>
            <a:ahLst/>
            <a:cxnLst>
              <a:cxn ang="0">
                <a:pos x="connsiteX0" y="connsiteY0"/>
              </a:cxn>
              <a:cxn ang="0">
                <a:pos x="connsiteX1" y="connsiteY1"/>
              </a:cxn>
              <a:cxn ang="0">
                <a:pos x="connsiteX2" y="connsiteY2"/>
              </a:cxn>
              <a:cxn ang="0">
                <a:pos x="connsiteX3" y="connsiteY3"/>
              </a:cxn>
            </a:cxnLst>
            <a:rect l="l" t="t" r="r" b="b"/>
            <a:pathLst>
              <a:path w="11089408" h="5430404">
                <a:moveTo>
                  <a:pt x="0" y="0"/>
                </a:moveTo>
                <a:lnTo>
                  <a:pt x="11089408" y="0"/>
                </a:lnTo>
                <a:lnTo>
                  <a:pt x="11089408" y="5430404"/>
                </a:lnTo>
                <a:lnTo>
                  <a:pt x="0" y="5430404"/>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75264705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76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6" name="Picture Placeholder 5">
            <a:extLst>
              <a:ext uri="{FF2B5EF4-FFF2-40B4-BE49-F238E27FC236}">
                <a16:creationId xmlns:a16="http://schemas.microsoft.com/office/drawing/2014/main" id="{C45A999C-C221-43C5-A019-1CF201662E76}"/>
              </a:ext>
            </a:extLst>
          </p:cNvPr>
          <p:cNvSpPr>
            <a:spLocks noGrp="1"/>
          </p:cNvSpPr>
          <p:nvPr>
            <p:ph type="pic" sz="quarter" idx="22" hasCustomPrompt="1"/>
          </p:nvPr>
        </p:nvSpPr>
        <p:spPr>
          <a:xfrm>
            <a:off x="3860800" y="551296"/>
            <a:ext cx="7779904" cy="5430404"/>
          </a:xfrm>
          <a:custGeom>
            <a:avLst/>
            <a:gdLst>
              <a:gd name="connsiteX0" fmla="*/ 0 w 11089408"/>
              <a:gd name="connsiteY0" fmla="*/ 0 h 5430404"/>
              <a:gd name="connsiteX1" fmla="*/ 11089408 w 11089408"/>
              <a:gd name="connsiteY1" fmla="*/ 0 h 5430404"/>
              <a:gd name="connsiteX2" fmla="*/ 11089408 w 11089408"/>
              <a:gd name="connsiteY2" fmla="*/ 5430404 h 5430404"/>
              <a:gd name="connsiteX3" fmla="*/ 0 w 11089408"/>
              <a:gd name="connsiteY3" fmla="*/ 5430404 h 5430404"/>
            </a:gdLst>
            <a:ahLst/>
            <a:cxnLst>
              <a:cxn ang="0">
                <a:pos x="connsiteX0" y="connsiteY0"/>
              </a:cxn>
              <a:cxn ang="0">
                <a:pos x="connsiteX1" y="connsiteY1"/>
              </a:cxn>
              <a:cxn ang="0">
                <a:pos x="connsiteX2" y="connsiteY2"/>
              </a:cxn>
              <a:cxn ang="0">
                <a:pos x="connsiteX3" y="connsiteY3"/>
              </a:cxn>
            </a:cxnLst>
            <a:rect l="l" t="t" r="r" b="b"/>
            <a:pathLst>
              <a:path w="11089408" h="5430404">
                <a:moveTo>
                  <a:pt x="0" y="0"/>
                </a:moveTo>
                <a:lnTo>
                  <a:pt x="11089408" y="0"/>
                </a:lnTo>
                <a:lnTo>
                  <a:pt x="11089408" y="5430404"/>
                </a:lnTo>
                <a:lnTo>
                  <a:pt x="0" y="5430404"/>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97189879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24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838200" y="720725"/>
            <a:ext cx="10515600" cy="787400"/>
          </a:xfrm>
        </p:spPr>
        <p:txBody>
          <a:bodyPr/>
          <a:lstStyle/>
          <a:p>
            <a:r>
              <a:rPr lang="de-DE" dirty="0"/>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3185159" y="551295"/>
            <a:ext cx="5821682" cy="276999"/>
          </a:xfrm>
          <a:prstGeom prst="rect">
            <a:avLst/>
          </a:prstGeom>
          <a:noFill/>
        </p:spPr>
        <p:txBody>
          <a:bodyPr wrap="square" rtlCol="0">
            <a:spAutoFit/>
          </a:bodyPr>
          <a:lstStyle/>
          <a:p>
            <a:pPr algn="ctr"/>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5762172"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239223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40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838200" y="720725"/>
            <a:ext cx="10515600" cy="787400"/>
          </a:xfrm>
        </p:spPr>
        <p:txBody>
          <a:body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3185159" y="551295"/>
            <a:ext cx="5821682" cy="276999"/>
          </a:xfrm>
          <a:prstGeom prst="rect">
            <a:avLst/>
          </a:prstGeom>
          <a:noFill/>
        </p:spPr>
        <p:txBody>
          <a:bodyPr wrap="square" rtlCol="0">
            <a:spAutoFit/>
          </a:bodyPr>
          <a:lstStyle/>
          <a:p>
            <a:pPr algn="ctr"/>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5762172"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7047AE84-3721-44FB-9C9A-088624DF00AF}"/>
              </a:ext>
            </a:extLst>
          </p:cNvPr>
          <p:cNvSpPr>
            <a:spLocks noGrp="1"/>
          </p:cNvSpPr>
          <p:nvPr>
            <p:ph type="pic" sz="quarter" idx="17" hasCustomPrompt="1"/>
          </p:nvPr>
        </p:nvSpPr>
        <p:spPr>
          <a:xfrm>
            <a:off x="4330495" y="2219149"/>
            <a:ext cx="3531280" cy="3749852"/>
          </a:xfrm>
          <a:custGeom>
            <a:avLst/>
            <a:gdLst>
              <a:gd name="connsiteX0" fmla="*/ 0 w 3531280"/>
              <a:gd name="connsiteY0" fmla="*/ 0 h 3749852"/>
              <a:gd name="connsiteX1" fmla="*/ 3531280 w 3531280"/>
              <a:gd name="connsiteY1" fmla="*/ 0 h 3749852"/>
              <a:gd name="connsiteX2" fmla="*/ 3531280 w 3531280"/>
              <a:gd name="connsiteY2" fmla="*/ 3749852 h 3749852"/>
              <a:gd name="connsiteX3" fmla="*/ 0 w 3531280"/>
              <a:gd name="connsiteY3" fmla="*/ 3749852 h 3749852"/>
            </a:gdLst>
            <a:ahLst/>
            <a:cxnLst>
              <a:cxn ang="0">
                <a:pos x="connsiteX0" y="connsiteY0"/>
              </a:cxn>
              <a:cxn ang="0">
                <a:pos x="connsiteX1" y="connsiteY1"/>
              </a:cxn>
              <a:cxn ang="0">
                <a:pos x="connsiteX2" y="connsiteY2"/>
              </a:cxn>
              <a:cxn ang="0">
                <a:pos x="connsiteX3" y="connsiteY3"/>
              </a:cxn>
            </a:cxnLst>
            <a:rect l="l" t="t" r="r" b="b"/>
            <a:pathLst>
              <a:path w="3531280" h="3749852">
                <a:moveTo>
                  <a:pt x="0" y="0"/>
                </a:moveTo>
                <a:lnTo>
                  <a:pt x="3531280" y="0"/>
                </a:lnTo>
                <a:lnTo>
                  <a:pt x="3531280" y="3749852"/>
                </a:lnTo>
                <a:lnTo>
                  <a:pt x="0" y="3749852"/>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9319867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25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53068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89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BA584749-310A-4148-9B72-72A81527669B}"/>
              </a:ext>
            </a:extLst>
          </p:cNvPr>
          <p:cNvSpPr>
            <a:spLocks noGrp="1"/>
          </p:cNvSpPr>
          <p:nvPr>
            <p:ph type="pic" sz="quarter" idx="17" hasCustomPrompt="1"/>
          </p:nvPr>
        </p:nvSpPr>
        <p:spPr>
          <a:xfrm>
            <a:off x="6154539" y="1939936"/>
            <a:ext cx="5179540" cy="3779957"/>
          </a:xfrm>
          <a:custGeom>
            <a:avLst/>
            <a:gdLst>
              <a:gd name="connsiteX0" fmla="*/ 93688 w 5179540"/>
              <a:gd name="connsiteY0" fmla="*/ 0 h 3779957"/>
              <a:gd name="connsiteX1" fmla="*/ 5084181 w 5179540"/>
              <a:gd name="connsiteY1" fmla="*/ 0 h 3779957"/>
              <a:gd name="connsiteX2" fmla="*/ 5179540 w 5179540"/>
              <a:gd name="connsiteY2" fmla="*/ 95504 h 3779957"/>
              <a:gd name="connsiteX3" fmla="*/ 5179540 w 5179540"/>
              <a:gd name="connsiteY3" fmla="*/ 3684453 h 3779957"/>
              <a:gd name="connsiteX4" fmla="*/ 5084181 w 5179540"/>
              <a:gd name="connsiteY4" fmla="*/ 3779957 h 3779957"/>
              <a:gd name="connsiteX5" fmla="*/ 93688 w 5179540"/>
              <a:gd name="connsiteY5" fmla="*/ 3779957 h 3779957"/>
              <a:gd name="connsiteX6" fmla="*/ 0 w 5179540"/>
              <a:gd name="connsiteY6" fmla="*/ 3684453 h 3779957"/>
              <a:gd name="connsiteX7" fmla="*/ 0 w 5179540"/>
              <a:gd name="connsiteY7" fmla="*/ 95504 h 3779957"/>
              <a:gd name="connsiteX8" fmla="*/ 93688 w 5179540"/>
              <a:gd name="connsiteY8" fmla="*/ 0 h 37799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79540" h="3779957">
                <a:moveTo>
                  <a:pt x="93688" y="0"/>
                </a:moveTo>
                <a:cubicBezTo>
                  <a:pt x="93688" y="0"/>
                  <a:pt x="93688" y="0"/>
                  <a:pt x="5084181" y="0"/>
                </a:cubicBezTo>
                <a:cubicBezTo>
                  <a:pt x="5136043" y="0"/>
                  <a:pt x="5179540" y="43563"/>
                  <a:pt x="5179540" y="95504"/>
                </a:cubicBezTo>
                <a:cubicBezTo>
                  <a:pt x="5179540" y="95504"/>
                  <a:pt x="5179540" y="95504"/>
                  <a:pt x="5179540" y="3684453"/>
                </a:cubicBezTo>
                <a:cubicBezTo>
                  <a:pt x="5179540" y="3738069"/>
                  <a:pt x="5136043" y="3779957"/>
                  <a:pt x="5084181" y="3779957"/>
                </a:cubicBezTo>
                <a:cubicBezTo>
                  <a:pt x="5084181" y="3779957"/>
                  <a:pt x="5084181" y="3779957"/>
                  <a:pt x="93688" y="3779957"/>
                </a:cubicBezTo>
                <a:cubicBezTo>
                  <a:pt x="41825" y="3779957"/>
                  <a:pt x="0" y="3738069"/>
                  <a:pt x="0" y="3684453"/>
                </a:cubicBezTo>
                <a:lnTo>
                  <a:pt x="0" y="95504"/>
                </a:lnTo>
                <a:cubicBezTo>
                  <a:pt x="0" y="43563"/>
                  <a:pt x="41825" y="0"/>
                  <a:pt x="93688"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71104853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88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F879BA11-903E-4D37-A851-D764B7CEE97C}"/>
              </a:ext>
            </a:extLst>
          </p:cNvPr>
          <p:cNvSpPr>
            <a:spLocks noGrp="1"/>
          </p:cNvSpPr>
          <p:nvPr>
            <p:ph type="pic" sz="quarter" idx="17" hasCustomPrompt="1"/>
          </p:nvPr>
        </p:nvSpPr>
        <p:spPr>
          <a:xfrm>
            <a:off x="5807438" y="2422633"/>
            <a:ext cx="4670466" cy="3059133"/>
          </a:xfrm>
          <a:custGeom>
            <a:avLst/>
            <a:gdLst>
              <a:gd name="connsiteX0" fmla="*/ 119057 w 4670466"/>
              <a:gd name="connsiteY0" fmla="*/ 0 h 3059133"/>
              <a:gd name="connsiteX1" fmla="*/ 4552844 w 4670466"/>
              <a:gd name="connsiteY1" fmla="*/ 0 h 3059133"/>
              <a:gd name="connsiteX2" fmla="*/ 4670466 w 4670466"/>
              <a:gd name="connsiteY2" fmla="*/ 119094 h 3059133"/>
              <a:gd name="connsiteX3" fmla="*/ 4670466 w 4670466"/>
              <a:gd name="connsiteY3" fmla="*/ 3059133 h 3059133"/>
              <a:gd name="connsiteX4" fmla="*/ 0 w 4670466"/>
              <a:gd name="connsiteY4" fmla="*/ 3059133 h 3059133"/>
              <a:gd name="connsiteX5" fmla="*/ 0 w 4670466"/>
              <a:gd name="connsiteY5" fmla="*/ 119094 h 3059133"/>
              <a:gd name="connsiteX6" fmla="*/ 119057 w 4670466"/>
              <a:gd name="connsiteY6" fmla="*/ 0 h 3059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70466" h="3059133">
                <a:moveTo>
                  <a:pt x="119057" y="0"/>
                </a:moveTo>
                <a:cubicBezTo>
                  <a:pt x="119057" y="0"/>
                  <a:pt x="119057" y="0"/>
                  <a:pt x="4552844" y="0"/>
                </a:cubicBezTo>
                <a:cubicBezTo>
                  <a:pt x="4617392" y="0"/>
                  <a:pt x="4670466" y="53808"/>
                  <a:pt x="4670466" y="119094"/>
                </a:cubicBezTo>
                <a:cubicBezTo>
                  <a:pt x="4670466" y="119094"/>
                  <a:pt x="4670466" y="119094"/>
                  <a:pt x="4670466" y="3059133"/>
                </a:cubicBezTo>
                <a:cubicBezTo>
                  <a:pt x="4670466" y="3059133"/>
                  <a:pt x="4670466" y="3059133"/>
                  <a:pt x="0" y="3059133"/>
                </a:cubicBezTo>
                <a:cubicBezTo>
                  <a:pt x="0" y="3059133"/>
                  <a:pt x="0" y="3059133"/>
                  <a:pt x="0" y="119094"/>
                </a:cubicBezTo>
                <a:cubicBezTo>
                  <a:pt x="0" y="53808"/>
                  <a:pt x="54509" y="0"/>
                  <a:pt x="119057"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59498709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90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F879BA11-903E-4D37-A851-D764B7CEE97C}"/>
              </a:ext>
            </a:extLst>
          </p:cNvPr>
          <p:cNvSpPr>
            <a:spLocks noGrp="1"/>
          </p:cNvSpPr>
          <p:nvPr>
            <p:ph type="pic" sz="quarter" idx="17" hasCustomPrompt="1"/>
          </p:nvPr>
        </p:nvSpPr>
        <p:spPr>
          <a:xfrm>
            <a:off x="1119317" y="2422633"/>
            <a:ext cx="4670466" cy="3059133"/>
          </a:xfrm>
          <a:custGeom>
            <a:avLst/>
            <a:gdLst>
              <a:gd name="connsiteX0" fmla="*/ 119057 w 4670466"/>
              <a:gd name="connsiteY0" fmla="*/ 0 h 3059133"/>
              <a:gd name="connsiteX1" fmla="*/ 4552844 w 4670466"/>
              <a:gd name="connsiteY1" fmla="*/ 0 h 3059133"/>
              <a:gd name="connsiteX2" fmla="*/ 4670466 w 4670466"/>
              <a:gd name="connsiteY2" fmla="*/ 119094 h 3059133"/>
              <a:gd name="connsiteX3" fmla="*/ 4670466 w 4670466"/>
              <a:gd name="connsiteY3" fmla="*/ 3059133 h 3059133"/>
              <a:gd name="connsiteX4" fmla="*/ 0 w 4670466"/>
              <a:gd name="connsiteY4" fmla="*/ 3059133 h 3059133"/>
              <a:gd name="connsiteX5" fmla="*/ 0 w 4670466"/>
              <a:gd name="connsiteY5" fmla="*/ 119094 h 3059133"/>
              <a:gd name="connsiteX6" fmla="*/ 119057 w 4670466"/>
              <a:gd name="connsiteY6" fmla="*/ 0 h 3059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70466" h="3059133">
                <a:moveTo>
                  <a:pt x="119057" y="0"/>
                </a:moveTo>
                <a:cubicBezTo>
                  <a:pt x="119057" y="0"/>
                  <a:pt x="119057" y="0"/>
                  <a:pt x="4552844" y="0"/>
                </a:cubicBezTo>
                <a:cubicBezTo>
                  <a:pt x="4617392" y="0"/>
                  <a:pt x="4670466" y="53808"/>
                  <a:pt x="4670466" y="119094"/>
                </a:cubicBezTo>
                <a:cubicBezTo>
                  <a:pt x="4670466" y="119094"/>
                  <a:pt x="4670466" y="119094"/>
                  <a:pt x="4670466" y="3059133"/>
                </a:cubicBezTo>
                <a:cubicBezTo>
                  <a:pt x="4670466" y="3059133"/>
                  <a:pt x="4670466" y="3059133"/>
                  <a:pt x="0" y="3059133"/>
                </a:cubicBezTo>
                <a:cubicBezTo>
                  <a:pt x="0" y="3059133"/>
                  <a:pt x="0" y="3059133"/>
                  <a:pt x="0" y="119094"/>
                </a:cubicBezTo>
                <a:cubicBezTo>
                  <a:pt x="0" y="53808"/>
                  <a:pt x="54509" y="0"/>
                  <a:pt x="119057"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42113004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Full Image without Header &amp; Footer">
    <p:spTree>
      <p:nvGrpSpPr>
        <p:cNvPr id="1" name=""/>
        <p:cNvGrpSpPr/>
        <p:nvPr/>
      </p:nvGrpSpPr>
      <p:grpSpPr>
        <a:xfrm>
          <a:off x="0" y="0"/>
          <a:ext cx="0" cy="0"/>
          <a:chOff x="0" y="0"/>
          <a:chExt cx="0" cy="0"/>
        </a:xfrm>
      </p:grpSpPr>
      <p:pic>
        <p:nvPicPr>
          <p:cNvPr id="2" name="Picture 62">
            <a:extLst>
              <a:ext uri="{FF2B5EF4-FFF2-40B4-BE49-F238E27FC236}">
                <a16:creationId xmlns:a16="http://schemas.microsoft.com/office/drawing/2014/main" id="{7B24E859-C13E-EEF3-AE28-79193D0A0E83}"/>
              </a:ext>
            </a:extLst>
          </p:cNvPr>
          <p:cNvPicPr>
            <a:picLocks noChangeAspect="1"/>
          </p:cNvPicPr>
          <p:nvPr userDrawn="1"/>
        </p:nvPicPr>
        <p:blipFill>
          <a:blip r:embed="rId2">
            <a:lum bright="70000" contrast="-70000"/>
          </a:blip>
          <a:stretch>
            <a:fillRect/>
          </a:stretch>
        </p:blipFill>
        <p:spPr>
          <a:xfrm>
            <a:off x="-129113" y="1"/>
            <a:ext cx="12450226" cy="6857998"/>
          </a:xfrm>
          <a:prstGeom prst="rect">
            <a:avLst/>
          </a:prstGeom>
        </p:spPr>
      </p:pic>
      <p:sp>
        <p:nvSpPr>
          <p:cNvPr id="4" name="Title 11">
            <a:extLst>
              <a:ext uri="{FF2B5EF4-FFF2-40B4-BE49-F238E27FC236}">
                <a16:creationId xmlns:a16="http://schemas.microsoft.com/office/drawing/2014/main" id="{72D36832-A7D7-9976-4054-3E4696B04EC2}"/>
              </a:ext>
            </a:extLst>
          </p:cNvPr>
          <p:cNvSpPr>
            <a:spLocks noGrp="1"/>
          </p:cNvSpPr>
          <p:nvPr>
            <p:ph type="title"/>
          </p:nvPr>
        </p:nvSpPr>
        <p:spPr>
          <a:xfrm>
            <a:off x="3115055" y="3128916"/>
            <a:ext cx="5961888" cy="600164"/>
          </a:xfrm>
          <a:noFill/>
        </p:spPr>
        <p:txBody>
          <a:bodyPr vert="horz" wrap="none" lIns="91440" tIns="45720" rIns="91440" bIns="45720" rtlCol="0" anchor="ctr">
            <a:spAutoFit/>
          </a:bodyPr>
          <a:lstStyle>
            <a:lvl1pPr>
              <a:defRPr lang="en-US" dirty="0">
                <a:gradFill flip="none" rotWithShape="1">
                  <a:gsLst>
                    <a:gs pos="0">
                      <a:srgbClr val="7ED878"/>
                    </a:gs>
                    <a:gs pos="100000">
                      <a:srgbClr val="42D0C6"/>
                    </a:gs>
                  </a:gsLst>
                  <a:lin ang="2700000" scaled="1"/>
                  <a:tileRect/>
                </a:gradFill>
                <a:latin typeface="Gilroy Bold" panose="00000800000000000000" pitchFamily="50" charset="0"/>
              </a:defRPr>
            </a:lvl1pPr>
          </a:lstStyle>
          <a:p>
            <a:pPr marL="0" lvl="0"/>
            <a:r>
              <a:rPr lang="de-DE" dirty="0"/>
              <a:t>Mastertitelformat bearbeiten</a:t>
            </a:r>
            <a:endParaRPr lang="en-US" dirty="0"/>
          </a:p>
        </p:txBody>
      </p:sp>
    </p:spTree>
    <p:extLst>
      <p:ext uri="{BB962C8B-B14F-4D97-AF65-F5344CB8AC3E}">
        <p14:creationId xmlns:p14="http://schemas.microsoft.com/office/powerpoint/2010/main" val="1575173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87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A9C2ED03-881F-4FEF-BC8B-3F367AF9C4CE}"/>
              </a:ext>
            </a:extLst>
          </p:cNvPr>
          <p:cNvSpPr>
            <a:spLocks noGrp="1"/>
          </p:cNvSpPr>
          <p:nvPr>
            <p:ph type="pic" sz="quarter" idx="17" hasCustomPrompt="1"/>
          </p:nvPr>
        </p:nvSpPr>
        <p:spPr>
          <a:xfrm>
            <a:off x="4880800" y="812308"/>
            <a:ext cx="2429170" cy="5233382"/>
          </a:xfrm>
          <a:custGeom>
            <a:avLst/>
            <a:gdLst>
              <a:gd name="connsiteX0" fmla="*/ 320356 w 2429170"/>
              <a:gd name="connsiteY0" fmla="*/ 0 h 5233382"/>
              <a:gd name="connsiteX1" fmla="*/ 2108815 w 2429170"/>
              <a:gd name="connsiteY1" fmla="*/ 0 h 5233382"/>
              <a:gd name="connsiteX2" fmla="*/ 2429170 w 2429170"/>
              <a:gd name="connsiteY2" fmla="*/ 319895 h 5233382"/>
              <a:gd name="connsiteX3" fmla="*/ 2429170 w 2429170"/>
              <a:gd name="connsiteY3" fmla="*/ 4913488 h 5233382"/>
              <a:gd name="connsiteX4" fmla="*/ 2108815 w 2429170"/>
              <a:gd name="connsiteY4" fmla="*/ 5233382 h 5233382"/>
              <a:gd name="connsiteX5" fmla="*/ 320356 w 2429170"/>
              <a:gd name="connsiteY5" fmla="*/ 5233382 h 5233382"/>
              <a:gd name="connsiteX6" fmla="*/ 0 w 2429170"/>
              <a:gd name="connsiteY6" fmla="*/ 4913488 h 5233382"/>
              <a:gd name="connsiteX7" fmla="*/ 0 w 2429170"/>
              <a:gd name="connsiteY7" fmla="*/ 319895 h 5233382"/>
              <a:gd name="connsiteX8" fmla="*/ 320356 w 2429170"/>
              <a:gd name="connsiteY8" fmla="*/ 0 h 5233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29170" h="5233382">
                <a:moveTo>
                  <a:pt x="320356" y="0"/>
                </a:moveTo>
                <a:lnTo>
                  <a:pt x="2108815" y="0"/>
                </a:lnTo>
                <a:cubicBezTo>
                  <a:pt x="2286278" y="0"/>
                  <a:pt x="2429170" y="142687"/>
                  <a:pt x="2429170" y="319895"/>
                </a:cubicBezTo>
                <a:cubicBezTo>
                  <a:pt x="2429170" y="319895"/>
                  <a:pt x="2429170" y="319895"/>
                  <a:pt x="2429170" y="4913488"/>
                </a:cubicBezTo>
                <a:cubicBezTo>
                  <a:pt x="2429170" y="5090695"/>
                  <a:pt x="2286278" y="5233382"/>
                  <a:pt x="2108815" y="5233382"/>
                </a:cubicBezTo>
                <a:cubicBezTo>
                  <a:pt x="2108815" y="5233382"/>
                  <a:pt x="2108815" y="5233382"/>
                  <a:pt x="320356" y="5233382"/>
                </a:cubicBezTo>
                <a:cubicBezTo>
                  <a:pt x="142893" y="5233382"/>
                  <a:pt x="0" y="5090695"/>
                  <a:pt x="0" y="4913488"/>
                </a:cubicBezTo>
                <a:cubicBezTo>
                  <a:pt x="0" y="4913488"/>
                  <a:pt x="0" y="4913488"/>
                  <a:pt x="0" y="319895"/>
                </a:cubicBezTo>
                <a:cubicBezTo>
                  <a:pt x="0" y="142687"/>
                  <a:pt x="142893" y="0"/>
                  <a:pt x="320356"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25568598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86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2428E60A-EBA8-4853-B85F-A0A6FE6E8BFF}"/>
              </a:ext>
            </a:extLst>
          </p:cNvPr>
          <p:cNvSpPr>
            <a:spLocks noGrp="1"/>
          </p:cNvSpPr>
          <p:nvPr>
            <p:ph type="pic" sz="quarter" idx="17" hasCustomPrompt="1"/>
          </p:nvPr>
        </p:nvSpPr>
        <p:spPr>
          <a:xfrm>
            <a:off x="4330495" y="2219149"/>
            <a:ext cx="2298700" cy="3749852"/>
          </a:xfrm>
          <a:custGeom>
            <a:avLst/>
            <a:gdLst>
              <a:gd name="connsiteX0" fmla="*/ 0 w 2298700"/>
              <a:gd name="connsiteY0" fmla="*/ 0 h 3749852"/>
              <a:gd name="connsiteX1" fmla="*/ 2298700 w 2298700"/>
              <a:gd name="connsiteY1" fmla="*/ 0 h 3749852"/>
              <a:gd name="connsiteX2" fmla="*/ 2298700 w 2298700"/>
              <a:gd name="connsiteY2" fmla="*/ 3749852 h 3749852"/>
              <a:gd name="connsiteX3" fmla="*/ 0 w 2298700"/>
              <a:gd name="connsiteY3" fmla="*/ 3749852 h 3749852"/>
            </a:gdLst>
            <a:ahLst/>
            <a:cxnLst>
              <a:cxn ang="0">
                <a:pos x="connsiteX0" y="connsiteY0"/>
              </a:cxn>
              <a:cxn ang="0">
                <a:pos x="connsiteX1" y="connsiteY1"/>
              </a:cxn>
              <a:cxn ang="0">
                <a:pos x="connsiteX2" y="connsiteY2"/>
              </a:cxn>
              <a:cxn ang="0">
                <a:pos x="connsiteX3" y="connsiteY3"/>
              </a:cxn>
            </a:cxnLst>
            <a:rect l="l" t="t" r="r" b="b"/>
            <a:pathLst>
              <a:path w="2298700" h="3749852">
                <a:moveTo>
                  <a:pt x="0" y="0"/>
                </a:moveTo>
                <a:lnTo>
                  <a:pt x="2298700" y="0"/>
                </a:lnTo>
                <a:lnTo>
                  <a:pt x="2298700" y="3749852"/>
                </a:lnTo>
                <a:lnTo>
                  <a:pt x="0" y="3749852"/>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911400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78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Picture Placeholder 15">
            <a:extLst>
              <a:ext uri="{FF2B5EF4-FFF2-40B4-BE49-F238E27FC236}">
                <a16:creationId xmlns:a16="http://schemas.microsoft.com/office/drawing/2014/main" id="{6A184126-711A-4345-BB13-133FC5E0D164}"/>
              </a:ext>
            </a:extLst>
          </p:cNvPr>
          <p:cNvSpPr>
            <a:spLocks noGrp="1"/>
          </p:cNvSpPr>
          <p:nvPr>
            <p:ph type="pic" sz="quarter" idx="22" hasCustomPrompt="1"/>
          </p:nvPr>
        </p:nvSpPr>
        <p:spPr>
          <a:xfrm>
            <a:off x="551297" y="2046515"/>
            <a:ext cx="3512187" cy="3889828"/>
          </a:xfrm>
          <a:custGeom>
            <a:avLst/>
            <a:gdLst>
              <a:gd name="connsiteX0" fmla="*/ 0 w 3512187"/>
              <a:gd name="connsiteY0" fmla="*/ 0 h 3889828"/>
              <a:gd name="connsiteX1" fmla="*/ 3512187 w 3512187"/>
              <a:gd name="connsiteY1" fmla="*/ 0 h 3889828"/>
              <a:gd name="connsiteX2" fmla="*/ 3512187 w 3512187"/>
              <a:gd name="connsiteY2" fmla="*/ 3889828 h 3889828"/>
              <a:gd name="connsiteX3" fmla="*/ 0 w 3512187"/>
              <a:gd name="connsiteY3" fmla="*/ 3889828 h 3889828"/>
            </a:gdLst>
            <a:ahLst/>
            <a:cxnLst>
              <a:cxn ang="0">
                <a:pos x="connsiteX0" y="connsiteY0"/>
              </a:cxn>
              <a:cxn ang="0">
                <a:pos x="connsiteX1" y="connsiteY1"/>
              </a:cxn>
              <a:cxn ang="0">
                <a:pos x="connsiteX2" y="connsiteY2"/>
              </a:cxn>
              <a:cxn ang="0">
                <a:pos x="connsiteX3" y="connsiteY3"/>
              </a:cxn>
            </a:cxnLst>
            <a:rect l="l" t="t" r="r" b="b"/>
            <a:pathLst>
              <a:path w="3512187" h="3889828">
                <a:moveTo>
                  <a:pt x="0" y="0"/>
                </a:moveTo>
                <a:lnTo>
                  <a:pt x="3512187" y="0"/>
                </a:lnTo>
                <a:lnTo>
                  <a:pt x="3512187" y="3889828"/>
                </a:lnTo>
                <a:lnTo>
                  <a:pt x="0" y="3889828"/>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8" name="Picture Placeholder 17">
            <a:extLst>
              <a:ext uri="{FF2B5EF4-FFF2-40B4-BE49-F238E27FC236}">
                <a16:creationId xmlns:a16="http://schemas.microsoft.com/office/drawing/2014/main" id="{43EF2E37-1122-4411-B035-84084E105ED2}"/>
              </a:ext>
            </a:extLst>
          </p:cNvPr>
          <p:cNvSpPr>
            <a:spLocks noGrp="1"/>
          </p:cNvSpPr>
          <p:nvPr>
            <p:ph type="pic" sz="quarter" idx="23" hasCustomPrompt="1"/>
          </p:nvPr>
        </p:nvSpPr>
        <p:spPr>
          <a:xfrm>
            <a:off x="4311135" y="2046515"/>
            <a:ext cx="3569730" cy="3889828"/>
          </a:xfrm>
          <a:custGeom>
            <a:avLst/>
            <a:gdLst>
              <a:gd name="connsiteX0" fmla="*/ 0 w 3569730"/>
              <a:gd name="connsiteY0" fmla="*/ 0 h 3889828"/>
              <a:gd name="connsiteX1" fmla="*/ 3569730 w 3569730"/>
              <a:gd name="connsiteY1" fmla="*/ 0 h 3889828"/>
              <a:gd name="connsiteX2" fmla="*/ 3569730 w 3569730"/>
              <a:gd name="connsiteY2" fmla="*/ 3889828 h 3889828"/>
              <a:gd name="connsiteX3" fmla="*/ 0 w 3569730"/>
              <a:gd name="connsiteY3" fmla="*/ 3889828 h 3889828"/>
            </a:gdLst>
            <a:ahLst/>
            <a:cxnLst>
              <a:cxn ang="0">
                <a:pos x="connsiteX0" y="connsiteY0"/>
              </a:cxn>
              <a:cxn ang="0">
                <a:pos x="connsiteX1" y="connsiteY1"/>
              </a:cxn>
              <a:cxn ang="0">
                <a:pos x="connsiteX2" y="connsiteY2"/>
              </a:cxn>
              <a:cxn ang="0">
                <a:pos x="connsiteX3" y="connsiteY3"/>
              </a:cxn>
            </a:cxnLst>
            <a:rect l="l" t="t" r="r" b="b"/>
            <a:pathLst>
              <a:path w="3569730" h="3889828">
                <a:moveTo>
                  <a:pt x="0" y="0"/>
                </a:moveTo>
                <a:lnTo>
                  <a:pt x="3569730" y="0"/>
                </a:lnTo>
                <a:lnTo>
                  <a:pt x="3569730" y="3889828"/>
                </a:lnTo>
                <a:lnTo>
                  <a:pt x="0" y="3889828"/>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20" name="Picture Placeholder 19">
            <a:extLst>
              <a:ext uri="{FF2B5EF4-FFF2-40B4-BE49-F238E27FC236}">
                <a16:creationId xmlns:a16="http://schemas.microsoft.com/office/drawing/2014/main" id="{ECAB097F-865E-44D0-BF1D-1349D908961E}"/>
              </a:ext>
            </a:extLst>
          </p:cNvPr>
          <p:cNvSpPr>
            <a:spLocks noGrp="1"/>
          </p:cNvSpPr>
          <p:nvPr>
            <p:ph type="pic" sz="quarter" idx="24" hasCustomPrompt="1"/>
          </p:nvPr>
        </p:nvSpPr>
        <p:spPr>
          <a:xfrm>
            <a:off x="8128517" y="2046515"/>
            <a:ext cx="3512187" cy="3889828"/>
          </a:xfrm>
          <a:custGeom>
            <a:avLst/>
            <a:gdLst>
              <a:gd name="connsiteX0" fmla="*/ 0 w 3512187"/>
              <a:gd name="connsiteY0" fmla="*/ 0 h 3889828"/>
              <a:gd name="connsiteX1" fmla="*/ 3512187 w 3512187"/>
              <a:gd name="connsiteY1" fmla="*/ 0 h 3889828"/>
              <a:gd name="connsiteX2" fmla="*/ 3512187 w 3512187"/>
              <a:gd name="connsiteY2" fmla="*/ 3889828 h 3889828"/>
              <a:gd name="connsiteX3" fmla="*/ 0 w 3512187"/>
              <a:gd name="connsiteY3" fmla="*/ 3889828 h 3889828"/>
            </a:gdLst>
            <a:ahLst/>
            <a:cxnLst>
              <a:cxn ang="0">
                <a:pos x="connsiteX0" y="connsiteY0"/>
              </a:cxn>
              <a:cxn ang="0">
                <a:pos x="connsiteX1" y="connsiteY1"/>
              </a:cxn>
              <a:cxn ang="0">
                <a:pos x="connsiteX2" y="connsiteY2"/>
              </a:cxn>
              <a:cxn ang="0">
                <a:pos x="connsiteX3" y="connsiteY3"/>
              </a:cxn>
            </a:cxnLst>
            <a:rect l="l" t="t" r="r" b="b"/>
            <a:pathLst>
              <a:path w="3512187" h="3889828">
                <a:moveTo>
                  <a:pt x="0" y="0"/>
                </a:moveTo>
                <a:lnTo>
                  <a:pt x="3512187" y="0"/>
                </a:lnTo>
                <a:lnTo>
                  <a:pt x="3512187" y="3889828"/>
                </a:lnTo>
                <a:lnTo>
                  <a:pt x="0" y="3889828"/>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02268885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174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50E2E523-B885-4A95-A09A-C7A5E50D3F1C}"/>
              </a:ext>
            </a:extLst>
          </p:cNvPr>
          <p:cNvSpPr>
            <a:spLocks noGrp="1"/>
          </p:cNvSpPr>
          <p:nvPr>
            <p:ph type="pic" sz="quarter" idx="22" hasCustomPrompt="1"/>
          </p:nvPr>
        </p:nvSpPr>
        <p:spPr>
          <a:xfrm>
            <a:off x="7926131" y="2322286"/>
            <a:ext cx="3718352" cy="3521835"/>
          </a:xfrm>
          <a:custGeom>
            <a:avLst/>
            <a:gdLst>
              <a:gd name="connsiteX0" fmla="*/ 0 w 3718352"/>
              <a:gd name="connsiteY0" fmla="*/ 0 h 3521835"/>
              <a:gd name="connsiteX1" fmla="*/ 3718352 w 3718352"/>
              <a:gd name="connsiteY1" fmla="*/ 0 h 3521835"/>
              <a:gd name="connsiteX2" fmla="*/ 3718352 w 3718352"/>
              <a:gd name="connsiteY2" fmla="*/ 3521835 h 3521835"/>
              <a:gd name="connsiteX3" fmla="*/ 0 w 3718352"/>
              <a:gd name="connsiteY3" fmla="*/ 3521835 h 3521835"/>
            </a:gdLst>
            <a:ahLst/>
            <a:cxnLst>
              <a:cxn ang="0">
                <a:pos x="connsiteX0" y="connsiteY0"/>
              </a:cxn>
              <a:cxn ang="0">
                <a:pos x="connsiteX1" y="connsiteY1"/>
              </a:cxn>
              <a:cxn ang="0">
                <a:pos x="connsiteX2" y="connsiteY2"/>
              </a:cxn>
              <a:cxn ang="0">
                <a:pos x="connsiteX3" y="connsiteY3"/>
              </a:cxn>
            </a:cxnLst>
            <a:rect l="l" t="t" r="r" b="b"/>
            <a:pathLst>
              <a:path w="3718352" h="3521835">
                <a:moveTo>
                  <a:pt x="0" y="0"/>
                </a:moveTo>
                <a:lnTo>
                  <a:pt x="3718352" y="0"/>
                </a:lnTo>
                <a:lnTo>
                  <a:pt x="3718352" y="3521835"/>
                </a:lnTo>
                <a:lnTo>
                  <a:pt x="0" y="3521835"/>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48951510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171_Full Image without Header &amp; Footer">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E021B62C-BD60-4BC0-A130-CBF80D65A964}"/>
              </a:ext>
            </a:extLst>
          </p:cNvPr>
          <p:cNvSpPr>
            <a:spLocks noGrp="1"/>
          </p:cNvSpPr>
          <p:nvPr>
            <p:ph type="pic" sz="quarter" idx="23" hasCustomPrompt="1"/>
          </p:nvPr>
        </p:nvSpPr>
        <p:spPr>
          <a:xfrm>
            <a:off x="4218209" y="2216248"/>
            <a:ext cx="1277062" cy="1277062"/>
          </a:xfrm>
          <a:custGeom>
            <a:avLst/>
            <a:gdLst>
              <a:gd name="connsiteX0" fmla="*/ 638531 w 1277062"/>
              <a:gd name="connsiteY0" fmla="*/ 0 h 1277062"/>
              <a:gd name="connsiteX1" fmla="*/ 1277062 w 1277062"/>
              <a:gd name="connsiteY1" fmla="*/ 638531 h 1277062"/>
              <a:gd name="connsiteX2" fmla="*/ 638531 w 1277062"/>
              <a:gd name="connsiteY2" fmla="*/ 1277062 h 1277062"/>
              <a:gd name="connsiteX3" fmla="*/ 0 w 1277062"/>
              <a:gd name="connsiteY3" fmla="*/ 638531 h 1277062"/>
              <a:gd name="connsiteX4" fmla="*/ 638531 w 1277062"/>
              <a:gd name="connsiteY4" fmla="*/ 0 h 1277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7062" h="1277062">
                <a:moveTo>
                  <a:pt x="638531" y="0"/>
                </a:moveTo>
                <a:cubicBezTo>
                  <a:pt x="991182" y="0"/>
                  <a:pt x="1277062" y="285880"/>
                  <a:pt x="1277062" y="638531"/>
                </a:cubicBezTo>
                <a:cubicBezTo>
                  <a:pt x="1277062" y="991182"/>
                  <a:pt x="991182" y="1277062"/>
                  <a:pt x="638531" y="1277062"/>
                </a:cubicBezTo>
                <a:cubicBezTo>
                  <a:pt x="285880" y="1277062"/>
                  <a:pt x="0" y="991182"/>
                  <a:pt x="0" y="638531"/>
                </a:cubicBezTo>
                <a:cubicBezTo>
                  <a:pt x="0" y="285880"/>
                  <a:pt x="285880" y="0"/>
                  <a:pt x="638531"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9" name="Picture Placeholder 18">
            <a:extLst>
              <a:ext uri="{FF2B5EF4-FFF2-40B4-BE49-F238E27FC236}">
                <a16:creationId xmlns:a16="http://schemas.microsoft.com/office/drawing/2014/main" id="{601A6492-BD42-4656-A15B-9720D8754A8E}"/>
              </a:ext>
            </a:extLst>
          </p:cNvPr>
          <p:cNvSpPr>
            <a:spLocks noGrp="1"/>
          </p:cNvSpPr>
          <p:nvPr>
            <p:ph type="pic" sz="quarter" idx="24" hasCustomPrompt="1"/>
          </p:nvPr>
        </p:nvSpPr>
        <p:spPr>
          <a:xfrm>
            <a:off x="6696729" y="2216248"/>
            <a:ext cx="1277062" cy="1277062"/>
          </a:xfrm>
          <a:custGeom>
            <a:avLst/>
            <a:gdLst>
              <a:gd name="connsiteX0" fmla="*/ 638531 w 1277062"/>
              <a:gd name="connsiteY0" fmla="*/ 0 h 1277062"/>
              <a:gd name="connsiteX1" fmla="*/ 1277062 w 1277062"/>
              <a:gd name="connsiteY1" fmla="*/ 638531 h 1277062"/>
              <a:gd name="connsiteX2" fmla="*/ 638531 w 1277062"/>
              <a:gd name="connsiteY2" fmla="*/ 1277062 h 1277062"/>
              <a:gd name="connsiteX3" fmla="*/ 0 w 1277062"/>
              <a:gd name="connsiteY3" fmla="*/ 638531 h 1277062"/>
              <a:gd name="connsiteX4" fmla="*/ 638531 w 1277062"/>
              <a:gd name="connsiteY4" fmla="*/ 0 h 1277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7062" h="1277062">
                <a:moveTo>
                  <a:pt x="638531" y="0"/>
                </a:moveTo>
                <a:cubicBezTo>
                  <a:pt x="991182" y="0"/>
                  <a:pt x="1277062" y="285880"/>
                  <a:pt x="1277062" y="638531"/>
                </a:cubicBezTo>
                <a:cubicBezTo>
                  <a:pt x="1277062" y="991182"/>
                  <a:pt x="991182" y="1277062"/>
                  <a:pt x="638531" y="1277062"/>
                </a:cubicBezTo>
                <a:cubicBezTo>
                  <a:pt x="285880" y="1277062"/>
                  <a:pt x="0" y="991182"/>
                  <a:pt x="0" y="638531"/>
                </a:cubicBezTo>
                <a:cubicBezTo>
                  <a:pt x="0" y="285880"/>
                  <a:pt x="285880" y="0"/>
                  <a:pt x="638531"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20" name="Picture Placeholder 19">
            <a:extLst>
              <a:ext uri="{FF2B5EF4-FFF2-40B4-BE49-F238E27FC236}">
                <a16:creationId xmlns:a16="http://schemas.microsoft.com/office/drawing/2014/main" id="{0EFB202D-C7CA-4CE2-AA3B-F70DF81A677B}"/>
              </a:ext>
            </a:extLst>
          </p:cNvPr>
          <p:cNvSpPr>
            <a:spLocks noGrp="1"/>
          </p:cNvSpPr>
          <p:nvPr>
            <p:ph type="pic" sz="quarter" idx="25" hasCustomPrompt="1"/>
          </p:nvPr>
        </p:nvSpPr>
        <p:spPr>
          <a:xfrm>
            <a:off x="9175249" y="2216248"/>
            <a:ext cx="1277062" cy="1277062"/>
          </a:xfrm>
          <a:custGeom>
            <a:avLst/>
            <a:gdLst>
              <a:gd name="connsiteX0" fmla="*/ 638531 w 1277062"/>
              <a:gd name="connsiteY0" fmla="*/ 0 h 1277062"/>
              <a:gd name="connsiteX1" fmla="*/ 1277062 w 1277062"/>
              <a:gd name="connsiteY1" fmla="*/ 638531 h 1277062"/>
              <a:gd name="connsiteX2" fmla="*/ 638531 w 1277062"/>
              <a:gd name="connsiteY2" fmla="*/ 1277062 h 1277062"/>
              <a:gd name="connsiteX3" fmla="*/ 0 w 1277062"/>
              <a:gd name="connsiteY3" fmla="*/ 638531 h 1277062"/>
              <a:gd name="connsiteX4" fmla="*/ 638531 w 1277062"/>
              <a:gd name="connsiteY4" fmla="*/ 0 h 1277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7062" h="1277062">
                <a:moveTo>
                  <a:pt x="638531" y="0"/>
                </a:moveTo>
                <a:cubicBezTo>
                  <a:pt x="991182" y="0"/>
                  <a:pt x="1277062" y="285880"/>
                  <a:pt x="1277062" y="638531"/>
                </a:cubicBezTo>
                <a:cubicBezTo>
                  <a:pt x="1277062" y="991182"/>
                  <a:pt x="991182" y="1277062"/>
                  <a:pt x="638531" y="1277062"/>
                </a:cubicBezTo>
                <a:cubicBezTo>
                  <a:pt x="285880" y="1277062"/>
                  <a:pt x="0" y="991182"/>
                  <a:pt x="0" y="638531"/>
                </a:cubicBezTo>
                <a:cubicBezTo>
                  <a:pt x="0" y="285880"/>
                  <a:pt x="285880" y="0"/>
                  <a:pt x="638531"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icture Placeholder 16">
            <a:extLst>
              <a:ext uri="{FF2B5EF4-FFF2-40B4-BE49-F238E27FC236}">
                <a16:creationId xmlns:a16="http://schemas.microsoft.com/office/drawing/2014/main" id="{7E522B5E-DDD2-43E0-8917-07DE6A5200C0}"/>
              </a:ext>
            </a:extLst>
          </p:cNvPr>
          <p:cNvSpPr>
            <a:spLocks noGrp="1"/>
          </p:cNvSpPr>
          <p:nvPr>
            <p:ph type="pic" sz="quarter" idx="22" hasCustomPrompt="1"/>
          </p:nvPr>
        </p:nvSpPr>
        <p:spPr>
          <a:xfrm>
            <a:off x="1739689" y="2216248"/>
            <a:ext cx="1277062" cy="1277062"/>
          </a:xfrm>
          <a:custGeom>
            <a:avLst/>
            <a:gdLst>
              <a:gd name="connsiteX0" fmla="*/ 638531 w 1277062"/>
              <a:gd name="connsiteY0" fmla="*/ 0 h 1277062"/>
              <a:gd name="connsiteX1" fmla="*/ 1277062 w 1277062"/>
              <a:gd name="connsiteY1" fmla="*/ 638531 h 1277062"/>
              <a:gd name="connsiteX2" fmla="*/ 638531 w 1277062"/>
              <a:gd name="connsiteY2" fmla="*/ 1277062 h 1277062"/>
              <a:gd name="connsiteX3" fmla="*/ 0 w 1277062"/>
              <a:gd name="connsiteY3" fmla="*/ 638531 h 1277062"/>
              <a:gd name="connsiteX4" fmla="*/ 638531 w 1277062"/>
              <a:gd name="connsiteY4" fmla="*/ 0 h 1277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7062" h="1277062">
                <a:moveTo>
                  <a:pt x="638531" y="0"/>
                </a:moveTo>
                <a:cubicBezTo>
                  <a:pt x="991182" y="0"/>
                  <a:pt x="1277062" y="285880"/>
                  <a:pt x="1277062" y="638531"/>
                </a:cubicBezTo>
                <a:cubicBezTo>
                  <a:pt x="1277062" y="991182"/>
                  <a:pt x="991182" y="1277062"/>
                  <a:pt x="638531" y="1277062"/>
                </a:cubicBezTo>
                <a:cubicBezTo>
                  <a:pt x="285880" y="1277062"/>
                  <a:pt x="0" y="991182"/>
                  <a:pt x="0" y="638531"/>
                </a:cubicBezTo>
                <a:cubicBezTo>
                  <a:pt x="0" y="285880"/>
                  <a:pt x="285880" y="0"/>
                  <a:pt x="638531"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29544897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169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95B93FE6-3787-48AD-B65E-E05D7187D6AE}"/>
              </a:ext>
            </a:extLst>
          </p:cNvPr>
          <p:cNvSpPr>
            <a:spLocks noGrp="1"/>
          </p:cNvSpPr>
          <p:nvPr>
            <p:ph type="pic" sz="quarter" idx="22" hasCustomPrompt="1"/>
          </p:nvPr>
        </p:nvSpPr>
        <p:spPr>
          <a:xfrm>
            <a:off x="551296" y="2267856"/>
            <a:ext cx="4987704" cy="3408947"/>
          </a:xfrm>
          <a:custGeom>
            <a:avLst/>
            <a:gdLst>
              <a:gd name="connsiteX0" fmla="*/ 0 w 4987704"/>
              <a:gd name="connsiteY0" fmla="*/ 0 h 3408947"/>
              <a:gd name="connsiteX1" fmla="*/ 4987704 w 4987704"/>
              <a:gd name="connsiteY1" fmla="*/ 0 h 3408947"/>
              <a:gd name="connsiteX2" fmla="*/ 4987704 w 4987704"/>
              <a:gd name="connsiteY2" fmla="*/ 3408947 h 3408947"/>
              <a:gd name="connsiteX3" fmla="*/ 0 w 4987704"/>
              <a:gd name="connsiteY3" fmla="*/ 3408947 h 3408947"/>
            </a:gdLst>
            <a:ahLst/>
            <a:cxnLst>
              <a:cxn ang="0">
                <a:pos x="connsiteX0" y="connsiteY0"/>
              </a:cxn>
              <a:cxn ang="0">
                <a:pos x="connsiteX1" y="connsiteY1"/>
              </a:cxn>
              <a:cxn ang="0">
                <a:pos x="connsiteX2" y="connsiteY2"/>
              </a:cxn>
              <a:cxn ang="0">
                <a:pos x="connsiteX3" y="connsiteY3"/>
              </a:cxn>
            </a:cxnLst>
            <a:rect l="l" t="t" r="r" b="b"/>
            <a:pathLst>
              <a:path w="4987704" h="3408947">
                <a:moveTo>
                  <a:pt x="0" y="0"/>
                </a:moveTo>
                <a:lnTo>
                  <a:pt x="4987704" y="0"/>
                </a:lnTo>
                <a:lnTo>
                  <a:pt x="4987704" y="3408947"/>
                </a:lnTo>
                <a:lnTo>
                  <a:pt x="0" y="3408947"/>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2558577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173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Picture Placeholder 14">
            <a:extLst>
              <a:ext uri="{FF2B5EF4-FFF2-40B4-BE49-F238E27FC236}">
                <a16:creationId xmlns:a16="http://schemas.microsoft.com/office/drawing/2014/main" id="{3C733B14-B070-449A-B614-A0E01F151FC6}"/>
              </a:ext>
            </a:extLst>
          </p:cNvPr>
          <p:cNvSpPr>
            <a:spLocks noGrp="1"/>
          </p:cNvSpPr>
          <p:nvPr>
            <p:ph type="pic" sz="quarter" idx="22" hasCustomPrompt="1"/>
          </p:nvPr>
        </p:nvSpPr>
        <p:spPr>
          <a:xfrm>
            <a:off x="551297" y="2159000"/>
            <a:ext cx="4927483" cy="3733800"/>
          </a:xfrm>
          <a:custGeom>
            <a:avLst/>
            <a:gdLst>
              <a:gd name="connsiteX0" fmla="*/ 0 w 4927483"/>
              <a:gd name="connsiteY0" fmla="*/ 0 h 3733800"/>
              <a:gd name="connsiteX1" fmla="*/ 4927483 w 4927483"/>
              <a:gd name="connsiteY1" fmla="*/ 0 h 3733800"/>
              <a:gd name="connsiteX2" fmla="*/ 4927483 w 4927483"/>
              <a:gd name="connsiteY2" fmla="*/ 3733800 h 3733800"/>
              <a:gd name="connsiteX3" fmla="*/ 0 w 4927483"/>
              <a:gd name="connsiteY3" fmla="*/ 3733800 h 3733800"/>
            </a:gdLst>
            <a:ahLst/>
            <a:cxnLst>
              <a:cxn ang="0">
                <a:pos x="connsiteX0" y="connsiteY0"/>
              </a:cxn>
              <a:cxn ang="0">
                <a:pos x="connsiteX1" y="connsiteY1"/>
              </a:cxn>
              <a:cxn ang="0">
                <a:pos x="connsiteX2" y="connsiteY2"/>
              </a:cxn>
              <a:cxn ang="0">
                <a:pos x="connsiteX3" y="connsiteY3"/>
              </a:cxn>
            </a:cxnLst>
            <a:rect l="l" t="t" r="r" b="b"/>
            <a:pathLst>
              <a:path w="4927483" h="3733800">
                <a:moveTo>
                  <a:pt x="0" y="0"/>
                </a:moveTo>
                <a:lnTo>
                  <a:pt x="4927483" y="0"/>
                </a:lnTo>
                <a:lnTo>
                  <a:pt x="4927483" y="3733800"/>
                </a:lnTo>
                <a:lnTo>
                  <a:pt x="0" y="3733800"/>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5047926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168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E22223B1-3377-4BBD-88D3-A6D76D81D9AB}"/>
              </a:ext>
            </a:extLst>
          </p:cNvPr>
          <p:cNvSpPr>
            <a:spLocks noGrp="1"/>
          </p:cNvSpPr>
          <p:nvPr>
            <p:ph type="pic" sz="quarter" idx="22" hasCustomPrompt="1"/>
          </p:nvPr>
        </p:nvSpPr>
        <p:spPr>
          <a:xfrm>
            <a:off x="3230931" y="1889969"/>
            <a:ext cx="4124553" cy="3963828"/>
          </a:xfrm>
          <a:custGeom>
            <a:avLst/>
            <a:gdLst/>
            <a:ahLst/>
            <a:cxnLst/>
            <a:rect l="l" t="t" r="r" b="b"/>
            <a:pathLst>
              <a:path w="4124553" h="3963828">
                <a:moveTo>
                  <a:pt x="2397845" y="0"/>
                </a:moveTo>
                <a:lnTo>
                  <a:pt x="3824823" y="0"/>
                </a:lnTo>
                <a:lnTo>
                  <a:pt x="3881294" y="0"/>
                </a:lnTo>
                <a:lnTo>
                  <a:pt x="4033331" y="34751"/>
                </a:lnTo>
                <a:cubicBezTo>
                  <a:pt x="4094146" y="68055"/>
                  <a:pt x="4124553" y="127421"/>
                  <a:pt x="4124553" y="212852"/>
                </a:cubicBezTo>
                <a:cubicBezTo>
                  <a:pt x="4124553" y="308418"/>
                  <a:pt x="4089078" y="383351"/>
                  <a:pt x="4018127" y="437650"/>
                </a:cubicBezTo>
                <a:cubicBezTo>
                  <a:pt x="3947176" y="491949"/>
                  <a:pt x="3848714" y="519098"/>
                  <a:pt x="3722741" y="519098"/>
                </a:cubicBezTo>
                <a:lnTo>
                  <a:pt x="3327444" y="519098"/>
                </a:lnTo>
                <a:lnTo>
                  <a:pt x="2575946" y="2371780"/>
                </a:lnTo>
                <a:cubicBezTo>
                  <a:pt x="2393501" y="2820652"/>
                  <a:pt x="2254496" y="3125813"/>
                  <a:pt x="2158930" y="3287262"/>
                </a:cubicBezTo>
                <a:cubicBezTo>
                  <a:pt x="2063363" y="3448711"/>
                  <a:pt x="1940286" y="3588802"/>
                  <a:pt x="1789696" y="3707536"/>
                </a:cubicBezTo>
                <a:cubicBezTo>
                  <a:pt x="1568156" y="3878397"/>
                  <a:pt x="1314761" y="3963828"/>
                  <a:pt x="1029510" y="3963828"/>
                </a:cubicBezTo>
                <a:cubicBezTo>
                  <a:pt x="723987" y="3963828"/>
                  <a:pt x="476022" y="3867899"/>
                  <a:pt x="285613" y="3676043"/>
                </a:cubicBezTo>
                <a:cubicBezTo>
                  <a:pt x="95205" y="3484186"/>
                  <a:pt x="0" y="3234049"/>
                  <a:pt x="0" y="2925630"/>
                </a:cubicBezTo>
                <a:cubicBezTo>
                  <a:pt x="0" y="2518750"/>
                  <a:pt x="149866" y="2162548"/>
                  <a:pt x="449597" y="1857026"/>
                </a:cubicBezTo>
                <a:cubicBezTo>
                  <a:pt x="610322" y="1693405"/>
                  <a:pt x="811590" y="1561639"/>
                  <a:pt x="1053401" y="1461729"/>
                </a:cubicBezTo>
                <a:cubicBezTo>
                  <a:pt x="1295213" y="1361819"/>
                  <a:pt x="1534129" y="1311864"/>
                  <a:pt x="1770149" y="1311864"/>
                </a:cubicBezTo>
                <a:cubicBezTo>
                  <a:pt x="1883090" y="1311864"/>
                  <a:pt x="1974675" y="1337565"/>
                  <a:pt x="2044902" y="1388969"/>
                </a:cubicBezTo>
                <a:cubicBezTo>
                  <a:pt x="2115128" y="1440372"/>
                  <a:pt x="2150242" y="1507340"/>
                  <a:pt x="2150242" y="1589875"/>
                </a:cubicBezTo>
                <a:cubicBezTo>
                  <a:pt x="2150242" y="1679649"/>
                  <a:pt x="2112595" y="1751324"/>
                  <a:pt x="2037300" y="1804899"/>
                </a:cubicBezTo>
                <a:cubicBezTo>
                  <a:pt x="1995308" y="1835306"/>
                  <a:pt x="1911325" y="1857026"/>
                  <a:pt x="1785352" y="1870058"/>
                </a:cubicBezTo>
                <a:cubicBezTo>
                  <a:pt x="1495758" y="1896121"/>
                  <a:pt x="1263358" y="1962004"/>
                  <a:pt x="1088153" y="2067706"/>
                </a:cubicBezTo>
                <a:cubicBezTo>
                  <a:pt x="940459" y="2157480"/>
                  <a:pt x="823897" y="2273318"/>
                  <a:pt x="738467" y="2415220"/>
                </a:cubicBezTo>
                <a:cubicBezTo>
                  <a:pt x="653036" y="2557121"/>
                  <a:pt x="610322" y="2706986"/>
                  <a:pt x="610322" y="2864815"/>
                </a:cubicBezTo>
                <a:cubicBezTo>
                  <a:pt x="610322" y="3026988"/>
                  <a:pt x="653036" y="3155134"/>
                  <a:pt x="738467" y="3249252"/>
                </a:cubicBezTo>
                <a:cubicBezTo>
                  <a:pt x="823897" y="3343371"/>
                  <a:pt x="939735" y="3390430"/>
                  <a:pt x="1085981" y="3390430"/>
                </a:cubicBezTo>
                <a:cubicBezTo>
                  <a:pt x="1259737" y="3390430"/>
                  <a:pt x="1411775" y="3315135"/>
                  <a:pt x="1542093" y="3164546"/>
                </a:cubicBezTo>
                <a:cubicBezTo>
                  <a:pt x="1672410" y="3013957"/>
                  <a:pt x="1814312" y="2749702"/>
                  <a:pt x="1967797" y="2371780"/>
                </a:cubicBezTo>
                <a:lnTo>
                  <a:pt x="2719295" y="519098"/>
                </a:lnTo>
                <a:lnTo>
                  <a:pt x="2295762" y="519098"/>
                </a:lnTo>
                <a:cubicBezTo>
                  <a:pt x="2095943" y="519098"/>
                  <a:pt x="1996032" y="448148"/>
                  <a:pt x="1996032" y="306246"/>
                </a:cubicBezTo>
                <a:cubicBezTo>
                  <a:pt x="1996032" y="210680"/>
                  <a:pt x="2031508" y="135747"/>
                  <a:pt x="2102459" y="81448"/>
                </a:cubicBezTo>
                <a:cubicBezTo>
                  <a:pt x="2173409" y="27149"/>
                  <a:pt x="2271871" y="0"/>
                  <a:pt x="2397845"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3814709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167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C41A992D-FB2A-4BC6-8B49-3349083F7AA5}"/>
              </a:ext>
            </a:extLst>
          </p:cNvPr>
          <p:cNvSpPr>
            <a:spLocks noGrp="1"/>
          </p:cNvSpPr>
          <p:nvPr>
            <p:ph type="pic" sz="quarter" idx="22" hasCustomPrompt="1"/>
          </p:nvPr>
        </p:nvSpPr>
        <p:spPr>
          <a:xfrm>
            <a:off x="3714614" y="2037030"/>
            <a:ext cx="2893051" cy="3618487"/>
          </a:xfrm>
          <a:custGeom>
            <a:avLst/>
            <a:gdLst/>
            <a:ahLst/>
            <a:cxnLst/>
            <a:rect l="l" t="t" r="r" b="b"/>
            <a:pathLst>
              <a:path w="2893051" h="3618487">
                <a:moveTo>
                  <a:pt x="2069878" y="510411"/>
                </a:moveTo>
                <a:cubicBezTo>
                  <a:pt x="1958384" y="510411"/>
                  <a:pt x="1838926" y="554575"/>
                  <a:pt x="1711505" y="642901"/>
                </a:cubicBezTo>
                <a:cubicBezTo>
                  <a:pt x="1584083" y="731227"/>
                  <a:pt x="1466073" y="852133"/>
                  <a:pt x="1357476" y="1005618"/>
                </a:cubicBezTo>
                <a:lnTo>
                  <a:pt x="1781007" y="1005618"/>
                </a:lnTo>
                <a:cubicBezTo>
                  <a:pt x="2140105" y="1005618"/>
                  <a:pt x="2319654" y="907880"/>
                  <a:pt x="2319654" y="712403"/>
                </a:cubicBezTo>
                <a:cubicBezTo>
                  <a:pt x="2319654" y="654485"/>
                  <a:pt x="2296124" y="606339"/>
                  <a:pt x="2249065" y="567968"/>
                </a:cubicBezTo>
                <a:cubicBezTo>
                  <a:pt x="2202006" y="529597"/>
                  <a:pt x="2142277" y="510411"/>
                  <a:pt x="2069878" y="510411"/>
                </a:cubicBezTo>
                <a:close/>
                <a:moveTo>
                  <a:pt x="2124177" y="0"/>
                </a:moveTo>
                <a:cubicBezTo>
                  <a:pt x="2350061" y="0"/>
                  <a:pt x="2534678" y="65159"/>
                  <a:pt x="2678027" y="195477"/>
                </a:cubicBezTo>
                <a:cubicBezTo>
                  <a:pt x="2821377" y="325795"/>
                  <a:pt x="2893051" y="493760"/>
                  <a:pt x="2893051" y="699372"/>
                </a:cubicBezTo>
                <a:cubicBezTo>
                  <a:pt x="2893051" y="988967"/>
                  <a:pt x="2756942" y="1211955"/>
                  <a:pt x="2484723" y="1368336"/>
                </a:cubicBezTo>
                <a:cubicBezTo>
                  <a:pt x="2303726" y="1472590"/>
                  <a:pt x="2032231" y="1524717"/>
                  <a:pt x="1670237" y="1524717"/>
                </a:cubicBezTo>
                <a:lnTo>
                  <a:pt x="1018649" y="1524717"/>
                </a:lnTo>
                <a:cubicBezTo>
                  <a:pt x="804350" y="1930149"/>
                  <a:pt x="697200" y="2274767"/>
                  <a:pt x="697200" y="2558570"/>
                </a:cubicBezTo>
                <a:cubicBezTo>
                  <a:pt x="697200" y="2717847"/>
                  <a:pt x="739191" y="2845269"/>
                  <a:pt x="823173" y="2940835"/>
                </a:cubicBezTo>
                <a:cubicBezTo>
                  <a:pt x="907156" y="3036401"/>
                  <a:pt x="1018649" y="3084184"/>
                  <a:pt x="1157655" y="3084184"/>
                </a:cubicBezTo>
                <a:cubicBezTo>
                  <a:pt x="1350235" y="3084184"/>
                  <a:pt x="1541368" y="2971242"/>
                  <a:pt x="1731052" y="2745358"/>
                </a:cubicBezTo>
                <a:cubicBezTo>
                  <a:pt x="1920737" y="2519475"/>
                  <a:pt x="2061190" y="2236396"/>
                  <a:pt x="2152413" y="1896122"/>
                </a:cubicBezTo>
                <a:lnTo>
                  <a:pt x="2187164" y="1765804"/>
                </a:lnTo>
                <a:cubicBezTo>
                  <a:pt x="2234947" y="1587704"/>
                  <a:pt x="2330513" y="1498653"/>
                  <a:pt x="2473863" y="1498653"/>
                </a:cubicBezTo>
                <a:cubicBezTo>
                  <a:pt x="2550606" y="1498653"/>
                  <a:pt x="2613230" y="1526889"/>
                  <a:pt x="2661738" y="1583360"/>
                </a:cubicBezTo>
                <a:cubicBezTo>
                  <a:pt x="2710245" y="1639831"/>
                  <a:pt x="2734498" y="1712954"/>
                  <a:pt x="2734498" y="1802728"/>
                </a:cubicBezTo>
                <a:cubicBezTo>
                  <a:pt x="2734498" y="2086531"/>
                  <a:pt x="2612869" y="2421736"/>
                  <a:pt x="2369609" y="2808345"/>
                </a:cubicBezTo>
                <a:cubicBezTo>
                  <a:pt x="2030783" y="3348439"/>
                  <a:pt x="1622454" y="3618487"/>
                  <a:pt x="1144623" y="3618487"/>
                </a:cubicBezTo>
                <a:cubicBezTo>
                  <a:pt x="847789" y="3618487"/>
                  <a:pt x="604892" y="3518938"/>
                  <a:pt x="415931" y="3319842"/>
                </a:cubicBezTo>
                <a:cubicBezTo>
                  <a:pt x="226970" y="3120746"/>
                  <a:pt x="132490" y="2864816"/>
                  <a:pt x="132490" y="2552054"/>
                </a:cubicBezTo>
                <a:cubicBezTo>
                  <a:pt x="132490" y="2256667"/>
                  <a:pt x="225160" y="1914222"/>
                  <a:pt x="410501" y="1524717"/>
                </a:cubicBezTo>
                <a:lnTo>
                  <a:pt x="301903" y="1524717"/>
                </a:lnTo>
                <a:cubicBezTo>
                  <a:pt x="100635" y="1524717"/>
                  <a:pt x="0" y="1455938"/>
                  <a:pt x="0" y="1318380"/>
                </a:cubicBezTo>
                <a:cubicBezTo>
                  <a:pt x="0" y="1219918"/>
                  <a:pt x="35114" y="1143176"/>
                  <a:pt x="105340" y="1088153"/>
                </a:cubicBezTo>
                <a:cubicBezTo>
                  <a:pt x="175567" y="1033130"/>
                  <a:pt x="274391" y="1005618"/>
                  <a:pt x="401813" y="1005618"/>
                </a:cubicBezTo>
                <a:lnTo>
                  <a:pt x="705888" y="1005618"/>
                </a:lnTo>
                <a:lnTo>
                  <a:pt x="766703" y="923084"/>
                </a:lnTo>
                <a:cubicBezTo>
                  <a:pt x="1217022" y="307695"/>
                  <a:pt x="1669514" y="0"/>
                  <a:pt x="2124177"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400886442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166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DA5E88EA-9074-4BC3-9C8E-F3CFCE77165E}"/>
              </a:ext>
            </a:extLst>
          </p:cNvPr>
          <p:cNvSpPr>
            <a:spLocks noGrp="1"/>
          </p:cNvSpPr>
          <p:nvPr>
            <p:ph type="pic" sz="quarter" idx="22" hasCustomPrompt="1"/>
          </p:nvPr>
        </p:nvSpPr>
        <p:spPr>
          <a:xfrm>
            <a:off x="1710188" y="2466855"/>
            <a:ext cx="5599314" cy="3105904"/>
          </a:xfrm>
          <a:custGeom>
            <a:avLst/>
            <a:gdLst/>
            <a:ahLst/>
            <a:cxnLst/>
            <a:rect l="l" t="t" r="r" b="b"/>
            <a:pathLst>
              <a:path w="5599314" h="3105904">
                <a:moveTo>
                  <a:pt x="1194579" y="0"/>
                </a:moveTo>
                <a:cubicBezTo>
                  <a:pt x="1476934" y="0"/>
                  <a:pt x="1681460" y="82897"/>
                  <a:pt x="1808157" y="248690"/>
                </a:cubicBezTo>
                <a:cubicBezTo>
                  <a:pt x="1934855" y="414483"/>
                  <a:pt x="1998204" y="679824"/>
                  <a:pt x="1998204" y="1044713"/>
                </a:cubicBezTo>
                <a:lnTo>
                  <a:pt x="2000376" y="1216298"/>
                </a:lnTo>
                <a:lnTo>
                  <a:pt x="2013407" y="1972140"/>
                </a:lnTo>
                <a:lnTo>
                  <a:pt x="2788797" y="288871"/>
                </a:lnTo>
                <a:cubicBezTo>
                  <a:pt x="2875676" y="96291"/>
                  <a:pt x="3008165" y="0"/>
                  <a:pt x="3186266" y="0"/>
                </a:cubicBezTo>
                <a:cubicBezTo>
                  <a:pt x="3287624" y="0"/>
                  <a:pt x="3369435" y="30046"/>
                  <a:pt x="3431698" y="90137"/>
                </a:cubicBezTo>
                <a:cubicBezTo>
                  <a:pt x="3493961" y="150228"/>
                  <a:pt x="3525092" y="230228"/>
                  <a:pt x="3525092" y="330138"/>
                </a:cubicBezTo>
                <a:lnTo>
                  <a:pt x="3522920" y="354030"/>
                </a:lnTo>
                <a:lnTo>
                  <a:pt x="3483824" y="2006892"/>
                </a:lnTo>
                <a:lnTo>
                  <a:pt x="4461207" y="323622"/>
                </a:lnTo>
                <a:lnTo>
                  <a:pt x="4506818" y="238916"/>
                </a:lnTo>
                <a:cubicBezTo>
                  <a:pt x="4586457" y="99911"/>
                  <a:pt x="4708810" y="30408"/>
                  <a:pt x="4873879" y="30408"/>
                </a:cubicBezTo>
                <a:lnTo>
                  <a:pt x="5297412" y="30408"/>
                </a:lnTo>
                <a:cubicBezTo>
                  <a:pt x="5498680" y="30408"/>
                  <a:pt x="5599314" y="101358"/>
                  <a:pt x="5599314" y="243260"/>
                </a:cubicBezTo>
                <a:cubicBezTo>
                  <a:pt x="5599314" y="338826"/>
                  <a:pt x="5563839" y="413759"/>
                  <a:pt x="5492888" y="468058"/>
                </a:cubicBezTo>
                <a:cubicBezTo>
                  <a:pt x="5421937" y="522357"/>
                  <a:pt x="5323475" y="549506"/>
                  <a:pt x="5197501" y="549506"/>
                </a:cubicBezTo>
                <a:lnTo>
                  <a:pt x="4954242" y="549506"/>
                </a:lnTo>
                <a:lnTo>
                  <a:pt x="3616315" y="2849612"/>
                </a:lnTo>
                <a:cubicBezTo>
                  <a:pt x="3516404" y="3020473"/>
                  <a:pt x="3395499" y="3105904"/>
                  <a:pt x="3253597" y="3105904"/>
                </a:cubicBezTo>
                <a:cubicBezTo>
                  <a:pt x="3144999" y="3105904"/>
                  <a:pt x="3061016" y="3072238"/>
                  <a:pt x="3001650" y="3004907"/>
                </a:cubicBezTo>
                <a:cubicBezTo>
                  <a:pt x="2942283" y="2937577"/>
                  <a:pt x="2912599" y="2841649"/>
                  <a:pt x="2912599" y="2717123"/>
                </a:cubicBezTo>
                <a:lnTo>
                  <a:pt x="2969070" y="1159827"/>
                </a:lnTo>
                <a:lnTo>
                  <a:pt x="2178477" y="2849612"/>
                </a:lnTo>
                <a:cubicBezTo>
                  <a:pt x="2098838" y="3020473"/>
                  <a:pt x="1983724" y="3105904"/>
                  <a:pt x="1833135" y="3105904"/>
                </a:cubicBezTo>
                <a:cubicBezTo>
                  <a:pt x="1724537" y="3105904"/>
                  <a:pt x="1639468" y="3071514"/>
                  <a:pt x="1577929" y="3002735"/>
                </a:cubicBezTo>
                <a:cubicBezTo>
                  <a:pt x="1516391" y="2933957"/>
                  <a:pt x="1485621" y="2838752"/>
                  <a:pt x="1485621" y="2717123"/>
                </a:cubicBezTo>
                <a:lnTo>
                  <a:pt x="1440010" y="1216298"/>
                </a:lnTo>
                <a:cubicBezTo>
                  <a:pt x="1440010" y="951319"/>
                  <a:pt x="1417204" y="772856"/>
                  <a:pt x="1371593" y="680910"/>
                </a:cubicBezTo>
                <a:cubicBezTo>
                  <a:pt x="1325982" y="588964"/>
                  <a:pt x="1237294" y="542990"/>
                  <a:pt x="1105528" y="542990"/>
                </a:cubicBezTo>
                <a:cubicBezTo>
                  <a:pt x="988242" y="542990"/>
                  <a:pt x="871680" y="604891"/>
                  <a:pt x="755843" y="728693"/>
                </a:cubicBezTo>
                <a:cubicBezTo>
                  <a:pt x="640004" y="852495"/>
                  <a:pt x="582086" y="977382"/>
                  <a:pt x="582086" y="1103356"/>
                </a:cubicBezTo>
                <a:cubicBezTo>
                  <a:pt x="582086" y="1209058"/>
                  <a:pt x="614665" y="1294489"/>
                  <a:pt x="679824" y="1359647"/>
                </a:cubicBezTo>
                <a:cubicBezTo>
                  <a:pt x="744983" y="1424806"/>
                  <a:pt x="830413" y="1457386"/>
                  <a:pt x="936115" y="1457386"/>
                </a:cubicBezTo>
                <a:cubicBezTo>
                  <a:pt x="966523" y="1457386"/>
                  <a:pt x="995482" y="1456662"/>
                  <a:pt x="1022994" y="1455214"/>
                </a:cubicBezTo>
                <a:cubicBezTo>
                  <a:pt x="1050505" y="1453766"/>
                  <a:pt x="1067881" y="1453042"/>
                  <a:pt x="1075121" y="1453042"/>
                </a:cubicBezTo>
                <a:cubicBezTo>
                  <a:pt x="1251774" y="1453042"/>
                  <a:pt x="1340100" y="1526164"/>
                  <a:pt x="1340100" y="1672410"/>
                </a:cubicBezTo>
                <a:cubicBezTo>
                  <a:pt x="1340100" y="1769424"/>
                  <a:pt x="1290144" y="1850149"/>
                  <a:pt x="1190234" y="1914583"/>
                </a:cubicBezTo>
                <a:cubicBezTo>
                  <a:pt x="1090324" y="1979018"/>
                  <a:pt x="964351" y="2011236"/>
                  <a:pt x="812313" y="2011236"/>
                </a:cubicBezTo>
                <a:cubicBezTo>
                  <a:pt x="577742" y="2011236"/>
                  <a:pt x="383713" y="1930873"/>
                  <a:pt x="230228" y="1770148"/>
                </a:cubicBezTo>
                <a:cubicBezTo>
                  <a:pt x="76743" y="1609423"/>
                  <a:pt x="0" y="1405983"/>
                  <a:pt x="0" y="1159827"/>
                </a:cubicBezTo>
                <a:cubicBezTo>
                  <a:pt x="0" y="860097"/>
                  <a:pt x="121992" y="591860"/>
                  <a:pt x="365976" y="355116"/>
                </a:cubicBezTo>
                <a:cubicBezTo>
                  <a:pt x="609959" y="118372"/>
                  <a:pt x="886160" y="0"/>
                  <a:pt x="1194579"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4542920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27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vert="horz" lIns="91440" tIns="45720" rIns="91440" bIns="45720" rtlCol="0" anchor="ctr"/>
          <a:lstStyle>
            <a:lvl1pPr>
              <a:defRPr lang="en-US" smtClean="0"/>
            </a:lvl1pPr>
          </a:lstStyle>
          <a:p>
            <a:endParaRPr lang="de-DE"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sz="1100"/>
            </a:lvl1pPr>
          </a:lstStyle>
          <a:p>
            <a:endParaRPr lang="en-US" dirty="0"/>
          </a:p>
        </p:txBody>
      </p:sp>
      <p:sp>
        <p:nvSpPr>
          <p:cNvPr id="2" name="Rectangle 6">
            <a:extLst>
              <a:ext uri="{FF2B5EF4-FFF2-40B4-BE49-F238E27FC236}">
                <a16:creationId xmlns:a16="http://schemas.microsoft.com/office/drawing/2014/main" id="{88F602D3-1589-16E3-EFCC-26F1EE0B7D62}"/>
              </a:ext>
            </a:extLst>
          </p:cNvPr>
          <p:cNvSpPr/>
          <p:nvPr userDrawn="1"/>
        </p:nvSpPr>
        <p:spPr>
          <a:xfrm>
            <a:off x="0" y="0"/>
            <a:ext cx="12192000" cy="6858000"/>
          </a:xfrm>
          <a:prstGeom prst="rect">
            <a:avLst/>
          </a:prstGeom>
          <a:gradFill flip="none" rotWithShape="1">
            <a:gsLst>
              <a:gs pos="0">
                <a:schemeClr val="accent1"/>
              </a:gs>
              <a:gs pos="100000">
                <a:schemeClr val="accent6"/>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4">
            <a:extLst>
              <a:ext uri="{FF2B5EF4-FFF2-40B4-BE49-F238E27FC236}">
                <a16:creationId xmlns:a16="http://schemas.microsoft.com/office/drawing/2014/main" id="{039D752F-E523-492C-E46E-A916AD60AE03}"/>
              </a:ext>
            </a:extLst>
          </p:cNvPr>
          <p:cNvPicPr>
            <a:picLocks noChangeAspect="1"/>
          </p:cNvPicPr>
          <p:nvPr userDrawn="1"/>
        </p:nvPicPr>
        <p:blipFill>
          <a:blip r:embed="rId2">
            <a:lum bright="70000" contrast="-70000"/>
          </a:blip>
          <a:stretch>
            <a:fillRect/>
          </a:stretch>
        </p:blipFill>
        <p:spPr>
          <a:xfrm>
            <a:off x="-129113" y="0"/>
            <a:ext cx="12450225" cy="6857999"/>
          </a:xfrm>
          <a:prstGeom prst="rect">
            <a:avLst/>
          </a:prstGeom>
        </p:spPr>
      </p:pic>
      <p:sp>
        <p:nvSpPr>
          <p:cNvPr id="4" name="Rectangle 3">
            <a:extLst>
              <a:ext uri="{FF2B5EF4-FFF2-40B4-BE49-F238E27FC236}">
                <a16:creationId xmlns:a16="http://schemas.microsoft.com/office/drawing/2014/main" id="{9E51E082-D5E4-FEF7-16DD-E52B28985ABC}"/>
              </a:ext>
            </a:extLst>
          </p:cNvPr>
          <p:cNvSpPr/>
          <p:nvPr userDrawn="1"/>
        </p:nvSpPr>
        <p:spPr>
          <a:xfrm>
            <a:off x="0" y="0"/>
            <a:ext cx="12192000" cy="6858000"/>
          </a:xfrm>
          <a:prstGeom prst="rect">
            <a:avLst/>
          </a:prstGeom>
          <a:gradFill flip="none" rotWithShape="1">
            <a:gsLst>
              <a:gs pos="0">
                <a:schemeClr val="accent1">
                  <a:alpha val="25000"/>
                </a:schemeClr>
              </a:gs>
              <a:gs pos="100000">
                <a:schemeClr val="accent6">
                  <a:alpha val="7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1">
            <a:extLst>
              <a:ext uri="{FF2B5EF4-FFF2-40B4-BE49-F238E27FC236}">
                <a16:creationId xmlns:a16="http://schemas.microsoft.com/office/drawing/2014/main" id="{6666B46E-1A8F-99D1-B8E2-654992A3420C}"/>
              </a:ext>
            </a:extLst>
          </p:cNvPr>
          <p:cNvSpPr>
            <a:spLocks noGrp="1"/>
          </p:cNvSpPr>
          <p:nvPr>
            <p:ph type="title"/>
          </p:nvPr>
        </p:nvSpPr>
        <p:spPr>
          <a:xfrm>
            <a:off x="2675031" y="3105833"/>
            <a:ext cx="6841937" cy="646331"/>
          </a:xfrm>
          <a:noFill/>
        </p:spPr>
        <p:txBody>
          <a:bodyPr wrap="none" rtlCol="0" anchor="ctr">
            <a:spAutoFit/>
          </a:bodyPr>
          <a:lstStyle>
            <a:lvl1pPr>
              <a:defRPr lang="en-US" sz="3600" spc="100" baseline="0" dirty="0">
                <a:solidFill>
                  <a:schemeClr val="bg1"/>
                </a:solidFill>
                <a:latin typeface="Gilroy Bold" panose="00000800000000000000" pitchFamily="50" charset="0"/>
                <a:ea typeface="+mn-ea"/>
                <a:cs typeface="+mn-cs"/>
              </a:defRPr>
            </a:lvl1pPr>
          </a:lstStyle>
          <a:p>
            <a:pPr marL="0" lvl="0" indent="0">
              <a:spcBef>
                <a:spcPts val="1000"/>
              </a:spcBef>
              <a:buFontTx/>
            </a:pPr>
            <a:r>
              <a:rPr lang="de-DE" dirty="0"/>
              <a:t>Mastertitelformat bearbeiten</a:t>
            </a:r>
            <a:endParaRPr lang="en-US" dirty="0"/>
          </a:p>
        </p:txBody>
      </p:sp>
    </p:spTree>
    <p:extLst>
      <p:ext uri="{BB962C8B-B14F-4D97-AF65-F5344CB8AC3E}">
        <p14:creationId xmlns:p14="http://schemas.microsoft.com/office/powerpoint/2010/main" val="3799160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165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AD63E33A-79F1-416B-9B12-AE11039F3181}"/>
              </a:ext>
            </a:extLst>
          </p:cNvPr>
          <p:cNvSpPr>
            <a:spLocks noGrp="1"/>
          </p:cNvSpPr>
          <p:nvPr>
            <p:ph type="pic" sz="quarter" idx="22" hasCustomPrompt="1"/>
          </p:nvPr>
        </p:nvSpPr>
        <p:spPr>
          <a:xfrm>
            <a:off x="3828828" y="1790019"/>
            <a:ext cx="3103732" cy="4022471"/>
          </a:xfrm>
          <a:custGeom>
            <a:avLst/>
            <a:gdLst/>
            <a:ahLst/>
            <a:cxnLst/>
            <a:rect l="l" t="t" r="r" b="b"/>
            <a:pathLst>
              <a:path w="3103732" h="4022471">
                <a:moveTo>
                  <a:pt x="2228431" y="514755"/>
                </a:moveTo>
                <a:cubicBezTo>
                  <a:pt x="2072050" y="514755"/>
                  <a:pt x="1929787" y="563262"/>
                  <a:pt x="1801641" y="660276"/>
                </a:cubicBezTo>
                <a:cubicBezTo>
                  <a:pt x="1673496" y="757290"/>
                  <a:pt x="1605080" y="868061"/>
                  <a:pt x="1596392" y="992586"/>
                </a:cubicBezTo>
                <a:lnTo>
                  <a:pt x="2117661" y="992586"/>
                </a:lnTo>
                <a:cubicBezTo>
                  <a:pt x="2411600" y="992586"/>
                  <a:pt x="2558570" y="907156"/>
                  <a:pt x="2558570" y="736295"/>
                </a:cubicBezTo>
                <a:cubicBezTo>
                  <a:pt x="2558570" y="669688"/>
                  <a:pt x="2528524" y="616113"/>
                  <a:pt x="2468433" y="575570"/>
                </a:cubicBezTo>
                <a:cubicBezTo>
                  <a:pt x="2408342" y="535027"/>
                  <a:pt x="2328342" y="514755"/>
                  <a:pt x="2228431" y="514755"/>
                </a:cubicBezTo>
                <a:close/>
                <a:moveTo>
                  <a:pt x="2274043" y="0"/>
                </a:moveTo>
                <a:cubicBezTo>
                  <a:pt x="2518750" y="0"/>
                  <a:pt x="2718209" y="67331"/>
                  <a:pt x="2872418" y="201993"/>
                </a:cubicBezTo>
                <a:cubicBezTo>
                  <a:pt x="3026627" y="336654"/>
                  <a:pt x="3103732" y="511135"/>
                  <a:pt x="3103732" y="725435"/>
                </a:cubicBezTo>
                <a:cubicBezTo>
                  <a:pt x="3103732" y="1010686"/>
                  <a:pt x="2981378" y="1229330"/>
                  <a:pt x="2736670" y="1381367"/>
                </a:cubicBezTo>
                <a:cubicBezTo>
                  <a:pt x="2597665" y="1468246"/>
                  <a:pt x="2376849" y="1511685"/>
                  <a:pt x="2074222" y="1511685"/>
                </a:cubicBezTo>
                <a:lnTo>
                  <a:pt x="1857026" y="1511685"/>
                </a:lnTo>
                <a:lnTo>
                  <a:pt x="2056847" y="1763633"/>
                </a:lnTo>
                <a:lnTo>
                  <a:pt x="2171960" y="1902638"/>
                </a:lnTo>
                <a:cubicBezTo>
                  <a:pt x="2394948" y="2177752"/>
                  <a:pt x="2506442" y="2468795"/>
                  <a:pt x="2506442" y="2775766"/>
                </a:cubicBezTo>
                <a:cubicBezTo>
                  <a:pt x="2506442" y="3074048"/>
                  <a:pt x="2407980" y="3335407"/>
                  <a:pt x="2211056" y="3559843"/>
                </a:cubicBezTo>
                <a:cubicBezTo>
                  <a:pt x="1941733" y="3868262"/>
                  <a:pt x="1589151" y="4022471"/>
                  <a:pt x="1153312" y="4022471"/>
                </a:cubicBezTo>
                <a:cubicBezTo>
                  <a:pt x="815933" y="4022471"/>
                  <a:pt x="539370" y="3918579"/>
                  <a:pt x="323623" y="3710795"/>
                </a:cubicBezTo>
                <a:cubicBezTo>
                  <a:pt x="107874" y="3503011"/>
                  <a:pt x="0" y="3236945"/>
                  <a:pt x="0" y="2912599"/>
                </a:cubicBezTo>
                <a:cubicBezTo>
                  <a:pt x="0" y="2515854"/>
                  <a:pt x="167965" y="2184992"/>
                  <a:pt x="503895" y="1920013"/>
                </a:cubicBezTo>
                <a:cubicBezTo>
                  <a:pt x="681996" y="1779560"/>
                  <a:pt x="846340" y="1709333"/>
                  <a:pt x="996931" y="1709333"/>
                </a:cubicBezTo>
                <a:cubicBezTo>
                  <a:pt x="1075120" y="1709333"/>
                  <a:pt x="1138831" y="1731777"/>
                  <a:pt x="1188062" y="1776664"/>
                </a:cubicBezTo>
                <a:cubicBezTo>
                  <a:pt x="1237294" y="1821551"/>
                  <a:pt x="1261909" y="1879470"/>
                  <a:pt x="1261909" y="1950421"/>
                </a:cubicBezTo>
                <a:cubicBezTo>
                  <a:pt x="1261909" y="2045987"/>
                  <a:pt x="1205439" y="2128521"/>
                  <a:pt x="1092497" y="2198024"/>
                </a:cubicBezTo>
                <a:lnTo>
                  <a:pt x="918739" y="2304450"/>
                </a:lnTo>
                <a:cubicBezTo>
                  <a:pt x="818829" y="2366713"/>
                  <a:pt x="735571" y="2453592"/>
                  <a:pt x="668964" y="2565085"/>
                </a:cubicBezTo>
                <a:cubicBezTo>
                  <a:pt x="602358" y="2676580"/>
                  <a:pt x="569054" y="2786625"/>
                  <a:pt x="569054" y="2895223"/>
                </a:cubicBezTo>
                <a:cubicBezTo>
                  <a:pt x="569054" y="3067532"/>
                  <a:pt x="627335" y="3209796"/>
                  <a:pt x="743896" y="3322014"/>
                </a:cubicBezTo>
                <a:cubicBezTo>
                  <a:pt x="860459" y="3434232"/>
                  <a:pt x="1008514" y="3490341"/>
                  <a:pt x="1188062" y="3490341"/>
                </a:cubicBezTo>
                <a:cubicBezTo>
                  <a:pt x="1386435" y="3490341"/>
                  <a:pt x="1558744" y="3416132"/>
                  <a:pt x="1704989" y="3267715"/>
                </a:cubicBezTo>
                <a:cubicBezTo>
                  <a:pt x="1851235" y="3119297"/>
                  <a:pt x="1924357" y="2944454"/>
                  <a:pt x="1924357" y="2743186"/>
                </a:cubicBezTo>
                <a:cubicBezTo>
                  <a:pt x="1924357" y="2615765"/>
                  <a:pt x="1894674" y="2499927"/>
                  <a:pt x="1835307" y="2395673"/>
                </a:cubicBezTo>
                <a:cubicBezTo>
                  <a:pt x="1775940" y="2291418"/>
                  <a:pt x="1647794" y="2129969"/>
                  <a:pt x="1450870" y="1911326"/>
                </a:cubicBezTo>
                <a:cubicBezTo>
                  <a:pt x="1313313" y="1759288"/>
                  <a:pt x="1214850" y="1626075"/>
                  <a:pt x="1155484" y="1511685"/>
                </a:cubicBezTo>
                <a:lnTo>
                  <a:pt x="569054" y="1511685"/>
                </a:lnTo>
                <a:cubicBezTo>
                  <a:pt x="369233" y="1511685"/>
                  <a:pt x="269323" y="1442906"/>
                  <a:pt x="269323" y="1305349"/>
                </a:cubicBezTo>
                <a:cubicBezTo>
                  <a:pt x="269323" y="1205438"/>
                  <a:pt x="304437" y="1128334"/>
                  <a:pt x="374664" y="1074035"/>
                </a:cubicBezTo>
                <a:cubicBezTo>
                  <a:pt x="444891" y="1019736"/>
                  <a:pt x="543715" y="992586"/>
                  <a:pt x="671136" y="992586"/>
                </a:cubicBezTo>
                <a:lnTo>
                  <a:pt x="1042542" y="992586"/>
                </a:lnTo>
                <a:cubicBezTo>
                  <a:pt x="1071501" y="705887"/>
                  <a:pt x="1202543" y="468782"/>
                  <a:pt x="1435666" y="281269"/>
                </a:cubicBezTo>
                <a:cubicBezTo>
                  <a:pt x="1668790" y="93757"/>
                  <a:pt x="1948249" y="0"/>
                  <a:pt x="2274043"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14923322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164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71C6A7DB-B899-43CD-82C3-7F0D8A22AB64}"/>
              </a:ext>
            </a:extLst>
          </p:cNvPr>
          <p:cNvSpPr>
            <a:spLocks noGrp="1"/>
          </p:cNvSpPr>
          <p:nvPr>
            <p:ph type="pic" sz="quarter" idx="22" hasCustomPrompt="1"/>
          </p:nvPr>
        </p:nvSpPr>
        <p:spPr>
          <a:xfrm>
            <a:off x="6402344" y="2267857"/>
            <a:ext cx="5238359" cy="3408948"/>
          </a:xfrm>
          <a:custGeom>
            <a:avLst/>
            <a:gdLst>
              <a:gd name="connsiteX0" fmla="*/ 0 w 5269056"/>
              <a:gd name="connsiteY0" fmla="*/ 0 h 3408948"/>
              <a:gd name="connsiteX1" fmla="*/ 5269056 w 5269056"/>
              <a:gd name="connsiteY1" fmla="*/ 0 h 3408948"/>
              <a:gd name="connsiteX2" fmla="*/ 5269056 w 5269056"/>
              <a:gd name="connsiteY2" fmla="*/ 3408948 h 3408948"/>
              <a:gd name="connsiteX3" fmla="*/ 0 w 5269056"/>
              <a:gd name="connsiteY3" fmla="*/ 3408948 h 3408948"/>
            </a:gdLst>
            <a:ahLst/>
            <a:cxnLst>
              <a:cxn ang="0">
                <a:pos x="connsiteX0" y="connsiteY0"/>
              </a:cxn>
              <a:cxn ang="0">
                <a:pos x="connsiteX1" y="connsiteY1"/>
              </a:cxn>
              <a:cxn ang="0">
                <a:pos x="connsiteX2" y="connsiteY2"/>
              </a:cxn>
              <a:cxn ang="0">
                <a:pos x="connsiteX3" y="connsiteY3"/>
              </a:cxn>
            </a:cxnLst>
            <a:rect l="l" t="t" r="r" b="b"/>
            <a:pathLst>
              <a:path w="5269056" h="3408948">
                <a:moveTo>
                  <a:pt x="0" y="0"/>
                </a:moveTo>
                <a:lnTo>
                  <a:pt x="5269056" y="0"/>
                </a:lnTo>
                <a:lnTo>
                  <a:pt x="5269056" y="3408948"/>
                </a:lnTo>
                <a:lnTo>
                  <a:pt x="0" y="3408948"/>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68899710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170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71C6A7DB-B899-43CD-82C3-7F0D8A22AB64}"/>
              </a:ext>
            </a:extLst>
          </p:cNvPr>
          <p:cNvSpPr>
            <a:spLocks noGrp="1"/>
          </p:cNvSpPr>
          <p:nvPr>
            <p:ph type="pic" sz="quarter" idx="22" hasCustomPrompt="1"/>
          </p:nvPr>
        </p:nvSpPr>
        <p:spPr>
          <a:xfrm>
            <a:off x="6572250" y="2267857"/>
            <a:ext cx="5068454" cy="3408948"/>
          </a:xfrm>
          <a:custGeom>
            <a:avLst/>
            <a:gdLst>
              <a:gd name="connsiteX0" fmla="*/ 0 w 5269056"/>
              <a:gd name="connsiteY0" fmla="*/ 0 h 3408948"/>
              <a:gd name="connsiteX1" fmla="*/ 5269056 w 5269056"/>
              <a:gd name="connsiteY1" fmla="*/ 0 h 3408948"/>
              <a:gd name="connsiteX2" fmla="*/ 5269056 w 5269056"/>
              <a:gd name="connsiteY2" fmla="*/ 3408948 h 3408948"/>
              <a:gd name="connsiteX3" fmla="*/ 0 w 5269056"/>
              <a:gd name="connsiteY3" fmla="*/ 3408948 h 3408948"/>
            </a:gdLst>
            <a:ahLst/>
            <a:cxnLst>
              <a:cxn ang="0">
                <a:pos x="connsiteX0" y="connsiteY0"/>
              </a:cxn>
              <a:cxn ang="0">
                <a:pos x="connsiteX1" y="connsiteY1"/>
              </a:cxn>
              <a:cxn ang="0">
                <a:pos x="connsiteX2" y="connsiteY2"/>
              </a:cxn>
              <a:cxn ang="0">
                <a:pos x="connsiteX3" y="connsiteY3"/>
              </a:cxn>
            </a:cxnLst>
            <a:rect l="l" t="t" r="r" b="b"/>
            <a:pathLst>
              <a:path w="5269056" h="3408948">
                <a:moveTo>
                  <a:pt x="0" y="0"/>
                </a:moveTo>
                <a:lnTo>
                  <a:pt x="5269056" y="0"/>
                </a:lnTo>
                <a:lnTo>
                  <a:pt x="5269056" y="3408948"/>
                </a:lnTo>
                <a:lnTo>
                  <a:pt x="0" y="3408948"/>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95946791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163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6" name="Picture Placeholder 5">
            <a:extLst>
              <a:ext uri="{FF2B5EF4-FFF2-40B4-BE49-F238E27FC236}">
                <a16:creationId xmlns:a16="http://schemas.microsoft.com/office/drawing/2014/main" id="{CA59712A-82C8-41F8-B08E-35738AA5D910}"/>
              </a:ext>
            </a:extLst>
          </p:cNvPr>
          <p:cNvSpPr>
            <a:spLocks noGrp="1"/>
          </p:cNvSpPr>
          <p:nvPr>
            <p:ph type="pic" sz="quarter" idx="22" hasCustomPrompt="1"/>
          </p:nvPr>
        </p:nvSpPr>
        <p:spPr>
          <a:xfrm>
            <a:off x="551297" y="551296"/>
            <a:ext cx="3611129" cy="5417704"/>
          </a:xfrm>
          <a:custGeom>
            <a:avLst/>
            <a:gdLst>
              <a:gd name="connsiteX0" fmla="*/ 0 w 3611129"/>
              <a:gd name="connsiteY0" fmla="*/ 0 h 5417704"/>
              <a:gd name="connsiteX1" fmla="*/ 3611129 w 3611129"/>
              <a:gd name="connsiteY1" fmla="*/ 0 h 5417704"/>
              <a:gd name="connsiteX2" fmla="*/ 3611129 w 3611129"/>
              <a:gd name="connsiteY2" fmla="*/ 5417704 h 5417704"/>
              <a:gd name="connsiteX3" fmla="*/ 0 w 3611129"/>
              <a:gd name="connsiteY3" fmla="*/ 5417704 h 5417704"/>
            </a:gdLst>
            <a:ahLst/>
            <a:cxnLst>
              <a:cxn ang="0">
                <a:pos x="connsiteX0" y="connsiteY0"/>
              </a:cxn>
              <a:cxn ang="0">
                <a:pos x="connsiteX1" y="connsiteY1"/>
              </a:cxn>
              <a:cxn ang="0">
                <a:pos x="connsiteX2" y="connsiteY2"/>
              </a:cxn>
              <a:cxn ang="0">
                <a:pos x="connsiteX3" y="connsiteY3"/>
              </a:cxn>
            </a:cxnLst>
            <a:rect l="l" t="t" r="r" b="b"/>
            <a:pathLst>
              <a:path w="3611129" h="5417704">
                <a:moveTo>
                  <a:pt x="0" y="0"/>
                </a:moveTo>
                <a:lnTo>
                  <a:pt x="3611129" y="0"/>
                </a:lnTo>
                <a:lnTo>
                  <a:pt x="3611129" y="5417704"/>
                </a:lnTo>
                <a:lnTo>
                  <a:pt x="0" y="5417704"/>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32940854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161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5FDB561A-9E5E-4CD1-96CE-B97092FC9F9E}"/>
              </a:ext>
            </a:extLst>
          </p:cNvPr>
          <p:cNvSpPr>
            <a:spLocks noGrp="1"/>
          </p:cNvSpPr>
          <p:nvPr>
            <p:ph type="pic" sz="quarter" idx="22" hasCustomPrompt="1"/>
          </p:nvPr>
        </p:nvSpPr>
        <p:spPr>
          <a:xfrm>
            <a:off x="4688114" y="2267857"/>
            <a:ext cx="6952466" cy="3701143"/>
          </a:xfrm>
          <a:custGeom>
            <a:avLst/>
            <a:gdLst>
              <a:gd name="connsiteX0" fmla="*/ 0 w 6952466"/>
              <a:gd name="connsiteY0" fmla="*/ 0 h 3701143"/>
              <a:gd name="connsiteX1" fmla="*/ 6952466 w 6952466"/>
              <a:gd name="connsiteY1" fmla="*/ 0 h 3701143"/>
              <a:gd name="connsiteX2" fmla="*/ 6952466 w 6952466"/>
              <a:gd name="connsiteY2" fmla="*/ 3701143 h 3701143"/>
              <a:gd name="connsiteX3" fmla="*/ 0 w 6952466"/>
              <a:gd name="connsiteY3" fmla="*/ 3701143 h 3701143"/>
            </a:gdLst>
            <a:ahLst/>
            <a:cxnLst>
              <a:cxn ang="0">
                <a:pos x="connsiteX0" y="connsiteY0"/>
              </a:cxn>
              <a:cxn ang="0">
                <a:pos x="connsiteX1" y="connsiteY1"/>
              </a:cxn>
              <a:cxn ang="0">
                <a:pos x="connsiteX2" y="connsiteY2"/>
              </a:cxn>
              <a:cxn ang="0">
                <a:pos x="connsiteX3" y="connsiteY3"/>
              </a:cxn>
            </a:cxnLst>
            <a:rect l="l" t="t" r="r" b="b"/>
            <a:pathLst>
              <a:path w="6952466" h="3701143">
                <a:moveTo>
                  <a:pt x="0" y="0"/>
                </a:moveTo>
                <a:lnTo>
                  <a:pt x="6952466" y="0"/>
                </a:lnTo>
                <a:lnTo>
                  <a:pt x="6952466" y="3701143"/>
                </a:lnTo>
                <a:lnTo>
                  <a:pt x="0" y="370114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427726371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162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5FDB561A-9E5E-4CD1-96CE-B97092FC9F9E}"/>
              </a:ext>
            </a:extLst>
          </p:cNvPr>
          <p:cNvSpPr>
            <a:spLocks noGrp="1"/>
          </p:cNvSpPr>
          <p:nvPr>
            <p:ph type="pic" sz="quarter" idx="22" hasCustomPrompt="1"/>
          </p:nvPr>
        </p:nvSpPr>
        <p:spPr>
          <a:xfrm>
            <a:off x="551296" y="2267857"/>
            <a:ext cx="6952466" cy="3701143"/>
          </a:xfrm>
          <a:custGeom>
            <a:avLst/>
            <a:gdLst>
              <a:gd name="connsiteX0" fmla="*/ 0 w 6952466"/>
              <a:gd name="connsiteY0" fmla="*/ 0 h 3701143"/>
              <a:gd name="connsiteX1" fmla="*/ 6952466 w 6952466"/>
              <a:gd name="connsiteY1" fmla="*/ 0 h 3701143"/>
              <a:gd name="connsiteX2" fmla="*/ 6952466 w 6952466"/>
              <a:gd name="connsiteY2" fmla="*/ 3701143 h 3701143"/>
              <a:gd name="connsiteX3" fmla="*/ 0 w 6952466"/>
              <a:gd name="connsiteY3" fmla="*/ 3701143 h 3701143"/>
            </a:gdLst>
            <a:ahLst/>
            <a:cxnLst>
              <a:cxn ang="0">
                <a:pos x="connsiteX0" y="connsiteY0"/>
              </a:cxn>
              <a:cxn ang="0">
                <a:pos x="connsiteX1" y="connsiteY1"/>
              </a:cxn>
              <a:cxn ang="0">
                <a:pos x="connsiteX2" y="connsiteY2"/>
              </a:cxn>
              <a:cxn ang="0">
                <a:pos x="connsiteX3" y="connsiteY3"/>
              </a:cxn>
            </a:cxnLst>
            <a:rect l="l" t="t" r="r" b="b"/>
            <a:pathLst>
              <a:path w="6952466" h="3701143">
                <a:moveTo>
                  <a:pt x="0" y="0"/>
                </a:moveTo>
                <a:lnTo>
                  <a:pt x="6952466" y="0"/>
                </a:lnTo>
                <a:lnTo>
                  <a:pt x="6952466" y="3701143"/>
                </a:lnTo>
                <a:lnTo>
                  <a:pt x="0" y="370114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84912276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160_Full Image without Header &amp; Footer">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BC6E629D-BDB1-4BDD-8BCE-065482BE490A}"/>
              </a:ext>
            </a:extLst>
          </p:cNvPr>
          <p:cNvSpPr>
            <a:spLocks noGrp="1"/>
          </p:cNvSpPr>
          <p:nvPr>
            <p:ph type="pic" sz="quarter" idx="31" hasCustomPrompt="1"/>
          </p:nvPr>
        </p:nvSpPr>
        <p:spPr>
          <a:xfrm>
            <a:off x="974304" y="3423561"/>
            <a:ext cx="1189714" cy="1189714"/>
          </a:xfrm>
          <a:custGeom>
            <a:avLst/>
            <a:gdLst>
              <a:gd name="connsiteX0" fmla="*/ 594857 w 1189714"/>
              <a:gd name="connsiteY0" fmla="*/ 0 h 1189714"/>
              <a:gd name="connsiteX1" fmla="*/ 1189714 w 1189714"/>
              <a:gd name="connsiteY1" fmla="*/ 594857 h 1189714"/>
              <a:gd name="connsiteX2" fmla="*/ 594857 w 1189714"/>
              <a:gd name="connsiteY2" fmla="*/ 1189714 h 1189714"/>
              <a:gd name="connsiteX3" fmla="*/ 0 w 1189714"/>
              <a:gd name="connsiteY3" fmla="*/ 594857 h 1189714"/>
              <a:gd name="connsiteX4" fmla="*/ 594857 w 1189714"/>
              <a:gd name="connsiteY4" fmla="*/ 0 h 1189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9714" h="1189714">
                <a:moveTo>
                  <a:pt x="594857" y="0"/>
                </a:moveTo>
                <a:cubicBezTo>
                  <a:pt x="923387" y="0"/>
                  <a:pt x="1189714" y="266327"/>
                  <a:pt x="1189714" y="594857"/>
                </a:cubicBezTo>
                <a:cubicBezTo>
                  <a:pt x="1189714" y="923387"/>
                  <a:pt x="923387" y="1189714"/>
                  <a:pt x="594857" y="1189714"/>
                </a:cubicBezTo>
                <a:cubicBezTo>
                  <a:pt x="266327" y="1189714"/>
                  <a:pt x="0" y="923387"/>
                  <a:pt x="0" y="594857"/>
                </a:cubicBezTo>
                <a:cubicBezTo>
                  <a:pt x="0" y="266327"/>
                  <a:pt x="266327" y="0"/>
                  <a:pt x="594857"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26" name="Picture Placeholder 25">
            <a:extLst>
              <a:ext uri="{FF2B5EF4-FFF2-40B4-BE49-F238E27FC236}">
                <a16:creationId xmlns:a16="http://schemas.microsoft.com/office/drawing/2014/main" id="{02EFB150-A111-4BA5-9618-3D1E58DC834B}"/>
              </a:ext>
            </a:extLst>
          </p:cNvPr>
          <p:cNvSpPr>
            <a:spLocks noGrp="1"/>
          </p:cNvSpPr>
          <p:nvPr>
            <p:ph type="pic" sz="quarter" idx="32" hasCustomPrompt="1"/>
          </p:nvPr>
        </p:nvSpPr>
        <p:spPr>
          <a:xfrm>
            <a:off x="974304" y="4744361"/>
            <a:ext cx="1189714" cy="1189714"/>
          </a:xfrm>
          <a:custGeom>
            <a:avLst/>
            <a:gdLst>
              <a:gd name="connsiteX0" fmla="*/ 594857 w 1189714"/>
              <a:gd name="connsiteY0" fmla="*/ 0 h 1189714"/>
              <a:gd name="connsiteX1" fmla="*/ 1189714 w 1189714"/>
              <a:gd name="connsiteY1" fmla="*/ 594857 h 1189714"/>
              <a:gd name="connsiteX2" fmla="*/ 594857 w 1189714"/>
              <a:gd name="connsiteY2" fmla="*/ 1189714 h 1189714"/>
              <a:gd name="connsiteX3" fmla="*/ 0 w 1189714"/>
              <a:gd name="connsiteY3" fmla="*/ 594857 h 1189714"/>
              <a:gd name="connsiteX4" fmla="*/ 594857 w 1189714"/>
              <a:gd name="connsiteY4" fmla="*/ 0 h 1189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9714" h="1189714">
                <a:moveTo>
                  <a:pt x="594857" y="0"/>
                </a:moveTo>
                <a:cubicBezTo>
                  <a:pt x="923387" y="0"/>
                  <a:pt x="1189714" y="266327"/>
                  <a:pt x="1189714" y="594857"/>
                </a:cubicBezTo>
                <a:cubicBezTo>
                  <a:pt x="1189714" y="923387"/>
                  <a:pt x="923387" y="1189714"/>
                  <a:pt x="594857" y="1189714"/>
                </a:cubicBezTo>
                <a:cubicBezTo>
                  <a:pt x="266327" y="1189714"/>
                  <a:pt x="0" y="923387"/>
                  <a:pt x="0" y="594857"/>
                </a:cubicBezTo>
                <a:cubicBezTo>
                  <a:pt x="0" y="266327"/>
                  <a:pt x="266327" y="0"/>
                  <a:pt x="594857"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23" name="Picture Placeholder 22">
            <a:extLst>
              <a:ext uri="{FF2B5EF4-FFF2-40B4-BE49-F238E27FC236}">
                <a16:creationId xmlns:a16="http://schemas.microsoft.com/office/drawing/2014/main" id="{BCE1C0CD-63D4-4FE9-A6A0-35AD6D51F20E}"/>
              </a:ext>
            </a:extLst>
          </p:cNvPr>
          <p:cNvSpPr>
            <a:spLocks noGrp="1"/>
          </p:cNvSpPr>
          <p:nvPr>
            <p:ph type="pic" sz="quarter" idx="29" hasCustomPrompt="1"/>
          </p:nvPr>
        </p:nvSpPr>
        <p:spPr>
          <a:xfrm>
            <a:off x="8491283" y="3423561"/>
            <a:ext cx="1189714" cy="1189714"/>
          </a:xfrm>
          <a:custGeom>
            <a:avLst/>
            <a:gdLst>
              <a:gd name="connsiteX0" fmla="*/ 594857 w 1189714"/>
              <a:gd name="connsiteY0" fmla="*/ 0 h 1189714"/>
              <a:gd name="connsiteX1" fmla="*/ 1189714 w 1189714"/>
              <a:gd name="connsiteY1" fmla="*/ 594857 h 1189714"/>
              <a:gd name="connsiteX2" fmla="*/ 594857 w 1189714"/>
              <a:gd name="connsiteY2" fmla="*/ 1189714 h 1189714"/>
              <a:gd name="connsiteX3" fmla="*/ 0 w 1189714"/>
              <a:gd name="connsiteY3" fmla="*/ 594857 h 1189714"/>
              <a:gd name="connsiteX4" fmla="*/ 594857 w 1189714"/>
              <a:gd name="connsiteY4" fmla="*/ 0 h 1189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9714" h="1189714">
                <a:moveTo>
                  <a:pt x="594857" y="0"/>
                </a:moveTo>
                <a:cubicBezTo>
                  <a:pt x="923387" y="0"/>
                  <a:pt x="1189714" y="266327"/>
                  <a:pt x="1189714" y="594857"/>
                </a:cubicBezTo>
                <a:cubicBezTo>
                  <a:pt x="1189714" y="923387"/>
                  <a:pt x="923387" y="1189714"/>
                  <a:pt x="594857" y="1189714"/>
                </a:cubicBezTo>
                <a:cubicBezTo>
                  <a:pt x="266327" y="1189714"/>
                  <a:pt x="0" y="923387"/>
                  <a:pt x="0" y="594857"/>
                </a:cubicBezTo>
                <a:cubicBezTo>
                  <a:pt x="0" y="266327"/>
                  <a:pt x="266327" y="0"/>
                  <a:pt x="594857"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24" name="Picture Placeholder 23">
            <a:extLst>
              <a:ext uri="{FF2B5EF4-FFF2-40B4-BE49-F238E27FC236}">
                <a16:creationId xmlns:a16="http://schemas.microsoft.com/office/drawing/2014/main" id="{52F81365-5A43-4344-9269-24D96945CDAD}"/>
              </a:ext>
            </a:extLst>
          </p:cNvPr>
          <p:cNvSpPr>
            <a:spLocks noGrp="1"/>
          </p:cNvSpPr>
          <p:nvPr>
            <p:ph type="pic" sz="quarter" idx="30" hasCustomPrompt="1"/>
          </p:nvPr>
        </p:nvSpPr>
        <p:spPr>
          <a:xfrm>
            <a:off x="8491283" y="4744361"/>
            <a:ext cx="1189714" cy="1189714"/>
          </a:xfrm>
          <a:custGeom>
            <a:avLst/>
            <a:gdLst>
              <a:gd name="connsiteX0" fmla="*/ 594857 w 1189714"/>
              <a:gd name="connsiteY0" fmla="*/ 0 h 1189714"/>
              <a:gd name="connsiteX1" fmla="*/ 1189714 w 1189714"/>
              <a:gd name="connsiteY1" fmla="*/ 594857 h 1189714"/>
              <a:gd name="connsiteX2" fmla="*/ 594857 w 1189714"/>
              <a:gd name="connsiteY2" fmla="*/ 1189714 h 1189714"/>
              <a:gd name="connsiteX3" fmla="*/ 0 w 1189714"/>
              <a:gd name="connsiteY3" fmla="*/ 594857 h 1189714"/>
              <a:gd name="connsiteX4" fmla="*/ 594857 w 1189714"/>
              <a:gd name="connsiteY4" fmla="*/ 0 h 1189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9714" h="1189714">
                <a:moveTo>
                  <a:pt x="594857" y="0"/>
                </a:moveTo>
                <a:cubicBezTo>
                  <a:pt x="923387" y="0"/>
                  <a:pt x="1189714" y="266327"/>
                  <a:pt x="1189714" y="594857"/>
                </a:cubicBezTo>
                <a:cubicBezTo>
                  <a:pt x="1189714" y="923387"/>
                  <a:pt x="923387" y="1189714"/>
                  <a:pt x="594857" y="1189714"/>
                </a:cubicBezTo>
                <a:cubicBezTo>
                  <a:pt x="266327" y="1189714"/>
                  <a:pt x="0" y="923387"/>
                  <a:pt x="0" y="594857"/>
                </a:cubicBezTo>
                <a:cubicBezTo>
                  <a:pt x="0" y="266327"/>
                  <a:pt x="266327" y="0"/>
                  <a:pt x="594857"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21" name="Picture Placeholder 20">
            <a:extLst>
              <a:ext uri="{FF2B5EF4-FFF2-40B4-BE49-F238E27FC236}">
                <a16:creationId xmlns:a16="http://schemas.microsoft.com/office/drawing/2014/main" id="{D57A955C-3601-46DD-9709-172D1CC5381A}"/>
              </a:ext>
            </a:extLst>
          </p:cNvPr>
          <p:cNvSpPr>
            <a:spLocks noGrp="1"/>
          </p:cNvSpPr>
          <p:nvPr>
            <p:ph type="pic" sz="quarter" idx="27" hasCustomPrompt="1"/>
          </p:nvPr>
        </p:nvSpPr>
        <p:spPr>
          <a:xfrm>
            <a:off x="4732794" y="3423561"/>
            <a:ext cx="1189714" cy="1189714"/>
          </a:xfrm>
          <a:custGeom>
            <a:avLst/>
            <a:gdLst>
              <a:gd name="connsiteX0" fmla="*/ 594857 w 1189714"/>
              <a:gd name="connsiteY0" fmla="*/ 0 h 1189714"/>
              <a:gd name="connsiteX1" fmla="*/ 1189714 w 1189714"/>
              <a:gd name="connsiteY1" fmla="*/ 594857 h 1189714"/>
              <a:gd name="connsiteX2" fmla="*/ 594857 w 1189714"/>
              <a:gd name="connsiteY2" fmla="*/ 1189714 h 1189714"/>
              <a:gd name="connsiteX3" fmla="*/ 0 w 1189714"/>
              <a:gd name="connsiteY3" fmla="*/ 594857 h 1189714"/>
              <a:gd name="connsiteX4" fmla="*/ 594857 w 1189714"/>
              <a:gd name="connsiteY4" fmla="*/ 0 h 1189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9714" h="1189714">
                <a:moveTo>
                  <a:pt x="594857" y="0"/>
                </a:moveTo>
                <a:cubicBezTo>
                  <a:pt x="923387" y="0"/>
                  <a:pt x="1189714" y="266327"/>
                  <a:pt x="1189714" y="594857"/>
                </a:cubicBezTo>
                <a:cubicBezTo>
                  <a:pt x="1189714" y="923387"/>
                  <a:pt x="923387" y="1189714"/>
                  <a:pt x="594857" y="1189714"/>
                </a:cubicBezTo>
                <a:cubicBezTo>
                  <a:pt x="266327" y="1189714"/>
                  <a:pt x="0" y="923387"/>
                  <a:pt x="0" y="594857"/>
                </a:cubicBezTo>
                <a:cubicBezTo>
                  <a:pt x="0" y="266327"/>
                  <a:pt x="266327" y="0"/>
                  <a:pt x="594857"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22" name="Picture Placeholder 21">
            <a:extLst>
              <a:ext uri="{FF2B5EF4-FFF2-40B4-BE49-F238E27FC236}">
                <a16:creationId xmlns:a16="http://schemas.microsoft.com/office/drawing/2014/main" id="{420BE34B-8833-413C-A615-EB43CD8A7A36}"/>
              </a:ext>
            </a:extLst>
          </p:cNvPr>
          <p:cNvSpPr>
            <a:spLocks noGrp="1"/>
          </p:cNvSpPr>
          <p:nvPr>
            <p:ph type="pic" sz="quarter" idx="28" hasCustomPrompt="1"/>
          </p:nvPr>
        </p:nvSpPr>
        <p:spPr>
          <a:xfrm>
            <a:off x="4732794" y="4744361"/>
            <a:ext cx="1189714" cy="1189714"/>
          </a:xfrm>
          <a:custGeom>
            <a:avLst/>
            <a:gdLst>
              <a:gd name="connsiteX0" fmla="*/ 594857 w 1189714"/>
              <a:gd name="connsiteY0" fmla="*/ 0 h 1189714"/>
              <a:gd name="connsiteX1" fmla="*/ 1189714 w 1189714"/>
              <a:gd name="connsiteY1" fmla="*/ 594857 h 1189714"/>
              <a:gd name="connsiteX2" fmla="*/ 594857 w 1189714"/>
              <a:gd name="connsiteY2" fmla="*/ 1189714 h 1189714"/>
              <a:gd name="connsiteX3" fmla="*/ 0 w 1189714"/>
              <a:gd name="connsiteY3" fmla="*/ 594857 h 1189714"/>
              <a:gd name="connsiteX4" fmla="*/ 594857 w 1189714"/>
              <a:gd name="connsiteY4" fmla="*/ 0 h 1189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9714" h="1189714">
                <a:moveTo>
                  <a:pt x="594857" y="0"/>
                </a:moveTo>
                <a:cubicBezTo>
                  <a:pt x="923387" y="0"/>
                  <a:pt x="1189714" y="266327"/>
                  <a:pt x="1189714" y="594857"/>
                </a:cubicBezTo>
                <a:cubicBezTo>
                  <a:pt x="1189714" y="923387"/>
                  <a:pt x="923387" y="1189714"/>
                  <a:pt x="594857" y="1189714"/>
                </a:cubicBezTo>
                <a:cubicBezTo>
                  <a:pt x="266327" y="1189714"/>
                  <a:pt x="0" y="923387"/>
                  <a:pt x="0" y="594857"/>
                </a:cubicBezTo>
                <a:cubicBezTo>
                  <a:pt x="0" y="266327"/>
                  <a:pt x="266327" y="0"/>
                  <a:pt x="594857"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Picture Placeholder 19">
            <a:extLst>
              <a:ext uri="{FF2B5EF4-FFF2-40B4-BE49-F238E27FC236}">
                <a16:creationId xmlns:a16="http://schemas.microsoft.com/office/drawing/2014/main" id="{D8203AE7-F739-49C0-8554-40F82A69E8FE}"/>
              </a:ext>
            </a:extLst>
          </p:cNvPr>
          <p:cNvSpPr>
            <a:spLocks noGrp="1"/>
          </p:cNvSpPr>
          <p:nvPr>
            <p:ph type="pic" sz="quarter" idx="26" hasCustomPrompt="1"/>
          </p:nvPr>
        </p:nvSpPr>
        <p:spPr>
          <a:xfrm>
            <a:off x="4732794" y="1769386"/>
            <a:ext cx="1189714" cy="1189714"/>
          </a:xfrm>
          <a:custGeom>
            <a:avLst/>
            <a:gdLst>
              <a:gd name="connsiteX0" fmla="*/ 594857 w 1189714"/>
              <a:gd name="connsiteY0" fmla="*/ 0 h 1189714"/>
              <a:gd name="connsiteX1" fmla="*/ 1189714 w 1189714"/>
              <a:gd name="connsiteY1" fmla="*/ 594857 h 1189714"/>
              <a:gd name="connsiteX2" fmla="*/ 594857 w 1189714"/>
              <a:gd name="connsiteY2" fmla="*/ 1189714 h 1189714"/>
              <a:gd name="connsiteX3" fmla="*/ 0 w 1189714"/>
              <a:gd name="connsiteY3" fmla="*/ 594857 h 1189714"/>
              <a:gd name="connsiteX4" fmla="*/ 594857 w 1189714"/>
              <a:gd name="connsiteY4" fmla="*/ 0 h 1189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9714" h="1189714">
                <a:moveTo>
                  <a:pt x="594857" y="0"/>
                </a:moveTo>
                <a:cubicBezTo>
                  <a:pt x="923387" y="0"/>
                  <a:pt x="1189714" y="266327"/>
                  <a:pt x="1189714" y="594857"/>
                </a:cubicBezTo>
                <a:cubicBezTo>
                  <a:pt x="1189714" y="923387"/>
                  <a:pt x="923387" y="1189714"/>
                  <a:pt x="594857" y="1189714"/>
                </a:cubicBezTo>
                <a:cubicBezTo>
                  <a:pt x="266327" y="1189714"/>
                  <a:pt x="0" y="923387"/>
                  <a:pt x="0" y="594857"/>
                </a:cubicBezTo>
                <a:cubicBezTo>
                  <a:pt x="0" y="266327"/>
                  <a:pt x="266327" y="0"/>
                  <a:pt x="594857"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03811770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159_Full Image without Header &amp; Footer">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B1D2C874-EBE6-42CC-89F6-353B8350A9CA}"/>
              </a:ext>
            </a:extLst>
          </p:cNvPr>
          <p:cNvSpPr>
            <a:spLocks noGrp="1"/>
          </p:cNvSpPr>
          <p:nvPr>
            <p:ph type="pic" sz="quarter" idx="25" hasCustomPrompt="1"/>
          </p:nvPr>
        </p:nvSpPr>
        <p:spPr>
          <a:xfrm>
            <a:off x="685458" y="3039386"/>
            <a:ext cx="1451430" cy="1451430"/>
          </a:xfrm>
          <a:custGeom>
            <a:avLst/>
            <a:gdLst>
              <a:gd name="connsiteX0" fmla="*/ 725715 w 1451430"/>
              <a:gd name="connsiteY0" fmla="*/ 0 h 1451430"/>
              <a:gd name="connsiteX1" fmla="*/ 1451430 w 1451430"/>
              <a:gd name="connsiteY1" fmla="*/ 725715 h 1451430"/>
              <a:gd name="connsiteX2" fmla="*/ 725715 w 1451430"/>
              <a:gd name="connsiteY2" fmla="*/ 1451430 h 1451430"/>
              <a:gd name="connsiteX3" fmla="*/ 0 w 1451430"/>
              <a:gd name="connsiteY3" fmla="*/ 725715 h 1451430"/>
              <a:gd name="connsiteX4" fmla="*/ 725715 w 1451430"/>
              <a:gd name="connsiteY4" fmla="*/ 0 h 1451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1430" h="1451430">
                <a:moveTo>
                  <a:pt x="725715" y="0"/>
                </a:moveTo>
                <a:cubicBezTo>
                  <a:pt x="1126516" y="0"/>
                  <a:pt x="1451430" y="324914"/>
                  <a:pt x="1451430" y="725715"/>
                </a:cubicBezTo>
                <a:cubicBezTo>
                  <a:pt x="1451430" y="1126516"/>
                  <a:pt x="1126516" y="1451430"/>
                  <a:pt x="725715" y="1451430"/>
                </a:cubicBezTo>
                <a:cubicBezTo>
                  <a:pt x="324914" y="1451430"/>
                  <a:pt x="0" y="1126516"/>
                  <a:pt x="0" y="725715"/>
                </a:cubicBezTo>
                <a:cubicBezTo>
                  <a:pt x="0" y="324914"/>
                  <a:pt x="324914" y="0"/>
                  <a:pt x="725715"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7" name="Picture Placeholder 16">
            <a:extLst>
              <a:ext uri="{FF2B5EF4-FFF2-40B4-BE49-F238E27FC236}">
                <a16:creationId xmlns:a16="http://schemas.microsoft.com/office/drawing/2014/main" id="{5E2BEE88-B2FE-40D8-A1E9-0CFF0ED4D622}"/>
              </a:ext>
            </a:extLst>
          </p:cNvPr>
          <p:cNvSpPr>
            <a:spLocks noGrp="1"/>
          </p:cNvSpPr>
          <p:nvPr>
            <p:ph type="pic" sz="quarter" idx="26" hasCustomPrompt="1"/>
          </p:nvPr>
        </p:nvSpPr>
        <p:spPr>
          <a:xfrm>
            <a:off x="3429430" y="3039386"/>
            <a:ext cx="1451430" cy="1451430"/>
          </a:xfrm>
          <a:custGeom>
            <a:avLst/>
            <a:gdLst>
              <a:gd name="connsiteX0" fmla="*/ 725715 w 1451430"/>
              <a:gd name="connsiteY0" fmla="*/ 0 h 1451430"/>
              <a:gd name="connsiteX1" fmla="*/ 1451430 w 1451430"/>
              <a:gd name="connsiteY1" fmla="*/ 725715 h 1451430"/>
              <a:gd name="connsiteX2" fmla="*/ 725715 w 1451430"/>
              <a:gd name="connsiteY2" fmla="*/ 1451430 h 1451430"/>
              <a:gd name="connsiteX3" fmla="*/ 0 w 1451430"/>
              <a:gd name="connsiteY3" fmla="*/ 725715 h 1451430"/>
              <a:gd name="connsiteX4" fmla="*/ 725715 w 1451430"/>
              <a:gd name="connsiteY4" fmla="*/ 0 h 1451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1430" h="1451430">
                <a:moveTo>
                  <a:pt x="725715" y="0"/>
                </a:moveTo>
                <a:cubicBezTo>
                  <a:pt x="1126516" y="0"/>
                  <a:pt x="1451430" y="324914"/>
                  <a:pt x="1451430" y="725715"/>
                </a:cubicBezTo>
                <a:cubicBezTo>
                  <a:pt x="1451430" y="1126516"/>
                  <a:pt x="1126516" y="1451430"/>
                  <a:pt x="725715" y="1451430"/>
                </a:cubicBezTo>
                <a:cubicBezTo>
                  <a:pt x="324914" y="1451430"/>
                  <a:pt x="0" y="1126516"/>
                  <a:pt x="0" y="725715"/>
                </a:cubicBezTo>
                <a:cubicBezTo>
                  <a:pt x="0" y="324914"/>
                  <a:pt x="324914" y="0"/>
                  <a:pt x="725715"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8" name="Picture Placeholder 17">
            <a:extLst>
              <a:ext uri="{FF2B5EF4-FFF2-40B4-BE49-F238E27FC236}">
                <a16:creationId xmlns:a16="http://schemas.microsoft.com/office/drawing/2014/main" id="{3ED014AA-7DC2-4A35-8706-CB3F615D0491}"/>
              </a:ext>
            </a:extLst>
          </p:cNvPr>
          <p:cNvSpPr>
            <a:spLocks noGrp="1"/>
          </p:cNvSpPr>
          <p:nvPr>
            <p:ph type="pic" sz="quarter" idx="27" hasCustomPrompt="1"/>
          </p:nvPr>
        </p:nvSpPr>
        <p:spPr>
          <a:xfrm>
            <a:off x="6173402" y="3039386"/>
            <a:ext cx="1451430" cy="1451430"/>
          </a:xfrm>
          <a:custGeom>
            <a:avLst/>
            <a:gdLst>
              <a:gd name="connsiteX0" fmla="*/ 725715 w 1451430"/>
              <a:gd name="connsiteY0" fmla="*/ 0 h 1451430"/>
              <a:gd name="connsiteX1" fmla="*/ 1451430 w 1451430"/>
              <a:gd name="connsiteY1" fmla="*/ 725715 h 1451430"/>
              <a:gd name="connsiteX2" fmla="*/ 725715 w 1451430"/>
              <a:gd name="connsiteY2" fmla="*/ 1451430 h 1451430"/>
              <a:gd name="connsiteX3" fmla="*/ 0 w 1451430"/>
              <a:gd name="connsiteY3" fmla="*/ 725715 h 1451430"/>
              <a:gd name="connsiteX4" fmla="*/ 725715 w 1451430"/>
              <a:gd name="connsiteY4" fmla="*/ 0 h 1451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1430" h="1451430">
                <a:moveTo>
                  <a:pt x="725715" y="0"/>
                </a:moveTo>
                <a:cubicBezTo>
                  <a:pt x="1126516" y="0"/>
                  <a:pt x="1451430" y="324914"/>
                  <a:pt x="1451430" y="725715"/>
                </a:cubicBezTo>
                <a:cubicBezTo>
                  <a:pt x="1451430" y="1126516"/>
                  <a:pt x="1126516" y="1451430"/>
                  <a:pt x="725715" y="1451430"/>
                </a:cubicBezTo>
                <a:cubicBezTo>
                  <a:pt x="324914" y="1451430"/>
                  <a:pt x="0" y="1126516"/>
                  <a:pt x="0" y="725715"/>
                </a:cubicBezTo>
                <a:cubicBezTo>
                  <a:pt x="0" y="324914"/>
                  <a:pt x="324914" y="0"/>
                  <a:pt x="725715"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9" name="Picture Placeholder 18">
            <a:extLst>
              <a:ext uri="{FF2B5EF4-FFF2-40B4-BE49-F238E27FC236}">
                <a16:creationId xmlns:a16="http://schemas.microsoft.com/office/drawing/2014/main" id="{37429380-862C-449C-8FF7-940B4E92542A}"/>
              </a:ext>
            </a:extLst>
          </p:cNvPr>
          <p:cNvSpPr>
            <a:spLocks noGrp="1"/>
          </p:cNvSpPr>
          <p:nvPr>
            <p:ph type="pic" sz="quarter" idx="28" hasCustomPrompt="1"/>
          </p:nvPr>
        </p:nvSpPr>
        <p:spPr>
          <a:xfrm>
            <a:off x="8917374" y="3039386"/>
            <a:ext cx="1451430" cy="1451430"/>
          </a:xfrm>
          <a:custGeom>
            <a:avLst/>
            <a:gdLst>
              <a:gd name="connsiteX0" fmla="*/ 725715 w 1451430"/>
              <a:gd name="connsiteY0" fmla="*/ 0 h 1451430"/>
              <a:gd name="connsiteX1" fmla="*/ 1451430 w 1451430"/>
              <a:gd name="connsiteY1" fmla="*/ 725715 h 1451430"/>
              <a:gd name="connsiteX2" fmla="*/ 725715 w 1451430"/>
              <a:gd name="connsiteY2" fmla="*/ 1451430 h 1451430"/>
              <a:gd name="connsiteX3" fmla="*/ 0 w 1451430"/>
              <a:gd name="connsiteY3" fmla="*/ 725715 h 1451430"/>
              <a:gd name="connsiteX4" fmla="*/ 725715 w 1451430"/>
              <a:gd name="connsiteY4" fmla="*/ 0 h 1451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1430" h="1451430">
                <a:moveTo>
                  <a:pt x="725715" y="0"/>
                </a:moveTo>
                <a:cubicBezTo>
                  <a:pt x="1126516" y="0"/>
                  <a:pt x="1451430" y="324914"/>
                  <a:pt x="1451430" y="725715"/>
                </a:cubicBezTo>
                <a:cubicBezTo>
                  <a:pt x="1451430" y="1126516"/>
                  <a:pt x="1126516" y="1451430"/>
                  <a:pt x="725715" y="1451430"/>
                </a:cubicBezTo>
                <a:cubicBezTo>
                  <a:pt x="324914" y="1451430"/>
                  <a:pt x="0" y="1126516"/>
                  <a:pt x="0" y="725715"/>
                </a:cubicBezTo>
                <a:cubicBezTo>
                  <a:pt x="0" y="324914"/>
                  <a:pt x="324914" y="0"/>
                  <a:pt x="725715"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16297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158_Full Image without Header &amp; Footer">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6FF66CA0-03F1-4D28-9266-574546A91444}"/>
              </a:ext>
            </a:extLst>
          </p:cNvPr>
          <p:cNvSpPr>
            <a:spLocks noGrp="1"/>
          </p:cNvSpPr>
          <p:nvPr>
            <p:ph type="pic" sz="quarter" idx="24" hasCustomPrompt="1"/>
          </p:nvPr>
        </p:nvSpPr>
        <p:spPr>
          <a:xfrm>
            <a:off x="8114257" y="3873954"/>
            <a:ext cx="1451430" cy="1451430"/>
          </a:xfrm>
          <a:custGeom>
            <a:avLst/>
            <a:gdLst>
              <a:gd name="connsiteX0" fmla="*/ 725715 w 1451430"/>
              <a:gd name="connsiteY0" fmla="*/ 0 h 1451430"/>
              <a:gd name="connsiteX1" fmla="*/ 1451430 w 1451430"/>
              <a:gd name="connsiteY1" fmla="*/ 725715 h 1451430"/>
              <a:gd name="connsiteX2" fmla="*/ 725715 w 1451430"/>
              <a:gd name="connsiteY2" fmla="*/ 1451430 h 1451430"/>
              <a:gd name="connsiteX3" fmla="*/ 0 w 1451430"/>
              <a:gd name="connsiteY3" fmla="*/ 725715 h 1451430"/>
              <a:gd name="connsiteX4" fmla="*/ 725715 w 1451430"/>
              <a:gd name="connsiteY4" fmla="*/ 0 h 1451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1430" h="1451430">
                <a:moveTo>
                  <a:pt x="725715" y="0"/>
                </a:moveTo>
                <a:cubicBezTo>
                  <a:pt x="1126516" y="0"/>
                  <a:pt x="1451430" y="324914"/>
                  <a:pt x="1451430" y="725715"/>
                </a:cubicBezTo>
                <a:cubicBezTo>
                  <a:pt x="1451430" y="1126516"/>
                  <a:pt x="1126516" y="1451430"/>
                  <a:pt x="725715" y="1451430"/>
                </a:cubicBezTo>
                <a:cubicBezTo>
                  <a:pt x="324914" y="1451430"/>
                  <a:pt x="0" y="1126516"/>
                  <a:pt x="0" y="725715"/>
                </a:cubicBezTo>
                <a:cubicBezTo>
                  <a:pt x="0" y="324914"/>
                  <a:pt x="324914" y="0"/>
                  <a:pt x="725715"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21" name="Picture Placeholder 20">
            <a:extLst>
              <a:ext uri="{FF2B5EF4-FFF2-40B4-BE49-F238E27FC236}">
                <a16:creationId xmlns:a16="http://schemas.microsoft.com/office/drawing/2014/main" id="{7DAD99D4-0050-4CF3-A7C9-58CDB05073F3}"/>
              </a:ext>
            </a:extLst>
          </p:cNvPr>
          <p:cNvSpPr>
            <a:spLocks noGrp="1"/>
          </p:cNvSpPr>
          <p:nvPr>
            <p:ph type="pic" sz="quarter" idx="25" hasCustomPrompt="1"/>
          </p:nvPr>
        </p:nvSpPr>
        <p:spPr>
          <a:xfrm>
            <a:off x="5370285" y="1956707"/>
            <a:ext cx="1451430" cy="1451430"/>
          </a:xfrm>
          <a:custGeom>
            <a:avLst/>
            <a:gdLst>
              <a:gd name="connsiteX0" fmla="*/ 725715 w 1451430"/>
              <a:gd name="connsiteY0" fmla="*/ 0 h 1451430"/>
              <a:gd name="connsiteX1" fmla="*/ 1451430 w 1451430"/>
              <a:gd name="connsiteY1" fmla="*/ 725715 h 1451430"/>
              <a:gd name="connsiteX2" fmla="*/ 725715 w 1451430"/>
              <a:gd name="connsiteY2" fmla="*/ 1451430 h 1451430"/>
              <a:gd name="connsiteX3" fmla="*/ 0 w 1451430"/>
              <a:gd name="connsiteY3" fmla="*/ 725715 h 1451430"/>
              <a:gd name="connsiteX4" fmla="*/ 725715 w 1451430"/>
              <a:gd name="connsiteY4" fmla="*/ 0 h 1451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1430" h="1451430">
                <a:moveTo>
                  <a:pt x="725715" y="0"/>
                </a:moveTo>
                <a:cubicBezTo>
                  <a:pt x="1126516" y="0"/>
                  <a:pt x="1451430" y="324914"/>
                  <a:pt x="1451430" y="725715"/>
                </a:cubicBezTo>
                <a:cubicBezTo>
                  <a:pt x="1451430" y="1126516"/>
                  <a:pt x="1126516" y="1451430"/>
                  <a:pt x="725715" y="1451430"/>
                </a:cubicBezTo>
                <a:cubicBezTo>
                  <a:pt x="324914" y="1451430"/>
                  <a:pt x="0" y="1126516"/>
                  <a:pt x="0" y="725715"/>
                </a:cubicBezTo>
                <a:cubicBezTo>
                  <a:pt x="0" y="324914"/>
                  <a:pt x="324914" y="0"/>
                  <a:pt x="725715"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icture Placeholder 16">
            <a:extLst>
              <a:ext uri="{FF2B5EF4-FFF2-40B4-BE49-F238E27FC236}">
                <a16:creationId xmlns:a16="http://schemas.microsoft.com/office/drawing/2014/main" id="{75B75223-B6C8-4E1C-B313-3959986FCFBD}"/>
              </a:ext>
            </a:extLst>
          </p:cNvPr>
          <p:cNvSpPr>
            <a:spLocks noGrp="1"/>
          </p:cNvSpPr>
          <p:nvPr>
            <p:ph type="pic" sz="quarter" idx="22" hasCustomPrompt="1"/>
          </p:nvPr>
        </p:nvSpPr>
        <p:spPr>
          <a:xfrm>
            <a:off x="2626313" y="3873954"/>
            <a:ext cx="1451430" cy="1451430"/>
          </a:xfrm>
          <a:custGeom>
            <a:avLst/>
            <a:gdLst>
              <a:gd name="connsiteX0" fmla="*/ 725715 w 1451430"/>
              <a:gd name="connsiteY0" fmla="*/ 0 h 1451430"/>
              <a:gd name="connsiteX1" fmla="*/ 1451430 w 1451430"/>
              <a:gd name="connsiteY1" fmla="*/ 725715 h 1451430"/>
              <a:gd name="connsiteX2" fmla="*/ 725715 w 1451430"/>
              <a:gd name="connsiteY2" fmla="*/ 1451430 h 1451430"/>
              <a:gd name="connsiteX3" fmla="*/ 0 w 1451430"/>
              <a:gd name="connsiteY3" fmla="*/ 725715 h 1451430"/>
              <a:gd name="connsiteX4" fmla="*/ 725715 w 1451430"/>
              <a:gd name="connsiteY4" fmla="*/ 0 h 1451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1430" h="1451430">
                <a:moveTo>
                  <a:pt x="725715" y="0"/>
                </a:moveTo>
                <a:cubicBezTo>
                  <a:pt x="1126516" y="0"/>
                  <a:pt x="1451430" y="324914"/>
                  <a:pt x="1451430" y="725715"/>
                </a:cubicBezTo>
                <a:cubicBezTo>
                  <a:pt x="1451430" y="1126516"/>
                  <a:pt x="1126516" y="1451430"/>
                  <a:pt x="725715" y="1451430"/>
                </a:cubicBezTo>
                <a:cubicBezTo>
                  <a:pt x="324914" y="1451430"/>
                  <a:pt x="0" y="1126516"/>
                  <a:pt x="0" y="725715"/>
                </a:cubicBezTo>
                <a:cubicBezTo>
                  <a:pt x="0" y="324914"/>
                  <a:pt x="324914" y="0"/>
                  <a:pt x="725715"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9" name="Picture Placeholder 18">
            <a:extLst>
              <a:ext uri="{FF2B5EF4-FFF2-40B4-BE49-F238E27FC236}">
                <a16:creationId xmlns:a16="http://schemas.microsoft.com/office/drawing/2014/main" id="{F79B63F4-E11C-4F1E-A7E0-368CDE77D9C9}"/>
              </a:ext>
            </a:extLst>
          </p:cNvPr>
          <p:cNvSpPr>
            <a:spLocks noGrp="1"/>
          </p:cNvSpPr>
          <p:nvPr>
            <p:ph type="pic" sz="quarter" idx="23" hasCustomPrompt="1"/>
          </p:nvPr>
        </p:nvSpPr>
        <p:spPr>
          <a:xfrm>
            <a:off x="5370285" y="3873954"/>
            <a:ext cx="1451430" cy="1451430"/>
          </a:xfrm>
          <a:custGeom>
            <a:avLst/>
            <a:gdLst>
              <a:gd name="connsiteX0" fmla="*/ 725715 w 1451430"/>
              <a:gd name="connsiteY0" fmla="*/ 0 h 1451430"/>
              <a:gd name="connsiteX1" fmla="*/ 1451430 w 1451430"/>
              <a:gd name="connsiteY1" fmla="*/ 725715 h 1451430"/>
              <a:gd name="connsiteX2" fmla="*/ 725715 w 1451430"/>
              <a:gd name="connsiteY2" fmla="*/ 1451430 h 1451430"/>
              <a:gd name="connsiteX3" fmla="*/ 0 w 1451430"/>
              <a:gd name="connsiteY3" fmla="*/ 725715 h 1451430"/>
              <a:gd name="connsiteX4" fmla="*/ 725715 w 1451430"/>
              <a:gd name="connsiteY4" fmla="*/ 0 h 1451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1430" h="1451430">
                <a:moveTo>
                  <a:pt x="725715" y="0"/>
                </a:moveTo>
                <a:cubicBezTo>
                  <a:pt x="1126516" y="0"/>
                  <a:pt x="1451430" y="324914"/>
                  <a:pt x="1451430" y="725715"/>
                </a:cubicBezTo>
                <a:cubicBezTo>
                  <a:pt x="1451430" y="1126516"/>
                  <a:pt x="1126516" y="1451430"/>
                  <a:pt x="725715" y="1451430"/>
                </a:cubicBezTo>
                <a:cubicBezTo>
                  <a:pt x="324914" y="1451430"/>
                  <a:pt x="0" y="1126516"/>
                  <a:pt x="0" y="725715"/>
                </a:cubicBezTo>
                <a:cubicBezTo>
                  <a:pt x="0" y="324914"/>
                  <a:pt x="324914" y="0"/>
                  <a:pt x="725715"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1026303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157_Full Image without Header &amp; Footer">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C7AC50C8-23CD-49F3-9BDC-6A3366F4CD04}"/>
              </a:ext>
            </a:extLst>
          </p:cNvPr>
          <p:cNvSpPr>
            <a:spLocks noGrp="1"/>
          </p:cNvSpPr>
          <p:nvPr>
            <p:ph type="pic" sz="quarter" idx="23" hasCustomPrompt="1"/>
          </p:nvPr>
        </p:nvSpPr>
        <p:spPr>
          <a:xfrm>
            <a:off x="3927616" y="2744292"/>
            <a:ext cx="1564418" cy="1564418"/>
          </a:xfrm>
          <a:custGeom>
            <a:avLst/>
            <a:gdLst>
              <a:gd name="connsiteX0" fmla="*/ 782209 w 1564418"/>
              <a:gd name="connsiteY0" fmla="*/ 0 h 1564418"/>
              <a:gd name="connsiteX1" fmla="*/ 1564418 w 1564418"/>
              <a:gd name="connsiteY1" fmla="*/ 782209 h 1564418"/>
              <a:gd name="connsiteX2" fmla="*/ 782209 w 1564418"/>
              <a:gd name="connsiteY2" fmla="*/ 1564418 h 1564418"/>
              <a:gd name="connsiteX3" fmla="*/ 0 w 1564418"/>
              <a:gd name="connsiteY3" fmla="*/ 782209 h 1564418"/>
              <a:gd name="connsiteX4" fmla="*/ 782209 w 1564418"/>
              <a:gd name="connsiteY4" fmla="*/ 0 h 15644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4418" h="1564418">
                <a:moveTo>
                  <a:pt x="782209" y="0"/>
                </a:moveTo>
                <a:cubicBezTo>
                  <a:pt x="1214211" y="0"/>
                  <a:pt x="1564418" y="350207"/>
                  <a:pt x="1564418" y="782209"/>
                </a:cubicBezTo>
                <a:cubicBezTo>
                  <a:pt x="1564418" y="1214211"/>
                  <a:pt x="1214211" y="1564418"/>
                  <a:pt x="782209" y="1564418"/>
                </a:cubicBezTo>
                <a:cubicBezTo>
                  <a:pt x="350207" y="1564418"/>
                  <a:pt x="0" y="1214211"/>
                  <a:pt x="0" y="782209"/>
                </a:cubicBezTo>
                <a:cubicBezTo>
                  <a:pt x="0" y="350207"/>
                  <a:pt x="350207" y="0"/>
                  <a:pt x="782209"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Picture Placeholder 14">
            <a:extLst>
              <a:ext uri="{FF2B5EF4-FFF2-40B4-BE49-F238E27FC236}">
                <a16:creationId xmlns:a16="http://schemas.microsoft.com/office/drawing/2014/main" id="{F45DE1C0-5E75-4896-ADE3-2F770540B406}"/>
              </a:ext>
            </a:extLst>
          </p:cNvPr>
          <p:cNvSpPr>
            <a:spLocks noGrp="1"/>
          </p:cNvSpPr>
          <p:nvPr>
            <p:ph type="pic" sz="quarter" idx="22" hasCustomPrompt="1"/>
          </p:nvPr>
        </p:nvSpPr>
        <p:spPr>
          <a:xfrm>
            <a:off x="1155262" y="2744292"/>
            <a:ext cx="1564418" cy="1564418"/>
          </a:xfrm>
          <a:custGeom>
            <a:avLst/>
            <a:gdLst>
              <a:gd name="connsiteX0" fmla="*/ 782209 w 1564418"/>
              <a:gd name="connsiteY0" fmla="*/ 0 h 1564418"/>
              <a:gd name="connsiteX1" fmla="*/ 1564418 w 1564418"/>
              <a:gd name="connsiteY1" fmla="*/ 782209 h 1564418"/>
              <a:gd name="connsiteX2" fmla="*/ 782209 w 1564418"/>
              <a:gd name="connsiteY2" fmla="*/ 1564418 h 1564418"/>
              <a:gd name="connsiteX3" fmla="*/ 0 w 1564418"/>
              <a:gd name="connsiteY3" fmla="*/ 782209 h 1564418"/>
              <a:gd name="connsiteX4" fmla="*/ 782209 w 1564418"/>
              <a:gd name="connsiteY4" fmla="*/ 0 h 15644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4418" h="1564418">
                <a:moveTo>
                  <a:pt x="782209" y="0"/>
                </a:moveTo>
                <a:cubicBezTo>
                  <a:pt x="1214211" y="0"/>
                  <a:pt x="1564418" y="350207"/>
                  <a:pt x="1564418" y="782209"/>
                </a:cubicBezTo>
                <a:cubicBezTo>
                  <a:pt x="1564418" y="1214211"/>
                  <a:pt x="1214211" y="1564418"/>
                  <a:pt x="782209" y="1564418"/>
                </a:cubicBezTo>
                <a:cubicBezTo>
                  <a:pt x="350207" y="1564418"/>
                  <a:pt x="0" y="1214211"/>
                  <a:pt x="0" y="782209"/>
                </a:cubicBezTo>
                <a:cubicBezTo>
                  <a:pt x="0" y="350207"/>
                  <a:pt x="350207" y="0"/>
                  <a:pt x="782209"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45310293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84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lgn="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8" name="Picture Placeholder 7">
            <a:extLst>
              <a:ext uri="{FF2B5EF4-FFF2-40B4-BE49-F238E27FC236}">
                <a16:creationId xmlns:a16="http://schemas.microsoft.com/office/drawing/2014/main" id="{2258A4F3-ED94-43B2-AB97-F75465644603}"/>
              </a:ext>
            </a:extLst>
          </p:cNvPr>
          <p:cNvSpPr>
            <a:spLocks noGrp="1"/>
          </p:cNvSpPr>
          <p:nvPr>
            <p:ph type="pic" sz="quarter" idx="24" hasCustomPrompt="1"/>
          </p:nvPr>
        </p:nvSpPr>
        <p:spPr>
          <a:xfrm>
            <a:off x="551296" y="551298"/>
            <a:ext cx="3531369" cy="5385046"/>
          </a:xfrm>
          <a:custGeom>
            <a:avLst/>
            <a:gdLst>
              <a:gd name="connsiteX0" fmla="*/ 0 w 3531369"/>
              <a:gd name="connsiteY0" fmla="*/ 0 h 5385046"/>
              <a:gd name="connsiteX1" fmla="*/ 3531369 w 3531369"/>
              <a:gd name="connsiteY1" fmla="*/ 0 h 5385046"/>
              <a:gd name="connsiteX2" fmla="*/ 3531369 w 3531369"/>
              <a:gd name="connsiteY2" fmla="*/ 5385046 h 5385046"/>
              <a:gd name="connsiteX3" fmla="*/ 0 w 3531369"/>
              <a:gd name="connsiteY3" fmla="*/ 5385046 h 5385046"/>
            </a:gdLst>
            <a:ahLst/>
            <a:cxnLst>
              <a:cxn ang="0">
                <a:pos x="connsiteX0" y="connsiteY0"/>
              </a:cxn>
              <a:cxn ang="0">
                <a:pos x="connsiteX1" y="connsiteY1"/>
              </a:cxn>
              <a:cxn ang="0">
                <a:pos x="connsiteX2" y="connsiteY2"/>
              </a:cxn>
              <a:cxn ang="0">
                <a:pos x="connsiteX3" y="connsiteY3"/>
              </a:cxn>
            </a:cxnLst>
            <a:rect l="l" t="t" r="r" b="b"/>
            <a:pathLst>
              <a:path w="3531369" h="5385046">
                <a:moveTo>
                  <a:pt x="0" y="0"/>
                </a:moveTo>
                <a:lnTo>
                  <a:pt x="3531369" y="0"/>
                </a:lnTo>
                <a:lnTo>
                  <a:pt x="3531369" y="5385046"/>
                </a:lnTo>
                <a:lnTo>
                  <a:pt x="0" y="5385046"/>
                </a:lnTo>
                <a:close/>
              </a:path>
            </a:pathLst>
          </a:custGeom>
        </p:spPr>
        <p:txBody>
          <a:bodyPr wrap="square">
            <a:noAutofit/>
          </a:bodyPr>
          <a:lstStyle>
            <a:lvl1pPr marL="0" indent="0">
              <a:buFontTx/>
              <a:buNone/>
              <a:defRPr sz="1200">
                <a:latin typeface="Gilroy-Regular" panose="00000500000000000000" pitchFamily="2" charset="0"/>
                <a:ea typeface="Open Sans" panose="020B0606030504020204" pitchFamily="34" charset="0"/>
                <a:cs typeface="Open Sans" panose="020B0606030504020204" pitchFamily="34" charset="0"/>
              </a:defRPr>
            </a:lvl1pPr>
          </a:lstStyle>
          <a:p>
            <a:r>
              <a:rPr lang="en-US" dirty="0"/>
              <a:t>Picture</a:t>
            </a:r>
          </a:p>
        </p:txBody>
      </p:sp>
      <p:sp>
        <p:nvSpPr>
          <p:cNvPr id="12" name="Picture Placeholder 11">
            <a:extLst>
              <a:ext uri="{FF2B5EF4-FFF2-40B4-BE49-F238E27FC236}">
                <a16:creationId xmlns:a16="http://schemas.microsoft.com/office/drawing/2014/main" id="{701D30E9-54F6-4953-A10E-985B73E331FD}"/>
              </a:ext>
            </a:extLst>
          </p:cNvPr>
          <p:cNvSpPr>
            <a:spLocks noGrp="1"/>
          </p:cNvSpPr>
          <p:nvPr>
            <p:ph type="pic" sz="quarter" idx="25" hasCustomPrompt="1"/>
          </p:nvPr>
        </p:nvSpPr>
        <p:spPr>
          <a:xfrm>
            <a:off x="4330316" y="551297"/>
            <a:ext cx="3531369" cy="5385046"/>
          </a:xfrm>
          <a:custGeom>
            <a:avLst/>
            <a:gdLst>
              <a:gd name="connsiteX0" fmla="*/ 0 w 3531369"/>
              <a:gd name="connsiteY0" fmla="*/ 0 h 5385046"/>
              <a:gd name="connsiteX1" fmla="*/ 3531369 w 3531369"/>
              <a:gd name="connsiteY1" fmla="*/ 0 h 5385046"/>
              <a:gd name="connsiteX2" fmla="*/ 3531369 w 3531369"/>
              <a:gd name="connsiteY2" fmla="*/ 5385046 h 5385046"/>
              <a:gd name="connsiteX3" fmla="*/ 0 w 3531369"/>
              <a:gd name="connsiteY3" fmla="*/ 5385046 h 5385046"/>
            </a:gdLst>
            <a:ahLst/>
            <a:cxnLst>
              <a:cxn ang="0">
                <a:pos x="connsiteX0" y="connsiteY0"/>
              </a:cxn>
              <a:cxn ang="0">
                <a:pos x="connsiteX1" y="connsiteY1"/>
              </a:cxn>
              <a:cxn ang="0">
                <a:pos x="connsiteX2" y="connsiteY2"/>
              </a:cxn>
              <a:cxn ang="0">
                <a:pos x="connsiteX3" y="connsiteY3"/>
              </a:cxn>
            </a:cxnLst>
            <a:rect l="l" t="t" r="r" b="b"/>
            <a:pathLst>
              <a:path w="3531369" h="5385046">
                <a:moveTo>
                  <a:pt x="0" y="0"/>
                </a:moveTo>
                <a:lnTo>
                  <a:pt x="3531369" y="0"/>
                </a:lnTo>
                <a:lnTo>
                  <a:pt x="3531369" y="5385046"/>
                </a:lnTo>
                <a:lnTo>
                  <a:pt x="0" y="5385046"/>
                </a:lnTo>
                <a:close/>
              </a:path>
            </a:pathLst>
          </a:custGeom>
        </p:spPr>
        <p:txBody>
          <a:bodyPr wrap="square">
            <a:noAutofit/>
          </a:bodyPr>
          <a:lstStyle>
            <a:lvl1pPr marL="0" indent="0">
              <a:buFontTx/>
              <a:buNone/>
              <a:defRPr sz="1200">
                <a:latin typeface="Gilroy-Regular" panose="00000500000000000000" pitchFamily="2" charset="0"/>
                <a:ea typeface="Open Sans" panose="020B0606030504020204" pitchFamily="34" charset="0"/>
                <a:cs typeface="Open Sans" panose="020B0606030504020204" pitchFamily="34" charset="0"/>
              </a:defRPr>
            </a:lvl1pPr>
          </a:lstStyle>
          <a:p>
            <a:r>
              <a:rPr lang="en-US" dirty="0"/>
              <a:t>Picture</a:t>
            </a:r>
          </a:p>
        </p:txBody>
      </p:sp>
      <p:sp>
        <p:nvSpPr>
          <p:cNvPr id="14" name="Picture Placeholder 13">
            <a:extLst>
              <a:ext uri="{FF2B5EF4-FFF2-40B4-BE49-F238E27FC236}">
                <a16:creationId xmlns:a16="http://schemas.microsoft.com/office/drawing/2014/main" id="{B7C0604B-C728-4FB5-B24A-8CEF49D8901E}"/>
              </a:ext>
            </a:extLst>
          </p:cNvPr>
          <p:cNvSpPr>
            <a:spLocks noGrp="1"/>
          </p:cNvSpPr>
          <p:nvPr>
            <p:ph type="pic" sz="quarter" idx="26" hasCustomPrompt="1"/>
          </p:nvPr>
        </p:nvSpPr>
        <p:spPr>
          <a:xfrm>
            <a:off x="8109336" y="551297"/>
            <a:ext cx="3531369" cy="5385046"/>
          </a:xfrm>
          <a:custGeom>
            <a:avLst/>
            <a:gdLst>
              <a:gd name="connsiteX0" fmla="*/ 0 w 3531369"/>
              <a:gd name="connsiteY0" fmla="*/ 0 h 5385046"/>
              <a:gd name="connsiteX1" fmla="*/ 3531369 w 3531369"/>
              <a:gd name="connsiteY1" fmla="*/ 0 h 5385046"/>
              <a:gd name="connsiteX2" fmla="*/ 3531369 w 3531369"/>
              <a:gd name="connsiteY2" fmla="*/ 5385046 h 5385046"/>
              <a:gd name="connsiteX3" fmla="*/ 0 w 3531369"/>
              <a:gd name="connsiteY3" fmla="*/ 5385046 h 5385046"/>
            </a:gdLst>
            <a:ahLst/>
            <a:cxnLst>
              <a:cxn ang="0">
                <a:pos x="connsiteX0" y="connsiteY0"/>
              </a:cxn>
              <a:cxn ang="0">
                <a:pos x="connsiteX1" y="connsiteY1"/>
              </a:cxn>
              <a:cxn ang="0">
                <a:pos x="connsiteX2" y="connsiteY2"/>
              </a:cxn>
              <a:cxn ang="0">
                <a:pos x="connsiteX3" y="connsiteY3"/>
              </a:cxn>
            </a:cxnLst>
            <a:rect l="l" t="t" r="r" b="b"/>
            <a:pathLst>
              <a:path w="3531369" h="5385046">
                <a:moveTo>
                  <a:pt x="0" y="0"/>
                </a:moveTo>
                <a:lnTo>
                  <a:pt x="3531369" y="0"/>
                </a:lnTo>
                <a:lnTo>
                  <a:pt x="3531369" y="5385046"/>
                </a:lnTo>
                <a:lnTo>
                  <a:pt x="0" y="5385046"/>
                </a:lnTo>
                <a:close/>
              </a:path>
            </a:pathLst>
          </a:custGeom>
        </p:spPr>
        <p:txBody>
          <a:bodyPr wrap="square">
            <a:noAutofit/>
          </a:bodyPr>
          <a:lstStyle>
            <a:lvl1pPr marL="0" indent="0">
              <a:buFontTx/>
              <a:buNone/>
              <a:defRPr sz="1200">
                <a:latin typeface="Gilroy-Regular" panose="00000500000000000000" pitchFamily="2"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60823963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156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878BF65F-99F7-4D2C-AD30-B09802DB1DE8}"/>
              </a:ext>
            </a:extLst>
          </p:cNvPr>
          <p:cNvSpPr>
            <a:spLocks noGrp="1"/>
          </p:cNvSpPr>
          <p:nvPr>
            <p:ph type="pic" sz="quarter" idx="22" hasCustomPrompt="1"/>
          </p:nvPr>
        </p:nvSpPr>
        <p:spPr>
          <a:xfrm>
            <a:off x="2500085" y="2267856"/>
            <a:ext cx="3352801" cy="3701143"/>
          </a:xfrm>
          <a:custGeom>
            <a:avLst/>
            <a:gdLst>
              <a:gd name="connsiteX0" fmla="*/ 0 w 3352801"/>
              <a:gd name="connsiteY0" fmla="*/ 0 h 3701143"/>
              <a:gd name="connsiteX1" fmla="*/ 3352801 w 3352801"/>
              <a:gd name="connsiteY1" fmla="*/ 0 h 3701143"/>
              <a:gd name="connsiteX2" fmla="*/ 3352801 w 3352801"/>
              <a:gd name="connsiteY2" fmla="*/ 3701143 h 3701143"/>
              <a:gd name="connsiteX3" fmla="*/ 0 w 3352801"/>
              <a:gd name="connsiteY3" fmla="*/ 3701143 h 3701143"/>
            </a:gdLst>
            <a:ahLst/>
            <a:cxnLst>
              <a:cxn ang="0">
                <a:pos x="connsiteX0" y="connsiteY0"/>
              </a:cxn>
              <a:cxn ang="0">
                <a:pos x="connsiteX1" y="connsiteY1"/>
              </a:cxn>
              <a:cxn ang="0">
                <a:pos x="connsiteX2" y="connsiteY2"/>
              </a:cxn>
              <a:cxn ang="0">
                <a:pos x="connsiteX3" y="connsiteY3"/>
              </a:cxn>
            </a:cxnLst>
            <a:rect l="l" t="t" r="r" b="b"/>
            <a:pathLst>
              <a:path w="3352801" h="3701143">
                <a:moveTo>
                  <a:pt x="0" y="0"/>
                </a:moveTo>
                <a:lnTo>
                  <a:pt x="3352801" y="0"/>
                </a:lnTo>
                <a:lnTo>
                  <a:pt x="3352801" y="3701143"/>
                </a:lnTo>
                <a:lnTo>
                  <a:pt x="0" y="370114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50754571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155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E5206C6B-0AE7-4F90-A7F6-4A125908B067}"/>
              </a:ext>
            </a:extLst>
          </p:cNvPr>
          <p:cNvSpPr>
            <a:spLocks noGrp="1"/>
          </p:cNvSpPr>
          <p:nvPr>
            <p:ph type="pic" sz="quarter" idx="22" hasCustomPrompt="1"/>
          </p:nvPr>
        </p:nvSpPr>
        <p:spPr>
          <a:xfrm>
            <a:off x="551295" y="2267857"/>
            <a:ext cx="2968428" cy="3701142"/>
          </a:xfrm>
          <a:custGeom>
            <a:avLst/>
            <a:gdLst>
              <a:gd name="connsiteX0" fmla="*/ 0 w 2968428"/>
              <a:gd name="connsiteY0" fmla="*/ 0 h 3701142"/>
              <a:gd name="connsiteX1" fmla="*/ 2968428 w 2968428"/>
              <a:gd name="connsiteY1" fmla="*/ 0 h 3701142"/>
              <a:gd name="connsiteX2" fmla="*/ 2968428 w 2968428"/>
              <a:gd name="connsiteY2" fmla="*/ 3701142 h 3701142"/>
              <a:gd name="connsiteX3" fmla="*/ 0 w 2968428"/>
              <a:gd name="connsiteY3" fmla="*/ 3701142 h 3701142"/>
            </a:gdLst>
            <a:ahLst/>
            <a:cxnLst>
              <a:cxn ang="0">
                <a:pos x="connsiteX0" y="connsiteY0"/>
              </a:cxn>
              <a:cxn ang="0">
                <a:pos x="connsiteX1" y="connsiteY1"/>
              </a:cxn>
              <a:cxn ang="0">
                <a:pos x="connsiteX2" y="connsiteY2"/>
              </a:cxn>
              <a:cxn ang="0">
                <a:pos x="connsiteX3" y="connsiteY3"/>
              </a:cxn>
            </a:cxnLst>
            <a:rect l="l" t="t" r="r" b="b"/>
            <a:pathLst>
              <a:path w="2968428" h="3701142">
                <a:moveTo>
                  <a:pt x="0" y="0"/>
                </a:moveTo>
                <a:lnTo>
                  <a:pt x="2968428" y="0"/>
                </a:lnTo>
                <a:lnTo>
                  <a:pt x="2968428" y="3701142"/>
                </a:lnTo>
                <a:lnTo>
                  <a:pt x="0" y="3701142"/>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19867875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154_Full Image without Header &amp; Footer">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725421DE-301B-41CF-820C-CCCA53AFD8F3}"/>
              </a:ext>
            </a:extLst>
          </p:cNvPr>
          <p:cNvSpPr>
            <a:spLocks noGrp="1"/>
          </p:cNvSpPr>
          <p:nvPr>
            <p:ph type="pic" sz="quarter" idx="22" hasCustomPrompt="1"/>
          </p:nvPr>
        </p:nvSpPr>
        <p:spPr>
          <a:xfrm>
            <a:off x="2613355" y="2320745"/>
            <a:ext cx="1814285" cy="1814285"/>
          </a:xfrm>
          <a:custGeom>
            <a:avLst/>
            <a:gdLst>
              <a:gd name="connsiteX0" fmla="*/ 0 w 1814285"/>
              <a:gd name="connsiteY0" fmla="*/ 0 h 1814285"/>
              <a:gd name="connsiteX1" fmla="*/ 1814285 w 1814285"/>
              <a:gd name="connsiteY1" fmla="*/ 0 h 1814285"/>
              <a:gd name="connsiteX2" fmla="*/ 1814285 w 1814285"/>
              <a:gd name="connsiteY2" fmla="*/ 1814285 h 1814285"/>
              <a:gd name="connsiteX3" fmla="*/ 0 w 1814285"/>
              <a:gd name="connsiteY3" fmla="*/ 1814285 h 1814285"/>
            </a:gdLst>
            <a:ahLst/>
            <a:cxnLst>
              <a:cxn ang="0">
                <a:pos x="connsiteX0" y="connsiteY0"/>
              </a:cxn>
              <a:cxn ang="0">
                <a:pos x="connsiteX1" y="connsiteY1"/>
              </a:cxn>
              <a:cxn ang="0">
                <a:pos x="connsiteX2" y="connsiteY2"/>
              </a:cxn>
              <a:cxn ang="0">
                <a:pos x="connsiteX3" y="connsiteY3"/>
              </a:cxn>
            </a:cxnLst>
            <a:rect l="l" t="t" r="r" b="b"/>
            <a:pathLst>
              <a:path w="1814285" h="1814285">
                <a:moveTo>
                  <a:pt x="0" y="0"/>
                </a:moveTo>
                <a:lnTo>
                  <a:pt x="1814285" y="0"/>
                </a:lnTo>
                <a:lnTo>
                  <a:pt x="1814285" y="1814285"/>
                </a:lnTo>
                <a:lnTo>
                  <a:pt x="0" y="1814285"/>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8" name="Picture Placeholder 17">
            <a:extLst>
              <a:ext uri="{FF2B5EF4-FFF2-40B4-BE49-F238E27FC236}">
                <a16:creationId xmlns:a16="http://schemas.microsoft.com/office/drawing/2014/main" id="{9DF746D6-E554-4133-92D7-7F7E50E01FBC}"/>
              </a:ext>
            </a:extLst>
          </p:cNvPr>
          <p:cNvSpPr>
            <a:spLocks noGrp="1"/>
          </p:cNvSpPr>
          <p:nvPr>
            <p:ph type="pic" sz="quarter" idx="23" hasCustomPrompt="1"/>
          </p:nvPr>
        </p:nvSpPr>
        <p:spPr>
          <a:xfrm>
            <a:off x="4675290" y="2320745"/>
            <a:ext cx="1814285" cy="1814285"/>
          </a:xfrm>
          <a:custGeom>
            <a:avLst/>
            <a:gdLst>
              <a:gd name="connsiteX0" fmla="*/ 0 w 1814285"/>
              <a:gd name="connsiteY0" fmla="*/ 0 h 1814285"/>
              <a:gd name="connsiteX1" fmla="*/ 1814285 w 1814285"/>
              <a:gd name="connsiteY1" fmla="*/ 0 h 1814285"/>
              <a:gd name="connsiteX2" fmla="*/ 1814285 w 1814285"/>
              <a:gd name="connsiteY2" fmla="*/ 1814285 h 1814285"/>
              <a:gd name="connsiteX3" fmla="*/ 0 w 1814285"/>
              <a:gd name="connsiteY3" fmla="*/ 1814285 h 1814285"/>
            </a:gdLst>
            <a:ahLst/>
            <a:cxnLst>
              <a:cxn ang="0">
                <a:pos x="connsiteX0" y="connsiteY0"/>
              </a:cxn>
              <a:cxn ang="0">
                <a:pos x="connsiteX1" y="connsiteY1"/>
              </a:cxn>
              <a:cxn ang="0">
                <a:pos x="connsiteX2" y="connsiteY2"/>
              </a:cxn>
              <a:cxn ang="0">
                <a:pos x="connsiteX3" y="connsiteY3"/>
              </a:cxn>
            </a:cxnLst>
            <a:rect l="l" t="t" r="r" b="b"/>
            <a:pathLst>
              <a:path w="1814285" h="1814285">
                <a:moveTo>
                  <a:pt x="0" y="0"/>
                </a:moveTo>
                <a:lnTo>
                  <a:pt x="1814285" y="0"/>
                </a:lnTo>
                <a:lnTo>
                  <a:pt x="1814285" y="1814285"/>
                </a:lnTo>
                <a:lnTo>
                  <a:pt x="0" y="1814285"/>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Picture Placeholder 15">
            <a:extLst>
              <a:ext uri="{FF2B5EF4-FFF2-40B4-BE49-F238E27FC236}">
                <a16:creationId xmlns:a16="http://schemas.microsoft.com/office/drawing/2014/main" id="{47D820B0-0F42-42D3-8B3C-72EFF85855EA}"/>
              </a:ext>
            </a:extLst>
          </p:cNvPr>
          <p:cNvSpPr>
            <a:spLocks noGrp="1"/>
          </p:cNvSpPr>
          <p:nvPr>
            <p:ph type="pic" sz="quarter" idx="21" hasCustomPrompt="1"/>
          </p:nvPr>
        </p:nvSpPr>
        <p:spPr>
          <a:xfrm>
            <a:off x="551421" y="2320745"/>
            <a:ext cx="1814285" cy="1814285"/>
          </a:xfrm>
          <a:custGeom>
            <a:avLst/>
            <a:gdLst>
              <a:gd name="connsiteX0" fmla="*/ 0 w 1814285"/>
              <a:gd name="connsiteY0" fmla="*/ 0 h 1814285"/>
              <a:gd name="connsiteX1" fmla="*/ 1814285 w 1814285"/>
              <a:gd name="connsiteY1" fmla="*/ 0 h 1814285"/>
              <a:gd name="connsiteX2" fmla="*/ 1814285 w 1814285"/>
              <a:gd name="connsiteY2" fmla="*/ 1814285 h 1814285"/>
              <a:gd name="connsiteX3" fmla="*/ 0 w 1814285"/>
              <a:gd name="connsiteY3" fmla="*/ 1814285 h 1814285"/>
            </a:gdLst>
            <a:ahLst/>
            <a:cxnLst>
              <a:cxn ang="0">
                <a:pos x="connsiteX0" y="connsiteY0"/>
              </a:cxn>
              <a:cxn ang="0">
                <a:pos x="connsiteX1" y="connsiteY1"/>
              </a:cxn>
              <a:cxn ang="0">
                <a:pos x="connsiteX2" y="connsiteY2"/>
              </a:cxn>
              <a:cxn ang="0">
                <a:pos x="connsiteX3" y="connsiteY3"/>
              </a:cxn>
            </a:cxnLst>
            <a:rect l="l" t="t" r="r" b="b"/>
            <a:pathLst>
              <a:path w="1814285" h="1814285">
                <a:moveTo>
                  <a:pt x="0" y="0"/>
                </a:moveTo>
                <a:lnTo>
                  <a:pt x="1814285" y="0"/>
                </a:lnTo>
                <a:lnTo>
                  <a:pt x="1814285" y="1814285"/>
                </a:lnTo>
                <a:lnTo>
                  <a:pt x="0" y="1814285"/>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71532524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153_Full Image without Header &amp; Footer">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CEC66BA5-A4DE-41BA-8A9A-481C34F15CE9}"/>
              </a:ext>
            </a:extLst>
          </p:cNvPr>
          <p:cNvSpPr>
            <a:spLocks noGrp="1"/>
          </p:cNvSpPr>
          <p:nvPr>
            <p:ph type="pic" sz="quarter" idx="23" hasCustomPrompt="1"/>
          </p:nvPr>
        </p:nvSpPr>
        <p:spPr>
          <a:xfrm>
            <a:off x="9373635" y="2267857"/>
            <a:ext cx="2267070" cy="1999343"/>
          </a:xfrm>
          <a:custGeom>
            <a:avLst/>
            <a:gdLst>
              <a:gd name="connsiteX0" fmla="*/ 0 w 2267070"/>
              <a:gd name="connsiteY0" fmla="*/ 0 h 1999343"/>
              <a:gd name="connsiteX1" fmla="*/ 2267070 w 2267070"/>
              <a:gd name="connsiteY1" fmla="*/ 0 h 1999343"/>
              <a:gd name="connsiteX2" fmla="*/ 2267070 w 2267070"/>
              <a:gd name="connsiteY2" fmla="*/ 1999343 h 1999343"/>
              <a:gd name="connsiteX3" fmla="*/ 0 w 2267070"/>
              <a:gd name="connsiteY3" fmla="*/ 1999343 h 1999343"/>
            </a:gdLst>
            <a:ahLst/>
            <a:cxnLst>
              <a:cxn ang="0">
                <a:pos x="connsiteX0" y="connsiteY0"/>
              </a:cxn>
              <a:cxn ang="0">
                <a:pos x="connsiteX1" y="connsiteY1"/>
              </a:cxn>
              <a:cxn ang="0">
                <a:pos x="connsiteX2" y="connsiteY2"/>
              </a:cxn>
              <a:cxn ang="0">
                <a:pos x="connsiteX3" y="connsiteY3"/>
              </a:cxn>
            </a:cxnLst>
            <a:rect l="l" t="t" r="r" b="b"/>
            <a:pathLst>
              <a:path w="2267070" h="1999343">
                <a:moveTo>
                  <a:pt x="0" y="0"/>
                </a:moveTo>
                <a:lnTo>
                  <a:pt x="2267070" y="0"/>
                </a:lnTo>
                <a:lnTo>
                  <a:pt x="2267070" y="1999343"/>
                </a:lnTo>
                <a:lnTo>
                  <a:pt x="0" y="199934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7" name="Picture Placeholder 16">
            <a:extLst>
              <a:ext uri="{FF2B5EF4-FFF2-40B4-BE49-F238E27FC236}">
                <a16:creationId xmlns:a16="http://schemas.microsoft.com/office/drawing/2014/main" id="{4A7A51E6-F9A0-40AA-ADDC-A7400CAF6FF5}"/>
              </a:ext>
            </a:extLst>
          </p:cNvPr>
          <p:cNvSpPr>
            <a:spLocks noGrp="1"/>
          </p:cNvSpPr>
          <p:nvPr>
            <p:ph type="pic" sz="quarter" idx="22" hasCustomPrompt="1"/>
          </p:nvPr>
        </p:nvSpPr>
        <p:spPr>
          <a:xfrm>
            <a:off x="5122236" y="3201658"/>
            <a:ext cx="2267070" cy="1999343"/>
          </a:xfrm>
          <a:custGeom>
            <a:avLst/>
            <a:gdLst>
              <a:gd name="connsiteX0" fmla="*/ 0 w 2267070"/>
              <a:gd name="connsiteY0" fmla="*/ 0 h 1999343"/>
              <a:gd name="connsiteX1" fmla="*/ 2267070 w 2267070"/>
              <a:gd name="connsiteY1" fmla="*/ 0 h 1999343"/>
              <a:gd name="connsiteX2" fmla="*/ 2267070 w 2267070"/>
              <a:gd name="connsiteY2" fmla="*/ 1999343 h 1999343"/>
              <a:gd name="connsiteX3" fmla="*/ 0 w 2267070"/>
              <a:gd name="connsiteY3" fmla="*/ 1999343 h 1999343"/>
            </a:gdLst>
            <a:ahLst/>
            <a:cxnLst>
              <a:cxn ang="0">
                <a:pos x="connsiteX0" y="connsiteY0"/>
              </a:cxn>
              <a:cxn ang="0">
                <a:pos x="connsiteX1" y="connsiteY1"/>
              </a:cxn>
              <a:cxn ang="0">
                <a:pos x="connsiteX2" y="connsiteY2"/>
              </a:cxn>
              <a:cxn ang="0">
                <a:pos x="connsiteX3" y="connsiteY3"/>
              </a:cxn>
            </a:cxnLst>
            <a:rect l="l" t="t" r="r" b="b"/>
            <a:pathLst>
              <a:path w="2267070" h="1999343">
                <a:moveTo>
                  <a:pt x="0" y="0"/>
                </a:moveTo>
                <a:lnTo>
                  <a:pt x="2267070" y="0"/>
                </a:lnTo>
                <a:lnTo>
                  <a:pt x="2267070" y="1999343"/>
                </a:lnTo>
                <a:lnTo>
                  <a:pt x="0" y="199934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Picture Placeholder 15">
            <a:extLst>
              <a:ext uri="{FF2B5EF4-FFF2-40B4-BE49-F238E27FC236}">
                <a16:creationId xmlns:a16="http://schemas.microsoft.com/office/drawing/2014/main" id="{1FF82645-75A6-4495-8F43-66C8D9713347}"/>
              </a:ext>
            </a:extLst>
          </p:cNvPr>
          <p:cNvSpPr>
            <a:spLocks noGrp="1"/>
          </p:cNvSpPr>
          <p:nvPr>
            <p:ph type="pic" sz="quarter" idx="21" hasCustomPrompt="1"/>
          </p:nvPr>
        </p:nvSpPr>
        <p:spPr>
          <a:xfrm>
            <a:off x="896797" y="2267858"/>
            <a:ext cx="2267070" cy="1999343"/>
          </a:xfrm>
          <a:custGeom>
            <a:avLst/>
            <a:gdLst>
              <a:gd name="connsiteX0" fmla="*/ 0 w 2267070"/>
              <a:gd name="connsiteY0" fmla="*/ 0 h 1999343"/>
              <a:gd name="connsiteX1" fmla="*/ 2267070 w 2267070"/>
              <a:gd name="connsiteY1" fmla="*/ 0 h 1999343"/>
              <a:gd name="connsiteX2" fmla="*/ 2267070 w 2267070"/>
              <a:gd name="connsiteY2" fmla="*/ 1999343 h 1999343"/>
              <a:gd name="connsiteX3" fmla="*/ 0 w 2267070"/>
              <a:gd name="connsiteY3" fmla="*/ 1999343 h 1999343"/>
            </a:gdLst>
            <a:ahLst/>
            <a:cxnLst>
              <a:cxn ang="0">
                <a:pos x="connsiteX0" y="connsiteY0"/>
              </a:cxn>
              <a:cxn ang="0">
                <a:pos x="connsiteX1" y="connsiteY1"/>
              </a:cxn>
              <a:cxn ang="0">
                <a:pos x="connsiteX2" y="connsiteY2"/>
              </a:cxn>
              <a:cxn ang="0">
                <a:pos x="connsiteX3" y="connsiteY3"/>
              </a:cxn>
            </a:cxnLst>
            <a:rect l="l" t="t" r="r" b="b"/>
            <a:pathLst>
              <a:path w="2267070" h="1999343">
                <a:moveTo>
                  <a:pt x="0" y="0"/>
                </a:moveTo>
                <a:lnTo>
                  <a:pt x="2267070" y="0"/>
                </a:lnTo>
                <a:lnTo>
                  <a:pt x="2267070" y="1999343"/>
                </a:lnTo>
                <a:lnTo>
                  <a:pt x="0" y="199934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1433177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152_Full Image without Header &amp; Footer">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EC01FE1B-3451-420C-B770-C23E1F7C6673}"/>
              </a:ext>
            </a:extLst>
          </p:cNvPr>
          <p:cNvSpPr>
            <a:spLocks noGrp="1"/>
          </p:cNvSpPr>
          <p:nvPr>
            <p:ph type="pic" sz="quarter" idx="22" hasCustomPrompt="1"/>
          </p:nvPr>
        </p:nvSpPr>
        <p:spPr>
          <a:xfrm>
            <a:off x="3385560" y="2298700"/>
            <a:ext cx="2586614" cy="2400300"/>
          </a:xfrm>
          <a:custGeom>
            <a:avLst/>
            <a:gdLst>
              <a:gd name="connsiteX0" fmla="*/ 0 w 2586614"/>
              <a:gd name="connsiteY0" fmla="*/ 0 h 2400300"/>
              <a:gd name="connsiteX1" fmla="*/ 2586614 w 2586614"/>
              <a:gd name="connsiteY1" fmla="*/ 0 h 2400300"/>
              <a:gd name="connsiteX2" fmla="*/ 2586614 w 2586614"/>
              <a:gd name="connsiteY2" fmla="*/ 2400300 h 2400300"/>
              <a:gd name="connsiteX3" fmla="*/ 0 w 2586614"/>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586614" h="2400300">
                <a:moveTo>
                  <a:pt x="0" y="0"/>
                </a:moveTo>
                <a:lnTo>
                  <a:pt x="2586614" y="0"/>
                </a:lnTo>
                <a:lnTo>
                  <a:pt x="2586614" y="2400300"/>
                </a:lnTo>
                <a:lnTo>
                  <a:pt x="0" y="2400300"/>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9" name="Picture Placeholder 18">
            <a:extLst>
              <a:ext uri="{FF2B5EF4-FFF2-40B4-BE49-F238E27FC236}">
                <a16:creationId xmlns:a16="http://schemas.microsoft.com/office/drawing/2014/main" id="{E69C6D93-FE47-41F1-8925-2AB2EA7FE118}"/>
              </a:ext>
            </a:extLst>
          </p:cNvPr>
          <p:cNvSpPr>
            <a:spLocks noGrp="1"/>
          </p:cNvSpPr>
          <p:nvPr>
            <p:ph type="pic" sz="quarter" idx="23" hasCustomPrompt="1"/>
          </p:nvPr>
        </p:nvSpPr>
        <p:spPr>
          <a:xfrm>
            <a:off x="6219824" y="2298700"/>
            <a:ext cx="2586614" cy="2400300"/>
          </a:xfrm>
          <a:custGeom>
            <a:avLst/>
            <a:gdLst>
              <a:gd name="connsiteX0" fmla="*/ 0 w 2586614"/>
              <a:gd name="connsiteY0" fmla="*/ 0 h 2400300"/>
              <a:gd name="connsiteX1" fmla="*/ 2586614 w 2586614"/>
              <a:gd name="connsiteY1" fmla="*/ 0 h 2400300"/>
              <a:gd name="connsiteX2" fmla="*/ 2586614 w 2586614"/>
              <a:gd name="connsiteY2" fmla="*/ 2400300 h 2400300"/>
              <a:gd name="connsiteX3" fmla="*/ 0 w 2586614"/>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586614" h="2400300">
                <a:moveTo>
                  <a:pt x="0" y="0"/>
                </a:moveTo>
                <a:lnTo>
                  <a:pt x="2586614" y="0"/>
                </a:lnTo>
                <a:lnTo>
                  <a:pt x="2586614" y="2400300"/>
                </a:lnTo>
                <a:lnTo>
                  <a:pt x="0" y="2400300"/>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20" name="Picture Placeholder 19">
            <a:extLst>
              <a:ext uri="{FF2B5EF4-FFF2-40B4-BE49-F238E27FC236}">
                <a16:creationId xmlns:a16="http://schemas.microsoft.com/office/drawing/2014/main" id="{CCF712EE-FBC7-4AAB-8B38-5A2BDF367A1A}"/>
              </a:ext>
            </a:extLst>
          </p:cNvPr>
          <p:cNvSpPr>
            <a:spLocks noGrp="1"/>
          </p:cNvSpPr>
          <p:nvPr>
            <p:ph type="pic" sz="quarter" idx="24" hasCustomPrompt="1"/>
          </p:nvPr>
        </p:nvSpPr>
        <p:spPr>
          <a:xfrm>
            <a:off x="9054090" y="2298700"/>
            <a:ext cx="2586614" cy="2400300"/>
          </a:xfrm>
          <a:custGeom>
            <a:avLst/>
            <a:gdLst>
              <a:gd name="connsiteX0" fmla="*/ 0 w 2586614"/>
              <a:gd name="connsiteY0" fmla="*/ 0 h 2400300"/>
              <a:gd name="connsiteX1" fmla="*/ 2586614 w 2586614"/>
              <a:gd name="connsiteY1" fmla="*/ 0 h 2400300"/>
              <a:gd name="connsiteX2" fmla="*/ 2586614 w 2586614"/>
              <a:gd name="connsiteY2" fmla="*/ 2400300 h 2400300"/>
              <a:gd name="connsiteX3" fmla="*/ 0 w 2586614"/>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586614" h="2400300">
                <a:moveTo>
                  <a:pt x="0" y="0"/>
                </a:moveTo>
                <a:lnTo>
                  <a:pt x="2586614" y="0"/>
                </a:lnTo>
                <a:lnTo>
                  <a:pt x="2586614" y="2400300"/>
                </a:lnTo>
                <a:lnTo>
                  <a:pt x="0" y="2400300"/>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icture Placeholder 16">
            <a:extLst>
              <a:ext uri="{FF2B5EF4-FFF2-40B4-BE49-F238E27FC236}">
                <a16:creationId xmlns:a16="http://schemas.microsoft.com/office/drawing/2014/main" id="{8C258C2C-7CDB-42DA-A985-ADD37DD88C17}"/>
              </a:ext>
            </a:extLst>
          </p:cNvPr>
          <p:cNvSpPr>
            <a:spLocks noGrp="1"/>
          </p:cNvSpPr>
          <p:nvPr>
            <p:ph type="pic" sz="quarter" idx="21" hasCustomPrompt="1"/>
          </p:nvPr>
        </p:nvSpPr>
        <p:spPr>
          <a:xfrm>
            <a:off x="551296" y="2298700"/>
            <a:ext cx="2586614" cy="2400300"/>
          </a:xfrm>
          <a:custGeom>
            <a:avLst/>
            <a:gdLst>
              <a:gd name="connsiteX0" fmla="*/ 0 w 2586614"/>
              <a:gd name="connsiteY0" fmla="*/ 0 h 2400300"/>
              <a:gd name="connsiteX1" fmla="*/ 2586614 w 2586614"/>
              <a:gd name="connsiteY1" fmla="*/ 0 h 2400300"/>
              <a:gd name="connsiteX2" fmla="*/ 2586614 w 2586614"/>
              <a:gd name="connsiteY2" fmla="*/ 2400300 h 2400300"/>
              <a:gd name="connsiteX3" fmla="*/ 0 w 2586614"/>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586614" h="2400300">
                <a:moveTo>
                  <a:pt x="0" y="0"/>
                </a:moveTo>
                <a:lnTo>
                  <a:pt x="2586614" y="0"/>
                </a:lnTo>
                <a:lnTo>
                  <a:pt x="2586614" y="2400300"/>
                </a:lnTo>
                <a:lnTo>
                  <a:pt x="0" y="2400300"/>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44641110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151_Full Image without Header &amp; Footer">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5BA42209-D0B5-4686-A4FB-78562097DD93}"/>
              </a:ext>
            </a:extLst>
          </p:cNvPr>
          <p:cNvSpPr>
            <a:spLocks noGrp="1"/>
          </p:cNvSpPr>
          <p:nvPr>
            <p:ph type="pic" sz="quarter" idx="22" hasCustomPrompt="1"/>
          </p:nvPr>
        </p:nvSpPr>
        <p:spPr>
          <a:xfrm>
            <a:off x="4849589" y="2447269"/>
            <a:ext cx="1963462" cy="1963462"/>
          </a:xfrm>
          <a:custGeom>
            <a:avLst/>
            <a:gdLst>
              <a:gd name="connsiteX0" fmla="*/ 981731 w 1963462"/>
              <a:gd name="connsiteY0" fmla="*/ 0 h 1963462"/>
              <a:gd name="connsiteX1" fmla="*/ 1963462 w 1963462"/>
              <a:gd name="connsiteY1" fmla="*/ 981731 h 1963462"/>
              <a:gd name="connsiteX2" fmla="*/ 981731 w 1963462"/>
              <a:gd name="connsiteY2" fmla="*/ 1963462 h 1963462"/>
              <a:gd name="connsiteX3" fmla="*/ 0 w 1963462"/>
              <a:gd name="connsiteY3" fmla="*/ 981731 h 1963462"/>
              <a:gd name="connsiteX4" fmla="*/ 981731 w 1963462"/>
              <a:gd name="connsiteY4" fmla="*/ 0 h 19634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3462" h="1963462">
                <a:moveTo>
                  <a:pt x="981731" y="0"/>
                </a:moveTo>
                <a:cubicBezTo>
                  <a:pt x="1523926" y="0"/>
                  <a:pt x="1963462" y="439536"/>
                  <a:pt x="1963462" y="981731"/>
                </a:cubicBezTo>
                <a:cubicBezTo>
                  <a:pt x="1963462" y="1523926"/>
                  <a:pt x="1523926" y="1963462"/>
                  <a:pt x="981731" y="1963462"/>
                </a:cubicBezTo>
                <a:cubicBezTo>
                  <a:pt x="439536" y="1963462"/>
                  <a:pt x="0" y="1523926"/>
                  <a:pt x="0" y="981731"/>
                </a:cubicBezTo>
                <a:cubicBezTo>
                  <a:pt x="0" y="439536"/>
                  <a:pt x="439536" y="0"/>
                  <a:pt x="981731"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8" name="Picture Placeholder 17">
            <a:extLst>
              <a:ext uri="{FF2B5EF4-FFF2-40B4-BE49-F238E27FC236}">
                <a16:creationId xmlns:a16="http://schemas.microsoft.com/office/drawing/2014/main" id="{12F08FDB-26F1-41E7-BC36-E1E5E34FAF83}"/>
              </a:ext>
            </a:extLst>
          </p:cNvPr>
          <p:cNvSpPr>
            <a:spLocks noGrp="1"/>
          </p:cNvSpPr>
          <p:nvPr>
            <p:ph type="pic" sz="quarter" idx="23" hasCustomPrompt="1"/>
          </p:nvPr>
        </p:nvSpPr>
        <p:spPr>
          <a:xfrm>
            <a:off x="1424217" y="2447269"/>
            <a:ext cx="1963462" cy="1963462"/>
          </a:xfrm>
          <a:custGeom>
            <a:avLst/>
            <a:gdLst>
              <a:gd name="connsiteX0" fmla="*/ 981731 w 1963462"/>
              <a:gd name="connsiteY0" fmla="*/ 0 h 1963462"/>
              <a:gd name="connsiteX1" fmla="*/ 1963462 w 1963462"/>
              <a:gd name="connsiteY1" fmla="*/ 981731 h 1963462"/>
              <a:gd name="connsiteX2" fmla="*/ 981731 w 1963462"/>
              <a:gd name="connsiteY2" fmla="*/ 1963462 h 1963462"/>
              <a:gd name="connsiteX3" fmla="*/ 0 w 1963462"/>
              <a:gd name="connsiteY3" fmla="*/ 981731 h 1963462"/>
              <a:gd name="connsiteX4" fmla="*/ 981731 w 1963462"/>
              <a:gd name="connsiteY4" fmla="*/ 0 h 19634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3462" h="1963462">
                <a:moveTo>
                  <a:pt x="981731" y="0"/>
                </a:moveTo>
                <a:cubicBezTo>
                  <a:pt x="1523926" y="0"/>
                  <a:pt x="1963462" y="439536"/>
                  <a:pt x="1963462" y="981731"/>
                </a:cubicBezTo>
                <a:cubicBezTo>
                  <a:pt x="1963462" y="1523926"/>
                  <a:pt x="1523926" y="1963462"/>
                  <a:pt x="981731" y="1963462"/>
                </a:cubicBezTo>
                <a:cubicBezTo>
                  <a:pt x="439536" y="1963462"/>
                  <a:pt x="0" y="1523926"/>
                  <a:pt x="0" y="981731"/>
                </a:cubicBezTo>
                <a:cubicBezTo>
                  <a:pt x="0" y="439536"/>
                  <a:pt x="439536" y="0"/>
                  <a:pt x="981731"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Picture Placeholder 15">
            <a:extLst>
              <a:ext uri="{FF2B5EF4-FFF2-40B4-BE49-F238E27FC236}">
                <a16:creationId xmlns:a16="http://schemas.microsoft.com/office/drawing/2014/main" id="{73ED955A-CD75-4955-865A-E8CA1F36695E}"/>
              </a:ext>
            </a:extLst>
          </p:cNvPr>
          <p:cNvSpPr>
            <a:spLocks noGrp="1"/>
          </p:cNvSpPr>
          <p:nvPr>
            <p:ph type="pic" sz="quarter" idx="21" hasCustomPrompt="1"/>
          </p:nvPr>
        </p:nvSpPr>
        <p:spPr>
          <a:xfrm>
            <a:off x="8274961" y="2447269"/>
            <a:ext cx="1963462" cy="1963462"/>
          </a:xfrm>
          <a:custGeom>
            <a:avLst/>
            <a:gdLst>
              <a:gd name="connsiteX0" fmla="*/ 981731 w 1963462"/>
              <a:gd name="connsiteY0" fmla="*/ 0 h 1963462"/>
              <a:gd name="connsiteX1" fmla="*/ 1963462 w 1963462"/>
              <a:gd name="connsiteY1" fmla="*/ 981731 h 1963462"/>
              <a:gd name="connsiteX2" fmla="*/ 981731 w 1963462"/>
              <a:gd name="connsiteY2" fmla="*/ 1963462 h 1963462"/>
              <a:gd name="connsiteX3" fmla="*/ 0 w 1963462"/>
              <a:gd name="connsiteY3" fmla="*/ 981731 h 1963462"/>
              <a:gd name="connsiteX4" fmla="*/ 981731 w 1963462"/>
              <a:gd name="connsiteY4" fmla="*/ 0 h 19634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3462" h="1963462">
                <a:moveTo>
                  <a:pt x="981731" y="0"/>
                </a:moveTo>
                <a:cubicBezTo>
                  <a:pt x="1523926" y="0"/>
                  <a:pt x="1963462" y="439536"/>
                  <a:pt x="1963462" y="981731"/>
                </a:cubicBezTo>
                <a:cubicBezTo>
                  <a:pt x="1963462" y="1523926"/>
                  <a:pt x="1523926" y="1963462"/>
                  <a:pt x="981731" y="1963462"/>
                </a:cubicBezTo>
                <a:cubicBezTo>
                  <a:pt x="439536" y="1963462"/>
                  <a:pt x="0" y="1523926"/>
                  <a:pt x="0" y="981731"/>
                </a:cubicBezTo>
                <a:cubicBezTo>
                  <a:pt x="0" y="439536"/>
                  <a:pt x="439536" y="0"/>
                  <a:pt x="981731"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88187225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147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8021DB56-E65F-4BDA-B6DC-75052C471A32}"/>
              </a:ext>
            </a:extLst>
          </p:cNvPr>
          <p:cNvSpPr>
            <a:spLocks noGrp="1"/>
          </p:cNvSpPr>
          <p:nvPr>
            <p:ph type="pic" sz="quarter" idx="21" hasCustomPrompt="1"/>
          </p:nvPr>
        </p:nvSpPr>
        <p:spPr>
          <a:xfrm>
            <a:off x="8316810" y="2819400"/>
            <a:ext cx="3323895" cy="3039988"/>
          </a:xfrm>
          <a:custGeom>
            <a:avLst/>
            <a:gdLst>
              <a:gd name="connsiteX0" fmla="*/ 0 w 3323895"/>
              <a:gd name="connsiteY0" fmla="*/ 0 h 3039988"/>
              <a:gd name="connsiteX1" fmla="*/ 3323895 w 3323895"/>
              <a:gd name="connsiteY1" fmla="*/ 0 h 3039988"/>
              <a:gd name="connsiteX2" fmla="*/ 3323895 w 3323895"/>
              <a:gd name="connsiteY2" fmla="*/ 3039988 h 3039988"/>
              <a:gd name="connsiteX3" fmla="*/ 0 w 3323895"/>
              <a:gd name="connsiteY3" fmla="*/ 3039988 h 3039988"/>
            </a:gdLst>
            <a:ahLst/>
            <a:cxnLst>
              <a:cxn ang="0">
                <a:pos x="connsiteX0" y="connsiteY0"/>
              </a:cxn>
              <a:cxn ang="0">
                <a:pos x="connsiteX1" y="connsiteY1"/>
              </a:cxn>
              <a:cxn ang="0">
                <a:pos x="connsiteX2" y="connsiteY2"/>
              </a:cxn>
              <a:cxn ang="0">
                <a:pos x="connsiteX3" y="connsiteY3"/>
              </a:cxn>
            </a:cxnLst>
            <a:rect l="l" t="t" r="r" b="b"/>
            <a:pathLst>
              <a:path w="3323895" h="3039988">
                <a:moveTo>
                  <a:pt x="0" y="0"/>
                </a:moveTo>
                <a:lnTo>
                  <a:pt x="3323895" y="0"/>
                </a:lnTo>
                <a:lnTo>
                  <a:pt x="3323895" y="3039988"/>
                </a:lnTo>
                <a:lnTo>
                  <a:pt x="0" y="3039988"/>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6455722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46_Full Image without Header &amp; Footer">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E492CF32-FD56-45F3-90FD-AA60479275F7}"/>
              </a:ext>
            </a:extLst>
          </p:cNvPr>
          <p:cNvSpPr>
            <a:spLocks noGrp="1"/>
          </p:cNvSpPr>
          <p:nvPr>
            <p:ph type="pic" sz="quarter" idx="22" hasCustomPrompt="1"/>
          </p:nvPr>
        </p:nvSpPr>
        <p:spPr>
          <a:xfrm>
            <a:off x="8959393" y="2219147"/>
            <a:ext cx="2681312" cy="3749853"/>
          </a:xfrm>
          <a:custGeom>
            <a:avLst/>
            <a:gdLst>
              <a:gd name="connsiteX0" fmla="*/ 0 w 2681312"/>
              <a:gd name="connsiteY0" fmla="*/ 0 h 3749853"/>
              <a:gd name="connsiteX1" fmla="*/ 2681312 w 2681312"/>
              <a:gd name="connsiteY1" fmla="*/ 0 h 3749853"/>
              <a:gd name="connsiteX2" fmla="*/ 2681312 w 2681312"/>
              <a:gd name="connsiteY2" fmla="*/ 3749853 h 3749853"/>
              <a:gd name="connsiteX3" fmla="*/ 0 w 2681312"/>
              <a:gd name="connsiteY3" fmla="*/ 3749853 h 3749853"/>
            </a:gdLst>
            <a:ahLst/>
            <a:cxnLst>
              <a:cxn ang="0">
                <a:pos x="connsiteX0" y="connsiteY0"/>
              </a:cxn>
              <a:cxn ang="0">
                <a:pos x="connsiteX1" y="connsiteY1"/>
              </a:cxn>
              <a:cxn ang="0">
                <a:pos x="connsiteX2" y="connsiteY2"/>
              </a:cxn>
              <a:cxn ang="0">
                <a:pos x="connsiteX3" y="connsiteY3"/>
              </a:cxn>
            </a:cxnLst>
            <a:rect l="l" t="t" r="r" b="b"/>
            <a:pathLst>
              <a:path w="2681312" h="3749853">
                <a:moveTo>
                  <a:pt x="0" y="0"/>
                </a:moveTo>
                <a:lnTo>
                  <a:pt x="2681312" y="0"/>
                </a:lnTo>
                <a:lnTo>
                  <a:pt x="2681312" y="3749853"/>
                </a:lnTo>
                <a:lnTo>
                  <a:pt x="0" y="374985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Picture Placeholder 14">
            <a:extLst>
              <a:ext uri="{FF2B5EF4-FFF2-40B4-BE49-F238E27FC236}">
                <a16:creationId xmlns:a16="http://schemas.microsoft.com/office/drawing/2014/main" id="{925C2B41-BBF1-4228-B6F4-3A63AC1660C3}"/>
              </a:ext>
            </a:extLst>
          </p:cNvPr>
          <p:cNvSpPr>
            <a:spLocks noGrp="1"/>
          </p:cNvSpPr>
          <p:nvPr>
            <p:ph type="pic" sz="quarter" idx="21" hasCustomPrompt="1"/>
          </p:nvPr>
        </p:nvSpPr>
        <p:spPr>
          <a:xfrm>
            <a:off x="6096000" y="2219147"/>
            <a:ext cx="2681312" cy="3749853"/>
          </a:xfrm>
          <a:custGeom>
            <a:avLst/>
            <a:gdLst>
              <a:gd name="connsiteX0" fmla="*/ 0 w 2681312"/>
              <a:gd name="connsiteY0" fmla="*/ 0 h 3749853"/>
              <a:gd name="connsiteX1" fmla="*/ 2681312 w 2681312"/>
              <a:gd name="connsiteY1" fmla="*/ 0 h 3749853"/>
              <a:gd name="connsiteX2" fmla="*/ 2681312 w 2681312"/>
              <a:gd name="connsiteY2" fmla="*/ 3749853 h 3749853"/>
              <a:gd name="connsiteX3" fmla="*/ 0 w 2681312"/>
              <a:gd name="connsiteY3" fmla="*/ 3749853 h 3749853"/>
            </a:gdLst>
            <a:ahLst/>
            <a:cxnLst>
              <a:cxn ang="0">
                <a:pos x="connsiteX0" y="connsiteY0"/>
              </a:cxn>
              <a:cxn ang="0">
                <a:pos x="connsiteX1" y="connsiteY1"/>
              </a:cxn>
              <a:cxn ang="0">
                <a:pos x="connsiteX2" y="connsiteY2"/>
              </a:cxn>
              <a:cxn ang="0">
                <a:pos x="connsiteX3" y="connsiteY3"/>
              </a:cxn>
            </a:cxnLst>
            <a:rect l="l" t="t" r="r" b="b"/>
            <a:pathLst>
              <a:path w="2681312" h="3749853">
                <a:moveTo>
                  <a:pt x="0" y="0"/>
                </a:moveTo>
                <a:lnTo>
                  <a:pt x="2681312" y="0"/>
                </a:lnTo>
                <a:lnTo>
                  <a:pt x="2681312" y="3749853"/>
                </a:lnTo>
                <a:lnTo>
                  <a:pt x="0" y="374985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72978116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145_Full Image without Header &amp; Footer">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019DB9A6-C048-4B44-9904-108D9404291C}"/>
              </a:ext>
            </a:extLst>
          </p:cNvPr>
          <p:cNvSpPr>
            <a:spLocks noGrp="1"/>
          </p:cNvSpPr>
          <p:nvPr>
            <p:ph type="pic" sz="quarter" idx="23" hasCustomPrompt="1"/>
          </p:nvPr>
        </p:nvSpPr>
        <p:spPr>
          <a:xfrm>
            <a:off x="713222" y="2921000"/>
            <a:ext cx="1803400" cy="1803400"/>
          </a:xfrm>
          <a:custGeom>
            <a:avLst/>
            <a:gdLst>
              <a:gd name="connsiteX0" fmla="*/ 901700 w 1803400"/>
              <a:gd name="connsiteY0" fmla="*/ 0 h 1803400"/>
              <a:gd name="connsiteX1" fmla="*/ 1803400 w 1803400"/>
              <a:gd name="connsiteY1" fmla="*/ 901700 h 1803400"/>
              <a:gd name="connsiteX2" fmla="*/ 901700 w 1803400"/>
              <a:gd name="connsiteY2" fmla="*/ 1803400 h 1803400"/>
              <a:gd name="connsiteX3" fmla="*/ 0 w 1803400"/>
              <a:gd name="connsiteY3" fmla="*/ 901700 h 1803400"/>
              <a:gd name="connsiteX4" fmla="*/ 901700 w 1803400"/>
              <a:gd name="connsiteY4" fmla="*/ 0 h 180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3400" h="1803400">
                <a:moveTo>
                  <a:pt x="901700" y="0"/>
                </a:moveTo>
                <a:cubicBezTo>
                  <a:pt x="1399695" y="0"/>
                  <a:pt x="1803400" y="403705"/>
                  <a:pt x="1803400" y="901700"/>
                </a:cubicBezTo>
                <a:cubicBezTo>
                  <a:pt x="1803400" y="1399695"/>
                  <a:pt x="1399695" y="1803400"/>
                  <a:pt x="901700" y="1803400"/>
                </a:cubicBezTo>
                <a:cubicBezTo>
                  <a:pt x="403705" y="1803400"/>
                  <a:pt x="0" y="1399695"/>
                  <a:pt x="0" y="901700"/>
                </a:cubicBezTo>
                <a:cubicBezTo>
                  <a:pt x="0" y="403705"/>
                  <a:pt x="403705" y="0"/>
                  <a:pt x="901700"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7" name="Picture Placeholder 16">
            <a:extLst>
              <a:ext uri="{FF2B5EF4-FFF2-40B4-BE49-F238E27FC236}">
                <a16:creationId xmlns:a16="http://schemas.microsoft.com/office/drawing/2014/main" id="{EB7C5E37-01A7-439D-8E5A-DD9F36D4523B}"/>
              </a:ext>
            </a:extLst>
          </p:cNvPr>
          <p:cNvSpPr>
            <a:spLocks noGrp="1"/>
          </p:cNvSpPr>
          <p:nvPr>
            <p:ph type="pic" sz="quarter" idx="22" hasCustomPrompt="1"/>
          </p:nvPr>
        </p:nvSpPr>
        <p:spPr>
          <a:xfrm>
            <a:off x="3046222" y="2921000"/>
            <a:ext cx="1803400" cy="1803400"/>
          </a:xfrm>
          <a:custGeom>
            <a:avLst/>
            <a:gdLst>
              <a:gd name="connsiteX0" fmla="*/ 901700 w 1803400"/>
              <a:gd name="connsiteY0" fmla="*/ 0 h 1803400"/>
              <a:gd name="connsiteX1" fmla="*/ 1803400 w 1803400"/>
              <a:gd name="connsiteY1" fmla="*/ 901700 h 1803400"/>
              <a:gd name="connsiteX2" fmla="*/ 901700 w 1803400"/>
              <a:gd name="connsiteY2" fmla="*/ 1803400 h 1803400"/>
              <a:gd name="connsiteX3" fmla="*/ 0 w 1803400"/>
              <a:gd name="connsiteY3" fmla="*/ 901700 h 1803400"/>
              <a:gd name="connsiteX4" fmla="*/ 901700 w 1803400"/>
              <a:gd name="connsiteY4" fmla="*/ 0 h 180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3400" h="1803400">
                <a:moveTo>
                  <a:pt x="901700" y="0"/>
                </a:moveTo>
                <a:cubicBezTo>
                  <a:pt x="1399695" y="0"/>
                  <a:pt x="1803400" y="403705"/>
                  <a:pt x="1803400" y="901700"/>
                </a:cubicBezTo>
                <a:cubicBezTo>
                  <a:pt x="1803400" y="1399695"/>
                  <a:pt x="1399695" y="1803400"/>
                  <a:pt x="901700" y="1803400"/>
                </a:cubicBezTo>
                <a:cubicBezTo>
                  <a:pt x="403705" y="1803400"/>
                  <a:pt x="0" y="1399695"/>
                  <a:pt x="0" y="901700"/>
                </a:cubicBezTo>
                <a:cubicBezTo>
                  <a:pt x="0" y="403705"/>
                  <a:pt x="403705" y="0"/>
                  <a:pt x="901700"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Picture Placeholder 15">
            <a:extLst>
              <a:ext uri="{FF2B5EF4-FFF2-40B4-BE49-F238E27FC236}">
                <a16:creationId xmlns:a16="http://schemas.microsoft.com/office/drawing/2014/main" id="{DD0C8EB5-55E8-4D69-A8AE-8AEFF48D0AC1}"/>
              </a:ext>
            </a:extLst>
          </p:cNvPr>
          <p:cNvSpPr>
            <a:spLocks noGrp="1"/>
          </p:cNvSpPr>
          <p:nvPr>
            <p:ph type="pic" sz="quarter" idx="21" hasCustomPrompt="1"/>
          </p:nvPr>
        </p:nvSpPr>
        <p:spPr>
          <a:xfrm>
            <a:off x="5379222" y="2921000"/>
            <a:ext cx="1803400" cy="1803400"/>
          </a:xfrm>
          <a:custGeom>
            <a:avLst/>
            <a:gdLst>
              <a:gd name="connsiteX0" fmla="*/ 901700 w 1803400"/>
              <a:gd name="connsiteY0" fmla="*/ 0 h 1803400"/>
              <a:gd name="connsiteX1" fmla="*/ 1803400 w 1803400"/>
              <a:gd name="connsiteY1" fmla="*/ 901700 h 1803400"/>
              <a:gd name="connsiteX2" fmla="*/ 901700 w 1803400"/>
              <a:gd name="connsiteY2" fmla="*/ 1803400 h 1803400"/>
              <a:gd name="connsiteX3" fmla="*/ 0 w 1803400"/>
              <a:gd name="connsiteY3" fmla="*/ 901700 h 1803400"/>
              <a:gd name="connsiteX4" fmla="*/ 901700 w 1803400"/>
              <a:gd name="connsiteY4" fmla="*/ 0 h 180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3400" h="1803400">
                <a:moveTo>
                  <a:pt x="901700" y="0"/>
                </a:moveTo>
                <a:cubicBezTo>
                  <a:pt x="1399695" y="0"/>
                  <a:pt x="1803400" y="403705"/>
                  <a:pt x="1803400" y="901700"/>
                </a:cubicBezTo>
                <a:cubicBezTo>
                  <a:pt x="1803400" y="1399695"/>
                  <a:pt x="1399695" y="1803400"/>
                  <a:pt x="901700" y="1803400"/>
                </a:cubicBezTo>
                <a:cubicBezTo>
                  <a:pt x="403705" y="1803400"/>
                  <a:pt x="0" y="1399695"/>
                  <a:pt x="0" y="901700"/>
                </a:cubicBezTo>
                <a:cubicBezTo>
                  <a:pt x="0" y="403705"/>
                  <a:pt x="403705" y="0"/>
                  <a:pt x="901700"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16392909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44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Picture Placeholder 14">
            <a:extLst>
              <a:ext uri="{FF2B5EF4-FFF2-40B4-BE49-F238E27FC236}">
                <a16:creationId xmlns:a16="http://schemas.microsoft.com/office/drawing/2014/main" id="{8A305907-FDB1-40ED-B5BD-5633C0304CF6}"/>
              </a:ext>
            </a:extLst>
          </p:cNvPr>
          <p:cNvSpPr>
            <a:spLocks noGrp="1"/>
          </p:cNvSpPr>
          <p:nvPr>
            <p:ph type="pic" sz="quarter" idx="20" hasCustomPrompt="1"/>
          </p:nvPr>
        </p:nvSpPr>
        <p:spPr>
          <a:xfrm>
            <a:off x="4368800" y="4203700"/>
            <a:ext cx="1727200" cy="1765299"/>
          </a:xfrm>
          <a:custGeom>
            <a:avLst/>
            <a:gdLst>
              <a:gd name="connsiteX0" fmla="*/ 0 w 1727200"/>
              <a:gd name="connsiteY0" fmla="*/ 0 h 1765299"/>
              <a:gd name="connsiteX1" fmla="*/ 1727200 w 1727200"/>
              <a:gd name="connsiteY1" fmla="*/ 0 h 1765299"/>
              <a:gd name="connsiteX2" fmla="*/ 1727200 w 1727200"/>
              <a:gd name="connsiteY2" fmla="*/ 1765299 h 1765299"/>
              <a:gd name="connsiteX3" fmla="*/ 0 w 1727200"/>
              <a:gd name="connsiteY3" fmla="*/ 1765299 h 1765299"/>
            </a:gdLst>
            <a:ahLst/>
            <a:cxnLst>
              <a:cxn ang="0">
                <a:pos x="connsiteX0" y="connsiteY0"/>
              </a:cxn>
              <a:cxn ang="0">
                <a:pos x="connsiteX1" y="connsiteY1"/>
              </a:cxn>
              <a:cxn ang="0">
                <a:pos x="connsiteX2" y="connsiteY2"/>
              </a:cxn>
              <a:cxn ang="0">
                <a:pos x="connsiteX3" y="connsiteY3"/>
              </a:cxn>
            </a:cxnLst>
            <a:rect l="l" t="t" r="r" b="b"/>
            <a:pathLst>
              <a:path w="1727200" h="1765299">
                <a:moveTo>
                  <a:pt x="0" y="0"/>
                </a:moveTo>
                <a:lnTo>
                  <a:pt x="1727200" y="0"/>
                </a:lnTo>
                <a:lnTo>
                  <a:pt x="1727200" y="1765299"/>
                </a:lnTo>
                <a:lnTo>
                  <a:pt x="0" y="1765299"/>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7" name="Picture Placeholder 16">
            <a:extLst>
              <a:ext uri="{FF2B5EF4-FFF2-40B4-BE49-F238E27FC236}">
                <a16:creationId xmlns:a16="http://schemas.microsoft.com/office/drawing/2014/main" id="{4D4D30B4-0605-4AE6-955F-1BA759129DBD}"/>
              </a:ext>
            </a:extLst>
          </p:cNvPr>
          <p:cNvSpPr>
            <a:spLocks noGrp="1"/>
          </p:cNvSpPr>
          <p:nvPr>
            <p:ph type="pic" sz="quarter" idx="21" hasCustomPrompt="1"/>
          </p:nvPr>
        </p:nvSpPr>
        <p:spPr>
          <a:xfrm>
            <a:off x="6096000" y="2219146"/>
            <a:ext cx="5544704" cy="3749853"/>
          </a:xfrm>
          <a:custGeom>
            <a:avLst/>
            <a:gdLst>
              <a:gd name="connsiteX0" fmla="*/ 0 w 5544704"/>
              <a:gd name="connsiteY0" fmla="*/ 0 h 3749853"/>
              <a:gd name="connsiteX1" fmla="*/ 5544704 w 5544704"/>
              <a:gd name="connsiteY1" fmla="*/ 0 h 3749853"/>
              <a:gd name="connsiteX2" fmla="*/ 5544704 w 5544704"/>
              <a:gd name="connsiteY2" fmla="*/ 3749853 h 3749853"/>
              <a:gd name="connsiteX3" fmla="*/ 0 w 5544704"/>
              <a:gd name="connsiteY3" fmla="*/ 3749853 h 3749853"/>
            </a:gdLst>
            <a:ahLst/>
            <a:cxnLst>
              <a:cxn ang="0">
                <a:pos x="connsiteX0" y="connsiteY0"/>
              </a:cxn>
              <a:cxn ang="0">
                <a:pos x="connsiteX1" y="connsiteY1"/>
              </a:cxn>
              <a:cxn ang="0">
                <a:pos x="connsiteX2" y="connsiteY2"/>
              </a:cxn>
              <a:cxn ang="0">
                <a:pos x="connsiteX3" y="connsiteY3"/>
              </a:cxn>
            </a:cxnLst>
            <a:rect l="l" t="t" r="r" b="b"/>
            <a:pathLst>
              <a:path w="5544704" h="3749853">
                <a:moveTo>
                  <a:pt x="0" y="0"/>
                </a:moveTo>
                <a:lnTo>
                  <a:pt x="5544704" y="0"/>
                </a:lnTo>
                <a:lnTo>
                  <a:pt x="5544704" y="3749853"/>
                </a:lnTo>
                <a:lnTo>
                  <a:pt x="0" y="374985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95610599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85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8" name="Picture Placeholder 7">
            <a:extLst>
              <a:ext uri="{FF2B5EF4-FFF2-40B4-BE49-F238E27FC236}">
                <a16:creationId xmlns:a16="http://schemas.microsoft.com/office/drawing/2014/main" id="{2258A4F3-ED94-43B2-AB97-F75465644603}"/>
              </a:ext>
            </a:extLst>
          </p:cNvPr>
          <p:cNvSpPr>
            <a:spLocks noGrp="1"/>
          </p:cNvSpPr>
          <p:nvPr>
            <p:ph type="pic" sz="quarter" idx="24" hasCustomPrompt="1"/>
          </p:nvPr>
        </p:nvSpPr>
        <p:spPr>
          <a:xfrm>
            <a:off x="551296" y="551298"/>
            <a:ext cx="3531369" cy="2877704"/>
          </a:xfrm>
          <a:custGeom>
            <a:avLst/>
            <a:gdLst>
              <a:gd name="connsiteX0" fmla="*/ 0 w 3531369"/>
              <a:gd name="connsiteY0" fmla="*/ 0 h 5385046"/>
              <a:gd name="connsiteX1" fmla="*/ 3531369 w 3531369"/>
              <a:gd name="connsiteY1" fmla="*/ 0 h 5385046"/>
              <a:gd name="connsiteX2" fmla="*/ 3531369 w 3531369"/>
              <a:gd name="connsiteY2" fmla="*/ 5385046 h 5385046"/>
              <a:gd name="connsiteX3" fmla="*/ 0 w 3531369"/>
              <a:gd name="connsiteY3" fmla="*/ 5385046 h 5385046"/>
            </a:gdLst>
            <a:ahLst/>
            <a:cxnLst>
              <a:cxn ang="0">
                <a:pos x="connsiteX0" y="connsiteY0"/>
              </a:cxn>
              <a:cxn ang="0">
                <a:pos x="connsiteX1" y="connsiteY1"/>
              </a:cxn>
              <a:cxn ang="0">
                <a:pos x="connsiteX2" y="connsiteY2"/>
              </a:cxn>
              <a:cxn ang="0">
                <a:pos x="connsiteX3" y="connsiteY3"/>
              </a:cxn>
            </a:cxnLst>
            <a:rect l="l" t="t" r="r" b="b"/>
            <a:pathLst>
              <a:path w="3531369" h="5385046">
                <a:moveTo>
                  <a:pt x="0" y="0"/>
                </a:moveTo>
                <a:lnTo>
                  <a:pt x="3531369" y="0"/>
                </a:lnTo>
                <a:lnTo>
                  <a:pt x="3531369" y="5385046"/>
                </a:lnTo>
                <a:lnTo>
                  <a:pt x="0" y="5385046"/>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2" name="Picture Placeholder 11">
            <a:extLst>
              <a:ext uri="{FF2B5EF4-FFF2-40B4-BE49-F238E27FC236}">
                <a16:creationId xmlns:a16="http://schemas.microsoft.com/office/drawing/2014/main" id="{701D30E9-54F6-4953-A10E-985B73E331FD}"/>
              </a:ext>
            </a:extLst>
          </p:cNvPr>
          <p:cNvSpPr>
            <a:spLocks noGrp="1"/>
          </p:cNvSpPr>
          <p:nvPr>
            <p:ph type="pic" sz="quarter" idx="25" hasCustomPrompt="1"/>
          </p:nvPr>
        </p:nvSpPr>
        <p:spPr>
          <a:xfrm>
            <a:off x="4330316" y="551297"/>
            <a:ext cx="3531369" cy="2877704"/>
          </a:xfrm>
          <a:custGeom>
            <a:avLst/>
            <a:gdLst>
              <a:gd name="connsiteX0" fmla="*/ 0 w 3531369"/>
              <a:gd name="connsiteY0" fmla="*/ 0 h 5385046"/>
              <a:gd name="connsiteX1" fmla="*/ 3531369 w 3531369"/>
              <a:gd name="connsiteY1" fmla="*/ 0 h 5385046"/>
              <a:gd name="connsiteX2" fmla="*/ 3531369 w 3531369"/>
              <a:gd name="connsiteY2" fmla="*/ 5385046 h 5385046"/>
              <a:gd name="connsiteX3" fmla="*/ 0 w 3531369"/>
              <a:gd name="connsiteY3" fmla="*/ 5385046 h 5385046"/>
            </a:gdLst>
            <a:ahLst/>
            <a:cxnLst>
              <a:cxn ang="0">
                <a:pos x="connsiteX0" y="connsiteY0"/>
              </a:cxn>
              <a:cxn ang="0">
                <a:pos x="connsiteX1" y="connsiteY1"/>
              </a:cxn>
              <a:cxn ang="0">
                <a:pos x="connsiteX2" y="connsiteY2"/>
              </a:cxn>
              <a:cxn ang="0">
                <a:pos x="connsiteX3" y="connsiteY3"/>
              </a:cxn>
            </a:cxnLst>
            <a:rect l="l" t="t" r="r" b="b"/>
            <a:pathLst>
              <a:path w="3531369" h="5385046">
                <a:moveTo>
                  <a:pt x="0" y="0"/>
                </a:moveTo>
                <a:lnTo>
                  <a:pt x="3531369" y="0"/>
                </a:lnTo>
                <a:lnTo>
                  <a:pt x="3531369" y="5385046"/>
                </a:lnTo>
                <a:lnTo>
                  <a:pt x="0" y="5385046"/>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4" name="Picture Placeholder 13">
            <a:extLst>
              <a:ext uri="{FF2B5EF4-FFF2-40B4-BE49-F238E27FC236}">
                <a16:creationId xmlns:a16="http://schemas.microsoft.com/office/drawing/2014/main" id="{B7C0604B-C728-4FB5-B24A-8CEF49D8901E}"/>
              </a:ext>
            </a:extLst>
          </p:cNvPr>
          <p:cNvSpPr>
            <a:spLocks noGrp="1"/>
          </p:cNvSpPr>
          <p:nvPr>
            <p:ph type="pic" sz="quarter" idx="26" hasCustomPrompt="1"/>
          </p:nvPr>
        </p:nvSpPr>
        <p:spPr>
          <a:xfrm>
            <a:off x="8109336" y="551297"/>
            <a:ext cx="3531369" cy="2877704"/>
          </a:xfrm>
          <a:custGeom>
            <a:avLst/>
            <a:gdLst>
              <a:gd name="connsiteX0" fmla="*/ 0 w 3531369"/>
              <a:gd name="connsiteY0" fmla="*/ 0 h 5385046"/>
              <a:gd name="connsiteX1" fmla="*/ 3531369 w 3531369"/>
              <a:gd name="connsiteY1" fmla="*/ 0 h 5385046"/>
              <a:gd name="connsiteX2" fmla="*/ 3531369 w 3531369"/>
              <a:gd name="connsiteY2" fmla="*/ 5385046 h 5385046"/>
              <a:gd name="connsiteX3" fmla="*/ 0 w 3531369"/>
              <a:gd name="connsiteY3" fmla="*/ 5385046 h 5385046"/>
            </a:gdLst>
            <a:ahLst/>
            <a:cxnLst>
              <a:cxn ang="0">
                <a:pos x="connsiteX0" y="connsiteY0"/>
              </a:cxn>
              <a:cxn ang="0">
                <a:pos x="connsiteX1" y="connsiteY1"/>
              </a:cxn>
              <a:cxn ang="0">
                <a:pos x="connsiteX2" y="connsiteY2"/>
              </a:cxn>
              <a:cxn ang="0">
                <a:pos x="connsiteX3" y="connsiteY3"/>
              </a:cxn>
            </a:cxnLst>
            <a:rect l="l" t="t" r="r" b="b"/>
            <a:pathLst>
              <a:path w="3531369" h="5385046">
                <a:moveTo>
                  <a:pt x="0" y="0"/>
                </a:moveTo>
                <a:lnTo>
                  <a:pt x="3531369" y="0"/>
                </a:lnTo>
                <a:lnTo>
                  <a:pt x="3531369" y="5385046"/>
                </a:lnTo>
                <a:lnTo>
                  <a:pt x="0" y="5385046"/>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23807603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143_Full Image without Header &amp; Footer">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77B9A0D6-79B9-441A-A773-98A6D39FF32E}"/>
              </a:ext>
            </a:extLst>
          </p:cNvPr>
          <p:cNvSpPr>
            <a:spLocks noGrp="1"/>
          </p:cNvSpPr>
          <p:nvPr>
            <p:ph type="pic" sz="quarter" idx="18" hasCustomPrompt="1"/>
          </p:nvPr>
        </p:nvSpPr>
        <p:spPr>
          <a:xfrm>
            <a:off x="6324600" y="2838450"/>
            <a:ext cx="1771650" cy="1771650"/>
          </a:xfrm>
          <a:custGeom>
            <a:avLst/>
            <a:gdLst>
              <a:gd name="connsiteX0" fmla="*/ 0 w 1771650"/>
              <a:gd name="connsiteY0" fmla="*/ 0 h 1771650"/>
              <a:gd name="connsiteX1" fmla="*/ 1771650 w 1771650"/>
              <a:gd name="connsiteY1" fmla="*/ 0 h 1771650"/>
              <a:gd name="connsiteX2" fmla="*/ 1771650 w 1771650"/>
              <a:gd name="connsiteY2" fmla="*/ 1771650 h 1771650"/>
              <a:gd name="connsiteX3" fmla="*/ 0 w 1771650"/>
              <a:gd name="connsiteY3" fmla="*/ 1771650 h 1771650"/>
            </a:gdLst>
            <a:ahLst/>
            <a:cxnLst>
              <a:cxn ang="0">
                <a:pos x="connsiteX0" y="connsiteY0"/>
              </a:cxn>
              <a:cxn ang="0">
                <a:pos x="connsiteX1" y="connsiteY1"/>
              </a:cxn>
              <a:cxn ang="0">
                <a:pos x="connsiteX2" y="connsiteY2"/>
              </a:cxn>
              <a:cxn ang="0">
                <a:pos x="connsiteX3" y="connsiteY3"/>
              </a:cxn>
            </a:cxnLst>
            <a:rect l="l" t="t" r="r" b="b"/>
            <a:pathLst>
              <a:path w="1771650" h="1771650">
                <a:moveTo>
                  <a:pt x="0" y="0"/>
                </a:moveTo>
                <a:lnTo>
                  <a:pt x="1771650" y="0"/>
                </a:lnTo>
                <a:lnTo>
                  <a:pt x="1771650" y="1771650"/>
                </a:lnTo>
                <a:lnTo>
                  <a:pt x="0" y="1771650"/>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9" name="Picture Placeholder 18">
            <a:extLst>
              <a:ext uri="{FF2B5EF4-FFF2-40B4-BE49-F238E27FC236}">
                <a16:creationId xmlns:a16="http://schemas.microsoft.com/office/drawing/2014/main" id="{F3C75811-76B2-4593-817C-47088AFC97A9}"/>
              </a:ext>
            </a:extLst>
          </p:cNvPr>
          <p:cNvSpPr>
            <a:spLocks noGrp="1"/>
          </p:cNvSpPr>
          <p:nvPr>
            <p:ph type="pic" sz="quarter" idx="19" hasCustomPrompt="1"/>
          </p:nvPr>
        </p:nvSpPr>
        <p:spPr>
          <a:xfrm>
            <a:off x="4095750" y="2838450"/>
            <a:ext cx="1771650" cy="1771650"/>
          </a:xfrm>
          <a:custGeom>
            <a:avLst/>
            <a:gdLst>
              <a:gd name="connsiteX0" fmla="*/ 0 w 1771650"/>
              <a:gd name="connsiteY0" fmla="*/ 0 h 1771650"/>
              <a:gd name="connsiteX1" fmla="*/ 1771650 w 1771650"/>
              <a:gd name="connsiteY1" fmla="*/ 0 h 1771650"/>
              <a:gd name="connsiteX2" fmla="*/ 1771650 w 1771650"/>
              <a:gd name="connsiteY2" fmla="*/ 1771650 h 1771650"/>
              <a:gd name="connsiteX3" fmla="*/ 0 w 1771650"/>
              <a:gd name="connsiteY3" fmla="*/ 1771650 h 1771650"/>
            </a:gdLst>
            <a:ahLst/>
            <a:cxnLst>
              <a:cxn ang="0">
                <a:pos x="connsiteX0" y="connsiteY0"/>
              </a:cxn>
              <a:cxn ang="0">
                <a:pos x="connsiteX1" y="connsiteY1"/>
              </a:cxn>
              <a:cxn ang="0">
                <a:pos x="connsiteX2" y="connsiteY2"/>
              </a:cxn>
              <a:cxn ang="0">
                <a:pos x="connsiteX3" y="connsiteY3"/>
              </a:cxn>
            </a:cxnLst>
            <a:rect l="l" t="t" r="r" b="b"/>
            <a:pathLst>
              <a:path w="1771650" h="1771650">
                <a:moveTo>
                  <a:pt x="0" y="0"/>
                </a:moveTo>
                <a:lnTo>
                  <a:pt x="1771650" y="0"/>
                </a:lnTo>
                <a:lnTo>
                  <a:pt x="1771650" y="1771650"/>
                </a:lnTo>
                <a:lnTo>
                  <a:pt x="0" y="1771650"/>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20" name="Picture Placeholder 19">
            <a:extLst>
              <a:ext uri="{FF2B5EF4-FFF2-40B4-BE49-F238E27FC236}">
                <a16:creationId xmlns:a16="http://schemas.microsoft.com/office/drawing/2014/main" id="{50182F0E-2F48-4B03-B1A6-4F25C44ACA23}"/>
              </a:ext>
            </a:extLst>
          </p:cNvPr>
          <p:cNvSpPr>
            <a:spLocks noGrp="1"/>
          </p:cNvSpPr>
          <p:nvPr>
            <p:ph type="pic" sz="quarter" idx="20" hasCustomPrompt="1"/>
          </p:nvPr>
        </p:nvSpPr>
        <p:spPr>
          <a:xfrm>
            <a:off x="1866900" y="2838450"/>
            <a:ext cx="1771650" cy="1771650"/>
          </a:xfrm>
          <a:custGeom>
            <a:avLst/>
            <a:gdLst>
              <a:gd name="connsiteX0" fmla="*/ 0 w 1771650"/>
              <a:gd name="connsiteY0" fmla="*/ 0 h 1771650"/>
              <a:gd name="connsiteX1" fmla="*/ 1771650 w 1771650"/>
              <a:gd name="connsiteY1" fmla="*/ 0 h 1771650"/>
              <a:gd name="connsiteX2" fmla="*/ 1771650 w 1771650"/>
              <a:gd name="connsiteY2" fmla="*/ 1771650 h 1771650"/>
              <a:gd name="connsiteX3" fmla="*/ 0 w 1771650"/>
              <a:gd name="connsiteY3" fmla="*/ 1771650 h 1771650"/>
            </a:gdLst>
            <a:ahLst/>
            <a:cxnLst>
              <a:cxn ang="0">
                <a:pos x="connsiteX0" y="connsiteY0"/>
              </a:cxn>
              <a:cxn ang="0">
                <a:pos x="connsiteX1" y="connsiteY1"/>
              </a:cxn>
              <a:cxn ang="0">
                <a:pos x="connsiteX2" y="connsiteY2"/>
              </a:cxn>
              <a:cxn ang="0">
                <a:pos x="connsiteX3" y="connsiteY3"/>
              </a:cxn>
            </a:cxnLst>
            <a:rect l="l" t="t" r="r" b="b"/>
            <a:pathLst>
              <a:path w="1771650" h="1771650">
                <a:moveTo>
                  <a:pt x="0" y="0"/>
                </a:moveTo>
                <a:lnTo>
                  <a:pt x="1771650" y="0"/>
                </a:lnTo>
                <a:lnTo>
                  <a:pt x="1771650" y="1771650"/>
                </a:lnTo>
                <a:lnTo>
                  <a:pt x="0" y="1771650"/>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icture Placeholder 16">
            <a:extLst>
              <a:ext uri="{FF2B5EF4-FFF2-40B4-BE49-F238E27FC236}">
                <a16:creationId xmlns:a16="http://schemas.microsoft.com/office/drawing/2014/main" id="{402392F2-0AE6-4B25-A80D-3CA69C754C13}"/>
              </a:ext>
            </a:extLst>
          </p:cNvPr>
          <p:cNvSpPr>
            <a:spLocks noGrp="1"/>
          </p:cNvSpPr>
          <p:nvPr>
            <p:ph type="pic" sz="quarter" idx="17" hasCustomPrompt="1"/>
          </p:nvPr>
        </p:nvSpPr>
        <p:spPr>
          <a:xfrm>
            <a:off x="8553450" y="2838450"/>
            <a:ext cx="1771650" cy="1771650"/>
          </a:xfrm>
          <a:custGeom>
            <a:avLst/>
            <a:gdLst>
              <a:gd name="connsiteX0" fmla="*/ 0 w 1771650"/>
              <a:gd name="connsiteY0" fmla="*/ 0 h 1771650"/>
              <a:gd name="connsiteX1" fmla="*/ 1771650 w 1771650"/>
              <a:gd name="connsiteY1" fmla="*/ 0 h 1771650"/>
              <a:gd name="connsiteX2" fmla="*/ 1771650 w 1771650"/>
              <a:gd name="connsiteY2" fmla="*/ 1771650 h 1771650"/>
              <a:gd name="connsiteX3" fmla="*/ 0 w 1771650"/>
              <a:gd name="connsiteY3" fmla="*/ 1771650 h 1771650"/>
            </a:gdLst>
            <a:ahLst/>
            <a:cxnLst>
              <a:cxn ang="0">
                <a:pos x="connsiteX0" y="connsiteY0"/>
              </a:cxn>
              <a:cxn ang="0">
                <a:pos x="connsiteX1" y="connsiteY1"/>
              </a:cxn>
              <a:cxn ang="0">
                <a:pos x="connsiteX2" y="connsiteY2"/>
              </a:cxn>
              <a:cxn ang="0">
                <a:pos x="connsiteX3" y="connsiteY3"/>
              </a:cxn>
            </a:cxnLst>
            <a:rect l="l" t="t" r="r" b="b"/>
            <a:pathLst>
              <a:path w="1771650" h="1771650">
                <a:moveTo>
                  <a:pt x="0" y="0"/>
                </a:moveTo>
                <a:lnTo>
                  <a:pt x="1771650" y="0"/>
                </a:lnTo>
                <a:lnTo>
                  <a:pt x="1771650" y="1771650"/>
                </a:lnTo>
                <a:lnTo>
                  <a:pt x="0" y="1771650"/>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40937043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142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637A592C-FD0B-430D-87B8-ED8E5A236E7E}"/>
              </a:ext>
            </a:extLst>
          </p:cNvPr>
          <p:cNvSpPr>
            <a:spLocks noGrp="1"/>
          </p:cNvSpPr>
          <p:nvPr>
            <p:ph type="pic" sz="quarter" idx="17" hasCustomPrompt="1"/>
          </p:nvPr>
        </p:nvSpPr>
        <p:spPr>
          <a:xfrm>
            <a:off x="8237859" y="1828801"/>
            <a:ext cx="3367561" cy="3848003"/>
          </a:xfrm>
          <a:custGeom>
            <a:avLst/>
            <a:gdLst>
              <a:gd name="connsiteX0" fmla="*/ 0 w 3367561"/>
              <a:gd name="connsiteY0" fmla="*/ 0 h 3848003"/>
              <a:gd name="connsiteX1" fmla="*/ 3367561 w 3367561"/>
              <a:gd name="connsiteY1" fmla="*/ 0 h 3848003"/>
              <a:gd name="connsiteX2" fmla="*/ 3367561 w 3367561"/>
              <a:gd name="connsiteY2" fmla="*/ 3848003 h 3848003"/>
              <a:gd name="connsiteX3" fmla="*/ 0 w 3367561"/>
              <a:gd name="connsiteY3" fmla="*/ 3848003 h 3848003"/>
            </a:gdLst>
            <a:ahLst/>
            <a:cxnLst>
              <a:cxn ang="0">
                <a:pos x="connsiteX0" y="connsiteY0"/>
              </a:cxn>
              <a:cxn ang="0">
                <a:pos x="connsiteX1" y="connsiteY1"/>
              </a:cxn>
              <a:cxn ang="0">
                <a:pos x="connsiteX2" y="connsiteY2"/>
              </a:cxn>
              <a:cxn ang="0">
                <a:pos x="connsiteX3" y="connsiteY3"/>
              </a:cxn>
            </a:cxnLst>
            <a:rect l="l" t="t" r="r" b="b"/>
            <a:pathLst>
              <a:path w="3367561" h="3848003">
                <a:moveTo>
                  <a:pt x="0" y="0"/>
                </a:moveTo>
                <a:lnTo>
                  <a:pt x="3367561" y="0"/>
                </a:lnTo>
                <a:lnTo>
                  <a:pt x="3367561" y="3848003"/>
                </a:lnTo>
                <a:lnTo>
                  <a:pt x="0" y="384800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72980996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50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637A592C-FD0B-430D-87B8-ED8E5A236E7E}"/>
              </a:ext>
            </a:extLst>
          </p:cNvPr>
          <p:cNvSpPr>
            <a:spLocks noGrp="1"/>
          </p:cNvSpPr>
          <p:nvPr>
            <p:ph type="pic" sz="quarter" idx="17" hasCustomPrompt="1"/>
          </p:nvPr>
        </p:nvSpPr>
        <p:spPr>
          <a:xfrm>
            <a:off x="8237859" y="551297"/>
            <a:ext cx="3367561" cy="5125508"/>
          </a:xfrm>
          <a:custGeom>
            <a:avLst/>
            <a:gdLst>
              <a:gd name="connsiteX0" fmla="*/ 0 w 3367561"/>
              <a:gd name="connsiteY0" fmla="*/ 0 h 3848003"/>
              <a:gd name="connsiteX1" fmla="*/ 3367561 w 3367561"/>
              <a:gd name="connsiteY1" fmla="*/ 0 h 3848003"/>
              <a:gd name="connsiteX2" fmla="*/ 3367561 w 3367561"/>
              <a:gd name="connsiteY2" fmla="*/ 3848003 h 3848003"/>
              <a:gd name="connsiteX3" fmla="*/ 0 w 3367561"/>
              <a:gd name="connsiteY3" fmla="*/ 3848003 h 3848003"/>
            </a:gdLst>
            <a:ahLst/>
            <a:cxnLst>
              <a:cxn ang="0">
                <a:pos x="connsiteX0" y="connsiteY0"/>
              </a:cxn>
              <a:cxn ang="0">
                <a:pos x="connsiteX1" y="connsiteY1"/>
              </a:cxn>
              <a:cxn ang="0">
                <a:pos x="connsiteX2" y="connsiteY2"/>
              </a:cxn>
              <a:cxn ang="0">
                <a:pos x="connsiteX3" y="connsiteY3"/>
              </a:cxn>
            </a:cxnLst>
            <a:rect l="l" t="t" r="r" b="b"/>
            <a:pathLst>
              <a:path w="3367561" h="3848003">
                <a:moveTo>
                  <a:pt x="0" y="0"/>
                </a:moveTo>
                <a:lnTo>
                  <a:pt x="3367561" y="0"/>
                </a:lnTo>
                <a:lnTo>
                  <a:pt x="3367561" y="3848003"/>
                </a:lnTo>
                <a:lnTo>
                  <a:pt x="0" y="384800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2579739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48_Full Image without Header &amp; Footer">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637A592C-FD0B-430D-87B8-ED8E5A236E7E}"/>
              </a:ext>
            </a:extLst>
          </p:cNvPr>
          <p:cNvSpPr>
            <a:spLocks noGrp="1"/>
          </p:cNvSpPr>
          <p:nvPr>
            <p:ph type="pic" sz="quarter" idx="17" hasCustomPrompt="1"/>
          </p:nvPr>
        </p:nvSpPr>
        <p:spPr>
          <a:xfrm>
            <a:off x="9202057" y="1828801"/>
            <a:ext cx="2403363" cy="3848003"/>
          </a:xfrm>
          <a:custGeom>
            <a:avLst/>
            <a:gdLst>
              <a:gd name="connsiteX0" fmla="*/ 0 w 3367561"/>
              <a:gd name="connsiteY0" fmla="*/ 0 h 3848003"/>
              <a:gd name="connsiteX1" fmla="*/ 3367561 w 3367561"/>
              <a:gd name="connsiteY1" fmla="*/ 0 h 3848003"/>
              <a:gd name="connsiteX2" fmla="*/ 3367561 w 3367561"/>
              <a:gd name="connsiteY2" fmla="*/ 3848003 h 3848003"/>
              <a:gd name="connsiteX3" fmla="*/ 0 w 3367561"/>
              <a:gd name="connsiteY3" fmla="*/ 3848003 h 3848003"/>
            </a:gdLst>
            <a:ahLst/>
            <a:cxnLst>
              <a:cxn ang="0">
                <a:pos x="connsiteX0" y="connsiteY0"/>
              </a:cxn>
              <a:cxn ang="0">
                <a:pos x="connsiteX1" y="connsiteY1"/>
              </a:cxn>
              <a:cxn ang="0">
                <a:pos x="connsiteX2" y="connsiteY2"/>
              </a:cxn>
              <a:cxn ang="0">
                <a:pos x="connsiteX3" y="connsiteY3"/>
              </a:cxn>
            </a:cxnLst>
            <a:rect l="l" t="t" r="r" b="b"/>
            <a:pathLst>
              <a:path w="3367561" h="3848003">
                <a:moveTo>
                  <a:pt x="0" y="0"/>
                </a:moveTo>
                <a:lnTo>
                  <a:pt x="3367561" y="0"/>
                </a:lnTo>
                <a:lnTo>
                  <a:pt x="3367561" y="3848003"/>
                </a:lnTo>
                <a:lnTo>
                  <a:pt x="0" y="384800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180425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41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9EC9DCC5-14A3-4C20-975E-83F25A484E82}"/>
              </a:ext>
            </a:extLst>
          </p:cNvPr>
          <p:cNvSpPr>
            <a:spLocks noGrp="1"/>
          </p:cNvSpPr>
          <p:nvPr>
            <p:ph type="pic" sz="quarter" idx="17" hasCustomPrompt="1"/>
          </p:nvPr>
        </p:nvSpPr>
        <p:spPr>
          <a:xfrm>
            <a:off x="4168078" y="2219147"/>
            <a:ext cx="2165131" cy="3640241"/>
          </a:xfrm>
          <a:custGeom>
            <a:avLst/>
            <a:gdLst>
              <a:gd name="connsiteX0" fmla="*/ 0 w 2165131"/>
              <a:gd name="connsiteY0" fmla="*/ 0 h 3640241"/>
              <a:gd name="connsiteX1" fmla="*/ 2165131 w 2165131"/>
              <a:gd name="connsiteY1" fmla="*/ 0 h 3640241"/>
              <a:gd name="connsiteX2" fmla="*/ 2165131 w 2165131"/>
              <a:gd name="connsiteY2" fmla="*/ 3640241 h 3640241"/>
              <a:gd name="connsiteX3" fmla="*/ 0 w 2165131"/>
              <a:gd name="connsiteY3" fmla="*/ 3640241 h 3640241"/>
            </a:gdLst>
            <a:ahLst/>
            <a:cxnLst>
              <a:cxn ang="0">
                <a:pos x="connsiteX0" y="connsiteY0"/>
              </a:cxn>
              <a:cxn ang="0">
                <a:pos x="connsiteX1" y="connsiteY1"/>
              </a:cxn>
              <a:cxn ang="0">
                <a:pos x="connsiteX2" y="connsiteY2"/>
              </a:cxn>
              <a:cxn ang="0">
                <a:pos x="connsiteX3" y="connsiteY3"/>
              </a:cxn>
            </a:cxnLst>
            <a:rect l="l" t="t" r="r" b="b"/>
            <a:pathLst>
              <a:path w="2165131" h="3640241">
                <a:moveTo>
                  <a:pt x="0" y="0"/>
                </a:moveTo>
                <a:lnTo>
                  <a:pt x="2165131" y="0"/>
                </a:lnTo>
                <a:lnTo>
                  <a:pt x="2165131" y="3640241"/>
                </a:lnTo>
                <a:lnTo>
                  <a:pt x="0" y="3640241"/>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65201410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138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838200" y="720725"/>
            <a:ext cx="10515600" cy="787400"/>
          </a:xfrm>
        </p:spPr>
        <p:txBody>
          <a:body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3185159" y="551295"/>
            <a:ext cx="5821682" cy="276999"/>
          </a:xfrm>
          <a:prstGeom prst="rect">
            <a:avLst/>
          </a:prstGeom>
          <a:noFill/>
        </p:spPr>
        <p:txBody>
          <a:bodyPr wrap="square" rtlCol="0">
            <a:spAutoFit/>
          </a:bodyPr>
          <a:lstStyle/>
          <a:p>
            <a:pPr algn="ctr"/>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5762172"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76A7A39A-6A3C-4F32-A8A4-688A8E8D33B4}"/>
              </a:ext>
            </a:extLst>
          </p:cNvPr>
          <p:cNvSpPr>
            <a:spLocks noGrp="1"/>
          </p:cNvSpPr>
          <p:nvPr>
            <p:ph type="pic" sz="quarter" idx="17" hasCustomPrompt="1"/>
          </p:nvPr>
        </p:nvSpPr>
        <p:spPr>
          <a:xfrm>
            <a:off x="8273144" y="2219147"/>
            <a:ext cx="3367561" cy="3749853"/>
          </a:xfrm>
          <a:custGeom>
            <a:avLst/>
            <a:gdLst>
              <a:gd name="connsiteX0" fmla="*/ 0 w 3367561"/>
              <a:gd name="connsiteY0" fmla="*/ 0 h 3749853"/>
              <a:gd name="connsiteX1" fmla="*/ 3367561 w 3367561"/>
              <a:gd name="connsiteY1" fmla="*/ 0 h 3749853"/>
              <a:gd name="connsiteX2" fmla="*/ 3367561 w 3367561"/>
              <a:gd name="connsiteY2" fmla="*/ 3749853 h 3749853"/>
              <a:gd name="connsiteX3" fmla="*/ 0 w 3367561"/>
              <a:gd name="connsiteY3" fmla="*/ 3749853 h 3749853"/>
            </a:gdLst>
            <a:ahLst/>
            <a:cxnLst>
              <a:cxn ang="0">
                <a:pos x="connsiteX0" y="connsiteY0"/>
              </a:cxn>
              <a:cxn ang="0">
                <a:pos x="connsiteX1" y="connsiteY1"/>
              </a:cxn>
              <a:cxn ang="0">
                <a:pos x="connsiteX2" y="connsiteY2"/>
              </a:cxn>
              <a:cxn ang="0">
                <a:pos x="connsiteX3" y="connsiteY3"/>
              </a:cxn>
            </a:cxnLst>
            <a:rect l="l" t="t" r="r" b="b"/>
            <a:pathLst>
              <a:path w="3367561" h="3749853">
                <a:moveTo>
                  <a:pt x="0" y="0"/>
                </a:moveTo>
                <a:lnTo>
                  <a:pt x="3367561" y="0"/>
                </a:lnTo>
                <a:lnTo>
                  <a:pt x="3367561" y="3749853"/>
                </a:lnTo>
                <a:lnTo>
                  <a:pt x="0" y="374985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92562585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136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838200" y="720725"/>
            <a:ext cx="10515600" cy="787400"/>
          </a:xfrm>
        </p:spPr>
        <p:txBody>
          <a:body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3185159" y="551295"/>
            <a:ext cx="5821682" cy="276999"/>
          </a:xfrm>
          <a:prstGeom prst="rect">
            <a:avLst/>
          </a:prstGeom>
          <a:noFill/>
        </p:spPr>
        <p:txBody>
          <a:bodyPr wrap="square" rtlCol="0">
            <a:spAutoFit/>
          </a:bodyPr>
          <a:lstStyle/>
          <a:p>
            <a:pPr algn="ctr"/>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5762172"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42987892-1AA8-4659-9F93-0C177365D9DE}"/>
              </a:ext>
            </a:extLst>
          </p:cNvPr>
          <p:cNvSpPr>
            <a:spLocks noGrp="1"/>
          </p:cNvSpPr>
          <p:nvPr>
            <p:ph type="pic" sz="quarter" idx="17" hasCustomPrompt="1"/>
          </p:nvPr>
        </p:nvSpPr>
        <p:spPr>
          <a:xfrm>
            <a:off x="4415065" y="2219147"/>
            <a:ext cx="3361870" cy="3749852"/>
          </a:xfrm>
          <a:custGeom>
            <a:avLst/>
            <a:gdLst>
              <a:gd name="connsiteX0" fmla="*/ 0 w 3361870"/>
              <a:gd name="connsiteY0" fmla="*/ 0 h 3749852"/>
              <a:gd name="connsiteX1" fmla="*/ 3361870 w 3361870"/>
              <a:gd name="connsiteY1" fmla="*/ 0 h 3749852"/>
              <a:gd name="connsiteX2" fmla="*/ 3361870 w 3361870"/>
              <a:gd name="connsiteY2" fmla="*/ 3749852 h 3749852"/>
              <a:gd name="connsiteX3" fmla="*/ 0 w 3361870"/>
              <a:gd name="connsiteY3" fmla="*/ 3749852 h 3749852"/>
            </a:gdLst>
            <a:ahLst/>
            <a:cxnLst>
              <a:cxn ang="0">
                <a:pos x="connsiteX0" y="connsiteY0"/>
              </a:cxn>
              <a:cxn ang="0">
                <a:pos x="connsiteX1" y="connsiteY1"/>
              </a:cxn>
              <a:cxn ang="0">
                <a:pos x="connsiteX2" y="connsiteY2"/>
              </a:cxn>
              <a:cxn ang="0">
                <a:pos x="connsiteX3" y="connsiteY3"/>
              </a:cxn>
            </a:cxnLst>
            <a:rect l="l" t="t" r="r" b="b"/>
            <a:pathLst>
              <a:path w="3361870" h="3749852">
                <a:moveTo>
                  <a:pt x="0" y="0"/>
                </a:moveTo>
                <a:lnTo>
                  <a:pt x="3361870" y="0"/>
                </a:lnTo>
                <a:lnTo>
                  <a:pt x="3361870" y="3749852"/>
                </a:lnTo>
                <a:lnTo>
                  <a:pt x="0" y="3749852"/>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64240322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135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838200" y="720725"/>
            <a:ext cx="10515600" cy="787400"/>
          </a:xfrm>
        </p:spPr>
        <p:txBody>
          <a:body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3185159" y="551295"/>
            <a:ext cx="5821682" cy="276999"/>
          </a:xfrm>
          <a:prstGeom prst="rect">
            <a:avLst/>
          </a:prstGeom>
          <a:noFill/>
        </p:spPr>
        <p:txBody>
          <a:bodyPr wrap="square" rtlCol="0">
            <a:spAutoFit/>
          </a:bodyPr>
          <a:lstStyle/>
          <a:p>
            <a:pPr algn="ctr"/>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5762172"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B2810791-604D-4B8B-BBAF-C8340735E776}"/>
              </a:ext>
            </a:extLst>
          </p:cNvPr>
          <p:cNvSpPr>
            <a:spLocks noGrp="1"/>
          </p:cNvSpPr>
          <p:nvPr>
            <p:ph type="pic" sz="quarter" idx="17" hasCustomPrompt="1"/>
          </p:nvPr>
        </p:nvSpPr>
        <p:spPr>
          <a:xfrm>
            <a:off x="551296" y="2219146"/>
            <a:ext cx="3367561" cy="3749853"/>
          </a:xfrm>
          <a:custGeom>
            <a:avLst/>
            <a:gdLst>
              <a:gd name="connsiteX0" fmla="*/ 0 w 3367561"/>
              <a:gd name="connsiteY0" fmla="*/ 0 h 3749853"/>
              <a:gd name="connsiteX1" fmla="*/ 3367561 w 3367561"/>
              <a:gd name="connsiteY1" fmla="*/ 0 h 3749853"/>
              <a:gd name="connsiteX2" fmla="*/ 3367561 w 3367561"/>
              <a:gd name="connsiteY2" fmla="*/ 3749853 h 3749853"/>
              <a:gd name="connsiteX3" fmla="*/ 0 w 3367561"/>
              <a:gd name="connsiteY3" fmla="*/ 3749853 h 3749853"/>
            </a:gdLst>
            <a:ahLst/>
            <a:cxnLst>
              <a:cxn ang="0">
                <a:pos x="connsiteX0" y="connsiteY0"/>
              </a:cxn>
              <a:cxn ang="0">
                <a:pos x="connsiteX1" y="connsiteY1"/>
              </a:cxn>
              <a:cxn ang="0">
                <a:pos x="connsiteX2" y="connsiteY2"/>
              </a:cxn>
              <a:cxn ang="0">
                <a:pos x="connsiteX3" y="connsiteY3"/>
              </a:cxn>
            </a:cxnLst>
            <a:rect l="l" t="t" r="r" b="b"/>
            <a:pathLst>
              <a:path w="3367561" h="3749853">
                <a:moveTo>
                  <a:pt x="0" y="0"/>
                </a:moveTo>
                <a:lnTo>
                  <a:pt x="3367561" y="0"/>
                </a:lnTo>
                <a:lnTo>
                  <a:pt x="3367561" y="3749853"/>
                </a:lnTo>
                <a:lnTo>
                  <a:pt x="0" y="374985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6037608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139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838200" y="720725"/>
            <a:ext cx="10515600" cy="787400"/>
          </a:xfrm>
        </p:spPr>
        <p:txBody>
          <a:body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3185159" y="551295"/>
            <a:ext cx="5821682" cy="276999"/>
          </a:xfrm>
          <a:prstGeom prst="rect">
            <a:avLst/>
          </a:prstGeom>
          <a:noFill/>
        </p:spPr>
        <p:txBody>
          <a:bodyPr wrap="square" rtlCol="0">
            <a:spAutoFit/>
          </a:bodyPr>
          <a:lstStyle/>
          <a:p>
            <a:pPr algn="ctr"/>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5762172"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B2810791-604D-4B8B-BBAF-C8340735E776}"/>
              </a:ext>
            </a:extLst>
          </p:cNvPr>
          <p:cNvSpPr>
            <a:spLocks noGrp="1"/>
          </p:cNvSpPr>
          <p:nvPr>
            <p:ph type="pic" sz="quarter" idx="17" hasCustomPrompt="1"/>
          </p:nvPr>
        </p:nvSpPr>
        <p:spPr>
          <a:xfrm>
            <a:off x="551296" y="2876496"/>
            <a:ext cx="3367561" cy="3092503"/>
          </a:xfrm>
          <a:custGeom>
            <a:avLst/>
            <a:gdLst>
              <a:gd name="connsiteX0" fmla="*/ 0 w 3367561"/>
              <a:gd name="connsiteY0" fmla="*/ 0 h 3749853"/>
              <a:gd name="connsiteX1" fmla="*/ 3367561 w 3367561"/>
              <a:gd name="connsiteY1" fmla="*/ 0 h 3749853"/>
              <a:gd name="connsiteX2" fmla="*/ 3367561 w 3367561"/>
              <a:gd name="connsiteY2" fmla="*/ 3749853 h 3749853"/>
              <a:gd name="connsiteX3" fmla="*/ 0 w 3367561"/>
              <a:gd name="connsiteY3" fmla="*/ 3749853 h 3749853"/>
            </a:gdLst>
            <a:ahLst/>
            <a:cxnLst>
              <a:cxn ang="0">
                <a:pos x="connsiteX0" y="connsiteY0"/>
              </a:cxn>
              <a:cxn ang="0">
                <a:pos x="connsiteX1" y="connsiteY1"/>
              </a:cxn>
              <a:cxn ang="0">
                <a:pos x="connsiteX2" y="connsiteY2"/>
              </a:cxn>
              <a:cxn ang="0">
                <a:pos x="connsiteX3" y="connsiteY3"/>
              </a:cxn>
            </a:cxnLst>
            <a:rect l="l" t="t" r="r" b="b"/>
            <a:pathLst>
              <a:path w="3367561" h="3749853">
                <a:moveTo>
                  <a:pt x="0" y="0"/>
                </a:moveTo>
                <a:lnTo>
                  <a:pt x="3367561" y="0"/>
                </a:lnTo>
                <a:lnTo>
                  <a:pt x="3367561" y="3749853"/>
                </a:lnTo>
                <a:lnTo>
                  <a:pt x="0" y="374985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8243240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134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6F6F2B73-7DAD-4B12-A51B-2133C3ED0EC2}"/>
              </a:ext>
            </a:extLst>
          </p:cNvPr>
          <p:cNvSpPr>
            <a:spLocks noGrp="1"/>
          </p:cNvSpPr>
          <p:nvPr>
            <p:ph type="pic" sz="quarter" idx="17" hasCustomPrompt="1"/>
          </p:nvPr>
        </p:nvSpPr>
        <p:spPr>
          <a:xfrm>
            <a:off x="7884514" y="551296"/>
            <a:ext cx="3756192" cy="2416773"/>
          </a:xfrm>
          <a:custGeom>
            <a:avLst/>
            <a:gdLst>
              <a:gd name="connsiteX0" fmla="*/ 0 w 3756192"/>
              <a:gd name="connsiteY0" fmla="*/ 0 h 2416773"/>
              <a:gd name="connsiteX1" fmla="*/ 3756192 w 3756192"/>
              <a:gd name="connsiteY1" fmla="*/ 0 h 2416773"/>
              <a:gd name="connsiteX2" fmla="*/ 3756192 w 3756192"/>
              <a:gd name="connsiteY2" fmla="*/ 2416773 h 2416773"/>
              <a:gd name="connsiteX3" fmla="*/ 0 w 3756192"/>
              <a:gd name="connsiteY3" fmla="*/ 2416773 h 2416773"/>
            </a:gdLst>
            <a:ahLst/>
            <a:cxnLst>
              <a:cxn ang="0">
                <a:pos x="connsiteX0" y="connsiteY0"/>
              </a:cxn>
              <a:cxn ang="0">
                <a:pos x="connsiteX1" y="connsiteY1"/>
              </a:cxn>
              <a:cxn ang="0">
                <a:pos x="connsiteX2" y="connsiteY2"/>
              </a:cxn>
              <a:cxn ang="0">
                <a:pos x="connsiteX3" y="connsiteY3"/>
              </a:cxn>
            </a:cxnLst>
            <a:rect l="l" t="t" r="r" b="b"/>
            <a:pathLst>
              <a:path w="3756192" h="2416773">
                <a:moveTo>
                  <a:pt x="0" y="0"/>
                </a:moveTo>
                <a:lnTo>
                  <a:pt x="3756192" y="0"/>
                </a:lnTo>
                <a:lnTo>
                  <a:pt x="3756192" y="2416773"/>
                </a:lnTo>
                <a:lnTo>
                  <a:pt x="0" y="241677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22551908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83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9" name="Picture Placeholder 8">
            <a:extLst>
              <a:ext uri="{FF2B5EF4-FFF2-40B4-BE49-F238E27FC236}">
                <a16:creationId xmlns:a16="http://schemas.microsoft.com/office/drawing/2014/main" id="{F832F6AA-1C6B-4FE3-B6AE-6D5E5CF8ECE6}"/>
              </a:ext>
            </a:extLst>
          </p:cNvPr>
          <p:cNvSpPr>
            <a:spLocks noGrp="1"/>
          </p:cNvSpPr>
          <p:nvPr>
            <p:ph type="pic" sz="quarter" idx="24" hasCustomPrompt="1"/>
          </p:nvPr>
        </p:nvSpPr>
        <p:spPr>
          <a:xfrm>
            <a:off x="551296" y="551297"/>
            <a:ext cx="4811281" cy="2753879"/>
          </a:xfrm>
          <a:custGeom>
            <a:avLst/>
            <a:gdLst>
              <a:gd name="connsiteX0" fmla="*/ 0 w 4811281"/>
              <a:gd name="connsiteY0" fmla="*/ 0 h 2753879"/>
              <a:gd name="connsiteX1" fmla="*/ 4811281 w 4811281"/>
              <a:gd name="connsiteY1" fmla="*/ 0 h 2753879"/>
              <a:gd name="connsiteX2" fmla="*/ 4811281 w 4811281"/>
              <a:gd name="connsiteY2" fmla="*/ 2753879 h 2753879"/>
              <a:gd name="connsiteX3" fmla="*/ 0 w 4811281"/>
              <a:gd name="connsiteY3" fmla="*/ 2753879 h 2753879"/>
            </a:gdLst>
            <a:ahLst/>
            <a:cxnLst>
              <a:cxn ang="0">
                <a:pos x="connsiteX0" y="connsiteY0"/>
              </a:cxn>
              <a:cxn ang="0">
                <a:pos x="connsiteX1" y="connsiteY1"/>
              </a:cxn>
              <a:cxn ang="0">
                <a:pos x="connsiteX2" y="connsiteY2"/>
              </a:cxn>
              <a:cxn ang="0">
                <a:pos x="connsiteX3" y="connsiteY3"/>
              </a:cxn>
            </a:cxnLst>
            <a:rect l="l" t="t" r="r" b="b"/>
            <a:pathLst>
              <a:path w="4811281" h="2753879">
                <a:moveTo>
                  <a:pt x="0" y="0"/>
                </a:moveTo>
                <a:lnTo>
                  <a:pt x="4811281" y="0"/>
                </a:lnTo>
                <a:lnTo>
                  <a:pt x="4811281" y="2753879"/>
                </a:lnTo>
                <a:lnTo>
                  <a:pt x="0" y="2753879"/>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3" name="Picture Placeholder 12">
            <a:extLst>
              <a:ext uri="{FF2B5EF4-FFF2-40B4-BE49-F238E27FC236}">
                <a16:creationId xmlns:a16="http://schemas.microsoft.com/office/drawing/2014/main" id="{DBCCDB61-843E-4FF1-B10C-42AF8DE2E1A1}"/>
              </a:ext>
            </a:extLst>
          </p:cNvPr>
          <p:cNvSpPr>
            <a:spLocks noGrp="1"/>
          </p:cNvSpPr>
          <p:nvPr>
            <p:ph type="pic" sz="quarter" idx="25" hasCustomPrompt="1"/>
          </p:nvPr>
        </p:nvSpPr>
        <p:spPr>
          <a:xfrm>
            <a:off x="5610226" y="551296"/>
            <a:ext cx="3016249" cy="5385047"/>
          </a:xfrm>
          <a:custGeom>
            <a:avLst/>
            <a:gdLst>
              <a:gd name="connsiteX0" fmla="*/ 0 w 3016249"/>
              <a:gd name="connsiteY0" fmla="*/ 0 h 5385047"/>
              <a:gd name="connsiteX1" fmla="*/ 3016249 w 3016249"/>
              <a:gd name="connsiteY1" fmla="*/ 0 h 5385047"/>
              <a:gd name="connsiteX2" fmla="*/ 3016249 w 3016249"/>
              <a:gd name="connsiteY2" fmla="*/ 5385047 h 5385047"/>
              <a:gd name="connsiteX3" fmla="*/ 0 w 3016249"/>
              <a:gd name="connsiteY3" fmla="*/ 5385047 h 5385047"/>
            </a:gdLst>
            <a:ahLst/>
            <a:cxnLst>
              <a:cxn ang="0">
                <a:pos x="connsiteX0" y="connsiteY0"/>
              </a:cxn>
              <a:cxn ang="0">
                <a:pos x="connsiteX1" y="connsiteY1"/>
              </a:cxn>
              <a:cxn ang="0">
                <a:pos x="connsiteX2" y="connsiteY2"/>
              </a:cxn>
              <a:cxn ang="0">
                <a:pos x="connsiteX3" y="connsiteY3"/>
              </a:cxn>
            </a:cxnLst>
            <a:rect l="l" t="t" r="r" b="b"/>
            <a:pathLst>
              <a:path w="3016249" h="5385047">
                <a:moveTo>
                  <a:pt x="0" y="0"/>
                </a:moveTo>
                <a:lnTo>
                  <a:pt x="3016249" y="0"/>
                </a:lnTo>
                <a:lnTo>
                  <a:pt x="3016249" y="5385047"/>
                </a:lnTo>
                <a:lnTo>
                  <a:pt x="0" y="5385047"/>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5" name="Picture Placeholder 14">
            <a:extLst>
              <a:ext uri="{FF2B5EF4-FFF2-40B4-BE49-F238E27FC236}">
                <a16:creationId xmlns:a16="http://schemas.microsoft.com/office/drawing/2014/main" id="{8B7AF06E-F9C5-4D9E-965D-E77CCCF8B147}"/>
              </a:ext>
            </a:extLst>
          </p:cNvPr>
          <p:cNvSpPr>
            <a:spLocks noGrp="1"/>
          </p:cNvSpPr>
          <p:nvPr>
            <p:ph type="pic" sz="quarter" idx="26" hasCustomPrompt="1"/>
          </p:nvPr>
        </p:nvSpPr>
        <p:spPr>
          <a:xfrm>
            <a:off x="8874124" y="551296"/>
            <a:ext cx="2766580" cy="2568699"/>
          </a:xfrm>
          <a:custGeom>
            <a:avLst/>
            <a:gdLst>
              <a:gd name="connsiteX0" fmla="*/ 0 w 2766580"/>
              <a:gd name="connsiteY0" fmla="*/ 0 h 2568699"/>
              <a:gd name="connsiteX1" fmla="*/ 2766580 w 2766580"/>
              <a:gd name="connsiteY1" fmla="*/ 0 h 2568699"/>
              <a:gd name="connsiteX2" fmla="*/ 2766580 w 2766580"/>
              <a:gd name="connsiteY2" fmla="*/ 2568699 h 2568699"/>
              <a:gd name="connsiteX3" fmla="*/ 0 w 2766580"/>
              <a:gd name="connsiteY3" fmla="*/ 2568699 h 2568699"/>
            </a:gdLst>
            <a:ahLst/>
            <a:cxnLst>
              <a:cxn ang="0">
                <a:pos x="connsiteX0" y="connsiteY0"/>
              </a:cxn>
              <a:cxn ang="0">
                <a:pos x="connsiteX1" y="connsiteY1"/>
              </a:cxn>
              <a:cxn ang="0">
                <a:pos x="connsiteX2" y="connsiteY2"/>
              </a:cxn>
              <a:cxn ang="0">
                <a:pos x="connsiteX3" y="connsiteY3"/>
              </a:cxn>
            </a:cxnLst>
            <a:rect l="l" t="t" r="r" b="b"/>
            <a:pathLst>
              <a:path w="2766580" h="2568699">
                <a:moveTo>
                  <a:pt x="0" y="0"/>
                </a:moveTo>
                <a:lnTo>
                  <a:pt x="2766580" y="0"/>
                </a:lnTo>
                <a:lnTo>
                  <a:pt x="2766580" y="2568699"/>
                </a:lnTo>
                <a:lnTo>
                  <a:pt x="0" y="2568699"/>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7" name="Picture Placeholder 16">
            <a:extLst>
              <a:ext uri="{FF2B5EF4-FFF2-40B4-BE49-F238E27FC236}">
                <a16:creationId xmlns:a16="http://schemas.microsoft.com/office/drawing/2014/main" id="{D3AE81B7-A08D-4909-9E1B-12F8C8F25044}"/>
              </a:ext>
            </a:extLst>
          </p:cNvPr>
          <p:cNvSpPr>
            <a:spLocks noGrp="1"/>
          </p:cNvSpPr>
          <p:nvPr>
            <p:ph type="pic" sz="quarter" idx="27" hasCustomPrompt="1"/>
          </p:nvPr>
        </p:nvSpPr>
        <p:spPr>
          <a:xfrm>
            <a:off x="8874123" y="3367645"/>
            <a:ext cx="2766580" cy="2568699"/>
          </a:xfrm>
          <a:custGeom>
            <a:avLst/>
            <a:gdLst>
              <a:gd name="connsiteX0" fmla="*/ 0 w 2766580"/>
              <a:gd name="connsiteY0" fmla="*/ 0 h 2568699"/>
              <a:gd name="connsiteX1" fmla="*/ 2766580 w 2766580"/>
              <a:gd name="connsiteY1" fmla="*/ 0 h 2568699"/>
              <a:gd name="connsiteX2" fmla="*/ 2766580 w 2766580"/>
              <a:gd name="connsiteY2" fmla="*/ 2568699 h 2568699"/>
              <a:gd name="connsiteX3" fmla="*/ 0 w 2766580"/>
              <a:gd name="connsiteY3" fmla="*/ 2568699 h 2568699"/>
            </a:gdLst>
            <a:ahLst/>
            <a:cxnLst>
              <a:cxn ang="0">
                <a:pos x="connsiteX0" y="connsiteY0"/>
              </a:cxn>
              <a:cxn ang="0">
                <a:pos x="connsiteX1" y="connsiteY1"/>
              </a:cxn>
              <a:cxn ang="0">
                <a:pos x="connsiteX2" y="connsiteY2"/>
              </a:cxn>
              <a:cxn ang="0">
                <a:pos x="connsiteX3" y="connsiteY3"/>
              </a:cxn>
            </a:cxnLst>
            <a:rect l="l" t="t" r="r" b="b"/>
            <a:pathLst>
              <a:path w="2766580" h="2568699">
                <a:moveTo>
                  <a:pt x="0" y="0"/>
                </a:moveTo>
                <a:lnTo>
                  <a:pt x="2766580" y="0"/>
                </a:lnTo>
                <a:lnTo>
                  <a:pt x="2766580" y="2568699"/>
                </a:lnTo>
                <a:lnTo>
                  <a:pt x="0" y="2568699"/>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4997540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133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EBA87D3A-415C-4A85-BB7F-346D9099115D}"/>
              </a:ext>
            </a:extLst>
          </p:cNvPr>
          <p:cNvSpPr>
            <a:spLocks noGrp="1"/>
          </p:cNvSpPr>
          <p:nvPr>
            <p:ph type="pic" sz="quarter" idx="17" hasCustomPrompt="1"/>
          </p:nvPr>
        </p:nvSpPr>
        <p:spPr>
          <a:xfrm>
            <a:off x="4410075" y="551296"/>
            <a:ext cx="3209925" cy="5417703"/>
          </a:xfrm>
          <a:custGeom>
            <a:avLst/>
            <a:gdLst>
              <a:gd name="connsiteX0" fmla="*/ 0 w 3209925"/>
              <a:gd name="connsiteY0" fmla="*/ 0 h 5417703"/>
              <a:gd name="connsiteX1" fmla="*/ 3209925 w 3209925"/>
              <a:gd name="connsiteY1" fmla="*/ 0 h 5417703"/>
              <a:gd name="connsiteX2" fmla="*/ 3209925 w 3209925"/>
              <a:gd name="connsiteY2" fmla="*/ 5417703 h 5417703"/>
              <a:gd name="connsiteX3" fmla="*/ 0 w 3209925"/>
              <a:gd name="connsiteY3" fmla="*/ 5417703 h 5417703"/>
            </a:gdLst>
            <a:ahLst/>
            <a:cxnLst>
              <a:cxn ang="0">
                <a:pos x="connsiteX0" y="connsiteY0"/>
              </a:cxn>
              <a:cxn ang="0">
                <a:pos x="connsiteX1" y="connsiteY1"/>
              </a:cxn>
              <a:cxn ang="0">
                <a:pos x="connsiteX2" y="connsiteY2"/>
              </a:cxn>
              <a:cxn ang="0">
                <a:pos x="connsiteX3" y="connsiteY3"/>
              </a:cxn>
            </a:cxnLst>
            <a:rect l="l" t="t" r="r" b="b"/>
            <a:pathLst>
              <a:path w="3209925" h="5417703">
                <a:moveTo>
                  <a:pt x="0" y="0"/>
                </a:moveTo>
                <a:lnTo>
                  <a:pt x="3209925" y="0"/>
                </a:lnTo>
                <a:lnTo>
                  <a:pt x="3209925" y="5417703"/>
                </a:lnTo>
                <a:lnTo>
                  <a:pt x="0" y="541770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2531176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149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EBA87D3A-415C-4A85-BB7F-346D9099115D}"/>
              </a:ext>
            </a:extLst>
          </p:cNvPr>
          <p:cNvSpPr>
            <a:spLocks noGrp="1"/>
          </p:cNvSpPr>
          <p:nvPr>
            <p:ph type="pic" sz="quarter" idx="17" hasCustomPrompt="1"/>
          </p:nvPr>
        </p:nvSpPr>
        <p:spPr>
          <a:xfrm>
            <a:off x="4410075" y="2190348"/>
            <a:ext cx="3209925" cy="3778651"/>
          </a:xfrm>
          <a:custGeom>
            <a:avLst/>
            <a:gdLst>
              <a:gd name="connsiteX0" fmla="*/ 0 w 3209925"/>
              <a:gd name="connsiteY0" fmla="*/ 0 h 5417703"/>
              <a:gd name="connsiteX1" fmla="*/ 3209925 w 3209925"/>
              <a:gd name="connsiteY1" fmla="*/ 0 h 5417703"/>
              <a:gd name="connsiteX2" fmla="*/ 3209925 w 3209925"/>
              <a:gd name="connsiteY2" fmla="*/ 5417703 h 5417703"/>
              <a:gd name="connsiteX3" fmla="*/ 0 w 3209925"/>
              <a:gd name="connsiteY3" fmla="*/ 5417703 h 5417703"/>
            </a:gdLst>
            <a:ahLst/>
            <a:cxnLst>
              <a:cxn ang="0">
                <a:pos x="connsiteX0" y="connsiteY0"/>
              </a:cxn>
              <a:cxn ang="0">
                <a:pos x="connsiteX1" y="connsiteY1"/>
              </a:cxn>
              <a:cxn ang="0">
                <a:pos x="connsiteX2" y="connsiteY2"/>
              </a:cxn>
              <a:cxn ang="0">
                <a:pos x="connsiteX3" y="connsiteY3"/>
              </a:cxn>
            </a:cxnLst>
            <a:rect l="l" t="t" r="r" b="b"/>
            <a:pathLst>
              <a:path w="3209925" h="5417703">
                <a:moveTo>
                  <a:pt x="0" y="0"/>
                </a:moveTo>
                <a:lnTo>
                  <a:pt x="3209925" y="0"/>
                </a:lnTo>
                <a:lnTo>
                  <a:pt x="3209925" y="5417703"/>
                </a:lnTo>
                <a:lnTo>
                  <a:pt x="0" y="541770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58475734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132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838200" y="720725"/>
            <a:ext cx="10515600" cy="787400"/>
          </a:xfrm>
        </p:spPr>
        <p:txBody>
          <a:body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3185159" y="551295"/>
            <a:ext cx="5821682" cy="276999"/>
          </a:xfrm>
          <a:prstGeom prst="rect">
            <a:avLst/>
          </a:prstGeom>
          <a:noFill/>
        </p:spPr>
        <p:txBody>
          <a:bodyPr wrap="square" rtlCol="0">
            <a:spAutoFit/>
          </a:bodyPr>
          <a:lstStyle/>
          <a:p>
            <a:pPr algn="ctr"/>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5762172"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654DFEAB-9F4C-49A5-98E6-B98344565343}"/>
              </a:ext>
            </a:extLst>
          </p:cNvPr>
          <p:cNvSpPr>
            <a:spLocks noGrp="1"/>
          </p:cNvSpPr>
          <p:nvPr>
            <p:ph type="pic" sz="quarter" idx="17" hasCustomPrompt="1"/>
          </p:nvPr>
        </p:nvSpPr>
        <p:spPr>
          <a:xfrm>
            <a:off x="6096000" y="2320745"/>
            <a:ext cx="5544704" cy="3648255"/>
          </a:xfrm>
          <a:custGeom>
            <a:avLst/>
            <a:gdLst>
              <a:gd name="connsiteX0" fmla="*/ 0 w 5544704"/>
              <a:gd name="connsiteY0" fmla="*/ 0 h 3648255"/>
              <a:gd name="connsiteX1" fmla="*/ 5544704 w 5544704"/>
              <a:gd name="connsiteY1" fmla="*/ 0 h 3648255"/>
              <a:gd name="connsiteX2" fmla="*/ 5544704 w 5544704"/>
              <a:gd name="connsiteY2" fmla="*/ 3648255 h 3648255"/>
              <a:gd name="connsiteX3" fmla="*/ 0 w 5544704"/>
              <a:gd name="connsiteY3" fmla="*/ 3648255 h 3648255"/>
            </a:gdLst>
            <a:ahLst/>
            <a:cxnLst>
              <a:cxn ang="0">
                <a:pos x="connsiteX0" y="connsiteY0"/>
              </a:cxn>
              <a:cxn ang="0">
                <a:pos x="connsiteX1" y="connsiteY1"/>
              </a:cxn>
              <a:cxn ang="0">
                <a:pos x="connsiteX2" y="connsiteY2"/>
              </a:cxn>
              <a:cxn ang="0">
                <a:pos x="connsiteX3" y="connsiteY3"/>
              </a:cxn>
            </a:cxnLst>
            <a:rect l="l" t="t" r="r" b="b"/>
            <a:pathLst>
              <a:path w="5544704" h="3648255">
                <a:moveTo>
                  <a:pt x="0" y="0"/>
                </a:moveTo>
                <a:lnTo>
                  <a:pt x="5544704" y="0"/>
                </a:lnTo>
                <a:lnTo>
                  <a:pt x="5544704" y="3648255"/>
                </a:lnTo>
                <a:lnTo>
                  <a:pt x="0" y="3648255"/>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9996459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126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838200" y="720725"/>
            <a:ext cx="10515600" cy="787400"/>
          </a:xfrm>
        </p:spPr>
        <p:txBody>
          <a:body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3185159" y="551295"/>
            <a:ext cx="5821682" cy="276999"/>
          </a:xfrm>
          <a:prstGeom prst="rect">
            <a:avLst/>
          </a:prstGeom>
          <a:noFill/>
        </p:spPr>
        <p:txBody>
          <a:bodyPr wrap="square" rtlCol="0">
            <a:spAutoFit/>
          </a:bodyPr>
          <a:lstStyle/>
          <a:p>
            <a:pPr algn="ctr"/>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5762172"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8BBADDB7-D352-4BE9-A5EF-D780D85DAB01}"/>
              </a:ext>
            </a:extLst>
          </p:cNvPr>
          <p:cNvSpPr>
            <a:spLocks noGrp="1"/>
          </p:cNvSpPr>
          <p:nvPr>
            <p:ph type="pic" sz="quarter" idx="17" hasCustomPrompt="1"/>
          </p:nvPr>
        </p:nvSpPr>
        <p:spPr>
          <a:xfrm>
            <a:off x="1879599" y="2411432"/>
            <a:ext cx="1640115" cy="1640115"/>
          </a:xfrm>
          <a:custGeom>
            <a:avLst/>
            <a:gdLst>
              <a:gd name="connsiteX0" fmla="*/ 0 w 1640115"/>
              <a:gd name="connsiteY0" fmla="*/ 0 h 1640115"/>
              <a:gd name="connsiteX1" fmla="*/ 1640115 w 1640115"/>
              <a:gd name="connsiteY1" fmla="*/ 0 h 1640115"/>
              <a:gd name="connsiteX2" fmla="*/ 1640115 w 1640115"/>
              <a:gd name="connsiteY2" fmla="*/ 1640115 h 1640115"/>
              <a:gd name="connsiteX3" fmla="*/ 0 w 1640115"/>
              <a:gd name="connsiteY3" fmla="*/ 1640115 h 1640115"/>
            </a:gdLst>
            <a:ahLst/>
            <a:cxnLst>
              <a:cxn ang="0">
                <a:pos x="connsiteX0" y="connsiteY0"/>
              </a:cxn>
              <a:cxn ang="0">
                <a:pos x="connsiteX1" y="connsiteY1"/>
              </a:cxn>
              <a:cxn ang="0">
                <a:pos x="connsiteX2" y="connsiteY2"/>
              </a:cxn>
              <a:cxn ang="0">
                <a:pos x="connsiteX3" y="connsiteY3"/>
              </a:cxn>
            </a:cxnLst>
            <a:rect l="l" t="t" r="r" b="b"/>
            <a:pathLst>
              <a:path w="1640115" h="1640115">
                <a:moveTo>
                  <a:pt x="0" y="0"/>
                </a:moveTo>
                <a:lnTo>
                  <a:pt x="1640115" y="0"/>
                </a:lnTo>
                <a:lnTo>
                  <a:pt x="1640115" y="1640115"/>
                </a:lnTo>
                <a:lnTo>
                  <a:pt x="0" y="1640115"/>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59855428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131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Picture Placeholder 14">
            <a:extLst>
              <a:ext uri="{FF2B5EF4-FFF2-40B4-BE49-F238E27FC236}">
                <a16:creationId xmlns:a16="http://schemas.microsoft.com/office/drawing/2014/main" id="{610674A8-2E98-43E5-852A-8D750C9336DC}"/>
              </a:ext>
            </a:extLst>
          </p:cNvPr>
          <p:cNvSpPr>
            <a:spLocks noGrp="1"/>
          </p:cNvSpPr>
          <p:nvPr>
            <p:ph type="pic" sz="quarter" idx="17" hasCustomPrompt="1"/>
          </p:nvPr>
        </p:nvSpPr>
        <p:spPr>
          <a:xfrm>
            <a:off x="4432301" y="2219147"/>
            <a:ext cx="4483099" cy="3749852"/>
          </a:xfrm>
          <a:custGeom>
            <a:avLst/>
            <a:gdLst>
              <a:gd name="connsiteX0" fmla="*/ 0 w 4483099"/>
              <a:gd name="connsiteY0" fmla="*/ 0 h 3749852"/>
              <a:gd name="connsiteX1" fmla="*/ 4483099 w 4483099"/>
              <a:gd name="connsiteY1" fmla="*/ 0 h 3749852"/>
              <a:gd name="connsiteX2" fmla="*/ 4483099 w 4483099"/>
              <a:gd name="connsiteY2" fmla="*/ 3749852 h 3749852"/>
              <a:gd name="connsiteX3" fmla="*/ 0 w 4483099"/>
              <a:gd name="connsiteY3" fmla="*/ 3749852 h 3749852"/>
            </a:gdLst>
            <a:ahLst/>
            <a:cxnLst>
              <a:cxn ang="0">
                <a:pos x="connsiteX0" y="connsiteY0"/>
              </a:cxn>
              <a:cxn ang="0">
                <a:pos x="connsiteX1" y="connsiteY1"/>
              </a:cxn>
              <a:cxn ang="0">
                <a:pos x="connsiteX2" y="connsiteY2"/>
              </a:cxn>
              <a:cxn ang="0">
                <a:pos x="connsiteX3" y="connsiteY3"/>
              </a:cxn>
            </a:cxnLst>
            <a:rect l="l" t="t" r="r" b="b"/>
            <a:pathLst>
              <a:path w="4483099" h="3749852">
                <a:moveTo>
                  <a:pt x="0" y="0"/>
                </a:moveTo>
                <a:lnTo>
                  <a:pt x="4483099" y="0"/>
                </a:lnTo>
                <a:lnTo>
                  <a:pt x="4483099" y="3749852"/>
                </a:lnTo>
                <a:lnTo>
                  <a:pt x="0" y="3749852"/>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7" name="Picture Placeholder 16">
            <a:extLst>
              <a:ext uri="{FF2B5EF4-FFF2-40B4-BE49-F238E27FC236}">
                <a16:creationId xmlns:a16="http://schemas.microsoft.com/office/drawing/2014/main" id="{0B855C7B-677D-465F-BA42-D1599ADA07D9}"/>
              </a:ext>
            </a:extLst>
          </p:cNvPr>
          <p:cNvSpPr>
            <a:spLocks noGrp="1"/>
          </p:cNvSpPr>
          <p:nvPr>
            <p:ph type="pic" sz="quarter" idx="18" hasCustomPrompt="1"/>
          </p:nvPr>
        </p:nvSpPr>
        <p:spPr>
          <a:xfrm>
            <a:off x="8915400" y="551296"/>
            <a:ext cx="2725304" cy="1667850"/>
          </a:xfrm>
          <a:custGeom>
            <a:avLst/>
            <a:gdLst>
              <a:gd name="connsiteX0" fmla="*/ 0 w 2725304"/>
              <a:gd name="connsiteY0" fmla="*/ 0 h 1667850"/>
              <a:gd name="connsiteX1" fmla="*/ 2725304 w 2725304"/>
              <a:gd name="connsiteY1" fmla="*/ 0 h 1667850"/>
              <a:gd name="connsiteX2" fmla="*/ 2725304 w 2725304"/>
              <a:gd name="connsiteY2" fmla="*/ 1667850 h 1667850"/>
              <a:gd name="connsiteX3" fmla="*/ 0 w 2725304"/>
              <a:gd name="connsiteY3" fmla="*/ 1667850 h 1667850"/>
            </a:gdLst>
            <a:ahLst/>
            <a:cxnLst>
              <a:cxn ang="0">
                <a:pos x="connsiteX0" y="connsiteY0"/>
              </a:cxn>
              <a:cxn ang="0">
                <a:pos x="connsiteX1" y="connsiteY1"/>
              </a:cxn>
              <a:cxn ang="0">
                <a:pos x="connsiteX2" y="connsiteY2"/>
              </a:cxn>
              <a:cxn ang="0">
                <a:pos x="connsiteX3" y="connsiteY3"/>
              </a:cxn>
            </a:cxnLst>
            <a:rect l="l" t="t" r="r" b="b"/>
            <a:pathLst>
              <a:path w="2725304" h="1667850">
                <a:moveTo>
                  <a:pt x="0" y="0"/>
                </a:moveTo>
                <a:lnTo>
                  <a:pt x="2725304" y="0"/>
                </a:lnTo>
                <a:lnTo>
                  <a:pt x="2725304" y="1667850"/>
                </a:lnTo>
                <a:lnTo>
                  <a:pt x="0" y="1667850"/>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9269333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130_Full Image without Header &amp; Footer">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88E9E60D-C34A-47EA-877B-F34C41AB7B0A}"/>
              </a:ext>
            </a:extLst>
          </p:cNvPr>
          <p:cNvSpPr/>
          <p:nvPr userDrawn="1"/>
        </p:nvSpPr>
        <p:spPr>
          <a:xfrm>
            <a:off x="0" y="0"/>
            <a:ext cx="6096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BD09E12C-BCE1-414D-9FCE-72EEE1666701}"/>
              </a:ext>
            </a:extLst>
          </p:cNvPr>
          <p:cNvSpPr>
            <a:spLocks noGrp="1"/>
          </p:cNvSpPr>
          <p:nvPr>
            <p:ph type="pic" sz="quarter" idx="17" hasCustomPrompt="1"/>
          </p:nvPr>
        </p:nvSpPr>
        <p:spPr>
          <a:xfrm>
            <a:off x="1500203" y="2523946"/>
            <a:ext cx="2411397" cy="2843988"/>
          </a:xfrm>
          <a:custGeom>
            <a:avLst/>
            <a:gdLst>
              <a:gd name="connsiteX0" fmla="*/ 0 w 2411397"/>
              <a:gd name="connsiteY0" fmla="*/ 0 h 2843988"/>
              <a:gd name="connsiteX1" fmla="*/ 2411397 w 2411397"/>
              <a:gd name="connsiteY1" fmla="*/ 0 h 2843988"/>
              <a:gd name="connsiteX2" fmla="*/ 2411397 w 2411397"/>
              <a:gd name="connsiteY2" fmla="*/ 2843988 h 2843988"/>
              <a:gd name="connsiteX3" fmla="*/ 0 w 2411397"/>
              <a:gd name="connsiteY3" fmla="*/ 2843988 h 2843988"/>
            </a:gdLst>
            <a:ahLst/>
            <a:cxnLst>
              <a:cxn ang="0">
                <a:pos x="connsiteX0" y="connsiteY0"/>
              </a:cxn>
              <a:cxn ang="0">
                <a:pos x="connsiteX1" y="connsiteY1"/>
              </a:cxn>
              <a:cxn ang="0">
                <a:pos x="connsiteX2" y="connsiteY2"/>
              </a:cxn>
              <a:cxn ang="0">
                <a:pos x="connsiteX3" y="connsiteY3"/>
              </a:cxn>
            </a:cxnLst>
            <a:rect l="l" t="t" r="r" b="b"/>
            <a:pathLst>
              <a:path w="2411397" h="2843988">
                <a:moveTo>
                  <a:pt x="0" y="0"/>
                </a:moveTo>
                <a:lnTo>
                  <a:pt x="2411397" y="0"/>
                </a:lnTo>
                <a:lnTo>
                  <a:pt x="2411397" y="2843988"/>
                </a:lnTo>
                <a:lnTo>
                  <a:pt x="0" y="2843988"/>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30753734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129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73D2E460-6C1B-44AC-9177-9273A315E1A1}"/>
              </a:ext>
            </a:extLst>
          </p:cNvPr>
          <p:cNvSpPr>
            <a:spLocks noGrp="1"/>
          </p:cNvSpPr>
          <p:nvPr>
            <p:ph type="pic" sz="quarter" idx="17" hasCustomPrompt="1"/>
          </p:nvPr>
        </p:nvSpPr>
        <p:spPr>
          <a:xfrm>
            <a:off x="3352800" y="551296"/>
            <a:ext cx="8287904" cy="5417703"/>
          </a:xfrm>
          <a:custGeom>
            <a:avLst/>
            <a:gdLst>
              <a:gd name="connsiteX0" fmla="*/ 0 w 8287904"/>
              <a:gd name="connsiteY0" fmla="*/ 0 h 5417703"/>
              <a:gd name="connsiteX1" fmla="*/ 8287904 w 8287904"/>
              <a:gd name="connsiteY1" fmla="*/ 0 h 5417703"/>
              <a:gd name="connsiteX2" fmla="*/ 8287904 w 8287904"/>
              <a:gd name="connsiteY2" fmla="*/ 5417703 h 5417703"/>
              <a:gd name="connsiteX3" fmla="*/ 0 w 8287904"/>
              <a:gd name="connsiteY3" fmla="*/ 5417703 h 5417703"/>
            </a:gdLst>
            <a:ahLst/>
            <a:cxnLst>
              <a:cxn ang="0">
                <a:pos x="connsiteX0" y="connsiteY0"/>
              </a:cxn>
              <a:cxn ang="0">
                <a:pos x="connsiteX1" y="connsiteY1"/>
              </a:cxn>
              <a:cxn ang="0">
                <a:pos x="connsiteX2" y="connsiteY2"/>
              </a:cxn>
              <a:cxn ang="0">
                <a:pos x="connsiteX3" y="connsiteY3"/>
              </a:cxn>
            </a:cxnLst>
            <a:rect l="l" t="t" r="r" b="b"/>
            <a:pathLst>
              <a:path w="8287904" h="5417703">
                <a:moveTo>
                  <a:pt x="0" y="0"/>
                </a:moveTo>
                <a:lnTo>
                  <a:pt x="8287904" y="0"/>
                </a:lnTo>
                <a:lnTo>
                  <a:pt x="8287904" y="5417703"/>
                </a:lnTo>
                <a:lnTo>
                  <a:pt x="0" y="541770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1491675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128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99636A29-FDA9-47DA-9062-49F5BF5AA7C9}"/>
              </a:ext>
            </a:extLst>
          </p:cNvPr>
          <p:cNvSpPr>
            <a:spLocks noGrp="1"/>
          </p:cNvSpPr>
          <p:nvPr>
            <p:ph type="pic" sz="quarter" idx="17" hasCustomPrompt="1"/>
          </p:nvPr>
        </p:nvSpPr>
        <p:spPr>
          <a:xfrm>
            <a:off x="6096001" y="551297"/>
            <a:ext cx="2914650" cy="4984309"/>
          </a:xfrm>
          <a:custGeom>
            <a:avLst/>
            <a:gdLst>
              <a:gd name="connsiteX0" fmla="*/ 0 w 2914650"/>
              <a:gd name="connsiteY0" fmla="*/ 0 h 4984309"/>
              <a:gd name="connsiteX1" fmla="*/ 2914650 w 2914650"/>
              <a:gd name="connsiteY1" fmla="*/ 0 h 4984309"/>
              <a:gd name="connsiteX2" fmla="*/ 2914650 w 2914650"/>
              <a:gd name="connsiteY2" fmla="*/ 4984309 h 4984309"/>
              <a:gd name="connsiteX3" fmla="*/ 0 w 2914650"/>
              <a:gd name="connsiteY3" fmla="*/ 4984309 h 4984309"/>
            </a:gdLst>
            <a:ahLst/>
            <a:cxnLst>
              <a:cxn ang="0">
                <a:pos x="connsiteX0" y="connsiteY0"/>
              </a:cxn>
              <a:cxn ang="0">
                <a:pos x="connsiteX1" y="connsiteY1"/>
              </a:cxn>
              <a:cxn ang="0">
                <a:pos x="connsiteX2" y="connsiteY2"/>
              </a:cxn>
              <a:cxn ang="0">
                <a:pos x="connsiteX3" y="connsiteY3"/>
              </a:cxn>
            </a:cxnLst>
            <a:rect l="l" t="t" r="r" b="b"/>
            <a:pathLst>
              <a:path w="2914650" h="4984309">
                <a:moveTo>
                  <a:pt x="0" y="0"/>
                </a:moveTo>
                <a:lnTo>
                  <a:pt x="2914650" y="0"/>
                </a:lnTo>
                <a:lnTo>
                  <a:pt x="2914650" y="4984309"/>
                </a:lnTo>
                <a:lnTo>
                  <a:pt x="0" y="4984309"/>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2313694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2_Full Image without Header &amp; Foot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9C8DD67-C084-41A2-B286-EF35F6222A0E}"/>
              </a:ext>
            </a:extLst>
          </p:cNvPr>
          <p:cNvSpPr>
            <a:spLocks noGrp="1"/>
          </p:cNvSpPr>
          <p:nvPr>
            <p:ph type="pic" sz="quarter" idx="10" hasCustomPrompt="1"/>
          </p:nvPr>
        </p:nvSpPr>
        <p:spPr>
          <a:xfrm>
            <a:off x="0" y="0"/>
            <a:ext cx="12192000" cy="6858000"/>
          </a:xfrm>
          <a:prstGeom prst="rect">
            <a:avLst/>
          </a:prstGeom>
        </p:spPr>
        <p:txBody>
          <a:bodyPr/>
          <a:lstStyle>
            <a:lvl1pPr marL="0" indent="0">
              <a:buFontTx/>
              <a:buNone/>
              <a:defRPr sz="1200">
                <a:latin typeface="Gilroy Bold" panose="00000800000000000000" pitchFamily="50" charset="0"/>
                <a:cs typeface="Poppins" panose="00000500000000000000" pitchFamily="2" charset="0"/>
              </a:defRPr>
            </a:lvl1pPr>
          </a:lstStyle>
          <a:p>
            <a:r>
              <a:rPr lang="en-US" dirty="0"/>
              <a:t>Picture</a:t>
            </a:r>
          </a:p>
        </p:txBody>
      </p:sp>
    </p:spTree>
    <p:extLst>
      <p:ext uri="{BB962C8B-B14F-4D97-AF65-F5344CB8AC3E}">
        <p14:creationId xmlns:p14="http://schemas.microsoft.com/office/powerpoint/2010/main" val="364115975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81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9" name="Picture Placeholder 8">
            <a:extLst>
              <a:ext uri="{FF2B5EF4-FFF2-40B4-BE49-F238E27FC236}">
                <a16:creationId xmlns:a16="http://schemas.microsoft.com/office/drawing/2014/main" id="{9EC5997B-818A-43BF-94C0-BE4C350AA03D}"/>
              </a:ext>
            </a:extLst>
          </p:cNvPr>
          <p:cNvSpPr>
            <a:spLocks noGrp="1"/>
          </p:cNvSpPr>
          <p:nvPr>
            <p:ph type="pic" sz="quarter" idx="22" hasCustomPrompt="1"/>
          </p:nvPr>
        </p:nvSpPr>
        <p:spPr>
          <a:xfrm>
            <a:off x="0" y="3429002"/>
            <a:ext cx="3976007" cy="2507341"/>
          </a:xfrm>
          <a:custGeom>
            <a:avLst/>
            <a:gdLst>
              <a:gd name="connsiteX0" fmla="*/ 0 w 3976007"/>
              <a:gd name="connsiteY0" fmla="*/ 0 h 2507341"/>
              <a:gd name="connsiteX1" fmla="*/ 3976007 w 3976007"/>
              <a:gd name="connsiteY1" fmla="*/ 0 h 2507341"/>
              <a:gd name="connsiteX2" fmla="*/ 3976007 w 3976007"/>
              <a:gd name="connsiteY2" fmla="*/ 2507341 h 2507341"/>
              <a:gd name="connsiteX3" fmla="*/ 0 w 3976007"/>
              <a:gd name="connsiteY3" fmla="*/ 2507341 h 2507341"/>
            </a:gdLst>
            <a:ahLst/>
            <a:cxnLst>
              <a:cxn ang="0">
                <a:pos x="connsiteX0" y="connsiteY0"/>
              </a:cxn>
              <a:cxn ang="0">
                <a:pos x="connsiteX1" y="connsiteY1"/>
              </a:cxn>
              <a:cxn ang="0">
                <a:pos x="connsiteX2" y="connsiteY2"/>
              </a:cxn>
              <a:cxn ang="0">
                <a:pos x="connsiteX3" y="connsiteY3"/>
              </a:cxn>
            </a:cxnLst>
            <a:rect l="l" t="t" r="r" b="b"/>
            <a:pathLst>
              <a:path w="3976007" h="2507341">
                <a:moveTo>
                  <a:pt x="0" y="0"/>
                </a:moveTo>
                <a:lnTo>
                  <a:pt x="3976007" y="0"/>
                </a:lnTo>
                <a:lnTo>
                  <a:pt x="3976007" y="2507341"/>
                </a:lnTo>
                <a:lnTo>
                  <a:pt x="0" y="2507341"/>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3" name="Picture Placeholder 12">
            <a:extLst>
              <a:ext uri="{FF2B5EF4-FFF2-40B4-BE49-F238E27FC236}">
                <a16:creationId xmlns:a16="http://schemas.microsoft.com/office/drawing/2014/main" id="{0CEE3686-3FB0-4AD0-93D3-4AFD73363C8A}"/>
              </a:ext>
            </a:extLst>
          </p:cNvPr>
          <p:cNvSpPr>
            <a:spLocks noGrp="1"/>
          </p:cNvSpPr>
          <p:nvPr>
            <p:ph type="pic" sz="quarter" idx="23" hasCustomPrompt="1"/>
          </p:nvPr>
        </p:nvSpPr>
        <p:spPr>
          <a:xfrm>
            <a:off x="2032000" y="1596571"/>
            <a:ext cx="1944007" cy="1584778"/>
          </a:xfrm>
          <a:custGeom>
            <a:avLst/>
            <a:gdLst>
              <a:gd name="connsiteX0" fmla="*/ 0 w 1944007"/>
              <a:gd name="connsiteY0" fmla="*/ 0 h 1584778"/>
              <a:gd name="connsiteX1" fmla="*/ 1944007 w 1944007"/>
              <a:gd name="connsiteY1" fmla="*/ 0 h 1584778"/>
              <a:gd name="connsiteX2" fmla="*/ 1944007 w 1944007"/>
              <a:gd name="connsiteY2" fmla="*/ 1584778 h 1584778"/>
              <a:gd name="connsiteX3" fmla="*/ 0 w 1944007"/>
              <a:gd name="connsiteY3" fmla="*/ 1584778 h 1584778"/>
            </a:gdLst>
            <a:ahLst/>
            <a:cxnLst>
              <a:cxn ang="0">
                <a:pos x="connsiteX0" y="connsiteY0"/>
              </a:cxn>
              <a:cxn ang="0">
                <a:pos x="connsiteX1" y="connsiteY1"/>
              </a:cxn>
              <a:cxn ang="0">
                <a:pos x="connsiteX2" y="connsiteY2"/>
              </a:cxn>
              <a:cxn ang="0">
                <a:pos x="connsiteX3" y="connsiteY3"/>
              </a:cxn>
            </a:cxnLst>
            <a:rect l="l" t="t" r="r" b="b"/>
            <a:pathLst>
              <a:path w="1944007" h="1584778">
                <a:moveTo>
                  <a:pt x="0" y="0"/>
                </a:moveTo>
                <a:lnTo>
                  <a:pt x="1944007" y="0"/>
                </a:lnTo>
                <a:lnTo>
                  <a:pt x="1944007" y="1584778"/>
                </a:lnTo>
                <a:lnTo>
                  <a:pt x="0" y="1584778"/>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5" name="Picture Placeholder 14">
            <a:extLst>
              <a:ext uri="{FF2B5EF4-FFF2-40B4-BE49-F238E27FC236}">
                <a16:creationId xmlns:a16="http://schemas.microsoft.com/office/drawing/2014/main" id="{C4BCF1E5-9AA4-446F-9742-BA09387E37EA}"/>
              </a:ext>
            </a:extLst>
          </p:cNvPr>
          <p:cNvSpPr>
            <a:spLocks noGrp="1"/>
          </p:cNvSpPr>
          <p:nvPr>
            <p:ph type="pic" sz="quarter" idx="24" hasCustomPrompt="1"/>
          </p:nvPr>
        </p:nvSpPr>
        <p:spPr>
          <a:xfrm>
            <a:off x="4223657" y="1"/>
            <a:ext cx="4219282" cy="3181348"/>
          </a:xfrm>
          <a:custGeom>
            <a:avLst/>
            <a:gdLst>
              <a:gd name="connsiteX0" fmla="*/ 0 w 4219282"/>
              <a:gd name="connsiteY0" fmla="*/ 0 h 3181348"/>
              <a:gd name="connsiteX1" fmla="*/ 4219282 w 4219282"/>
              <a:gd name="connsiteY1" fmla="*/ 0 h 3181348"/>
              <a:gd name="connsiteX2" fmla="*/ 4219282 w 4219282"/>
              <a:gd name="connsiteY2" fmla="*/ 3181348 h 3181348"/>
              <a:gd name="connsiteX3" fmla="*/ 0 w 4219282"/>
              <a:gd name="connsiteY3" fmla="*/ 3181348 h 3181348"/>
            </a:gdLst>
            <a:ahLst/>
            <a:cxnLst>
              <a:cxn ang="0">
                <a:pos x="connsiteX0" y="connsiteY0"/>
              </a:cxn>
              <a:cxn ang="0">
                <a:pos x="connsiteX1" y="connsiteY1"/>
              </a:cxn>
              <a:cxn ang="0">
                <a:pos x="connsiteX2" y="connsiteY2"/>
              </a:cxn>
              <a:cxn ang="0">
                <a:pos x="connsiteX3" y="connsiteY3"/>
              </a:cxn>
            </a:cxnLst>
            <a:rect l="l" t="t" r="r" b="b"/>
            <a:pathLst>
              <a:path w="4219282" h="3181348">
                <a:moveTo>
                  <a:pt x="0" y="0"/>
                </a:moveTo>
                <a:lnTo>
                  <a:pt x="4219282" y="0"/>
                </a:lnTo>
                <a:lnTo>
                  <a:pt x="4219282" y="3181348"/>
                </a:lnTo>
                <a:lnTo>
                  <a:pt x="0" y="3181348"/>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7" name="Picture Placeholder 16">
            <a:extLst>
              <a:ext uri="{FF2B5EF4-FFF2-40B4-BE49-F238E27FC236}">
                <a16:creationId xmlns:a16="http://schemas.microsoft.com/office/drawing/2014/main" id="{35ACB9E4-D467-4677-8BD6-FB45C5B78C72}"/>
              </a:ext>
            </a:extLst>
          </p:cNvPr>
          <p:cNvSpPr>
            <a:spLocks noGrp="1"/>
          </p:cNvSpPr>
          <p:nvPr>
            <p:ph type="pic" sz="quarter" idx="25" hasCustomPrompt="1"/>
          </p:nvPr>
        </p:nvSpPr>
        <p:spPr>
          <a:xfrm>
            <a:off x="8690590" y="1596571"/>
            <a:ext cx="2950115" cy="4339770"/>
          </a:xfrm>
          <a:custGeom>
            <a:avLst/>
            <a:gdLst>
              <a:gd name="connsiteX0" fmla="*/ 0 w 2950115"/>
              <a:gd name="connsiteY0" fmla="*/ 0 h 4339770"/>
              <a:gd name="connsiteX1" fmla="*/ 2950115 w 2950115"/>
              <a:gd name="connsiteY1" fmla="*/ 0 h 4339770"/>
              <a:gd name="connsiteX2" fmla="*/ 2950115 w 2950115"/>
              <a:gd name="connsiteY2" fmla="*/ 4339770 h 4339770"/>
              <a:gd name="connsiteX3" fmla="*/ 0 w 2950115"/>
              <a:gd name="connsiteY3" fmla="*/ 4339770 h 4339770"/>
            </a:gdLst>
            <a:ahLst/>
            <a:cxnLst>
              <a:cxn ang="0">
                <a:pos x="connsiteX0" y="connsiteY0"/>
              </a:cxn>
              <a:cxn ang="0">
                <a:pos x="connsiteX1" y="connsiteY1"/>
              </a:cxn>
              <a:cxn ang="0">
                <a:pos x="connsiteX2" y="connsiteY2"/>
              </a:cxn>
              <a:cxn ang="0">
                <a:pos x="connsiteX3" y="connsiteY3"/>
              </a:cxn>
            </a:cxnLst>
            <a:rect l="l" t="t" r="r" b="b"/>
            <a:pathLst>
              <a:path w="2950115" h="4339770">
                <a:moveTo>
                  <a:pt x="0" y="0"/>
                </a:moveTo>
                <a:lnTo>
                  <a:pt x="2950115" y="0"/>
                </a:lnTo>
                <a:lnTo>
                  <a:pt x="2950115" y="4339770"/>
                </a:lnTo>
                <a:lnTo>
                  <a:pt x="0" y="4339770"/>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31578087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82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9" name="Picture Placeholder 18">
            <a:extLst>
              <a:ext uri="{FF2B5EF4-FFF2-40B4-BE49-F238E27FC236}">
                <a16:creationId xmlns:a16="http://schemas.microsoft.com/office/drawing/2014/main" id="{4C5D700B-CABB-4794-8849-799EA8C77987}"/>
              </a:ext>
            </a:extLst>
          </p:cNvPr>
          <p:cNvSpPr>
            <a:spLocks noGrp="1"/>
          </p:cNvSpPr>
          <p:nvPr>
            <p:ph type="pic" sz="quarter" idx="22" hasCustomPrompt="1"/>
          </p:nvPr>
        </p:nvSpPr>
        <p:spPr>
          <a:xfrm>
            <a:off x="2032001" y="3429003"/>
            <a:ext cx="1944007" cy="2507341"/>
          </a:xfrm>
          <a:custGeom>
            <a:avLst/>
            <a:gdLst>
              <a:gd name="connsiteX0" fmla="*/ 0 w 1944007"/>
              <a:gd name="connsiteY0" fmla="*/ 0 h 2507341"/>
              <a:gd name="connsiteX1" fmla="*/ 1944007 w 1944007"/>
              <a:gd name="connsiteY1" fmla="*/ 0 h 2507341"/>
              <a:gd name="connsiteX2" fmla="*/ 1944007 w 1944007"/>
              <a:gd name="connsiteY2" fmla="*/ 2507341 h 2507341"/>
              <a:gd name="connsiteX3" fmla="*/ 0 w 1944007"/>
              <a:gd name="connsiteY3" fmla="*/ 2507341 h 2507341"/>
            </a:gdLst>
            <a:ahLst/>
            <a:cxnLst>
              <a:cxn ang="0">
                <a:pos x="connsiteX0" y="connsiteY0"/>
              </a:cxn>
              <a:cxn ang="0">
                <a:pos x="connsiteX1" y="connsiteY1"/>
              </a:cxn>
              <a:cxn ang="0">
                <a:pos x="connsiteX2" y="connsiteY2"/>
              </a:cxn>
              <a:cxn ang="0">
                <a:pos x="connsiteX3" y="connsiteY3"/>
              </a:cxn>
            </a:cxnLst>
            <a:rect l="l" t="t" r="r" b="b"/>
            <a:pathLst>
              <a:path w="1944007" h="2507341">
                <a:moveTo>
                  <a:pt x="0" y="0"/>
                </a:moveTo>
                <a:lnTo>
                  <a:pt x="1944007" y="0"/>
                </a:lnTo>
                <a:lnTo>
                  <a:pt x="1944007" y="2507341"/>
                </a:lnTo>
                <a:lnTo>
                  <a:pt x="0" y="2507341"/>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20" name="Picture Placeholder 19">
            <a:extLst>
              <a:ext uri="{FF2B5EF4-FFF2-40B4-BE49-F238E27FC236}">
                <a16:creationId xmlns:a16="http://schemas.microsoft.com/office/drawing/2014/main" id="{D4C632F6-6C3F-4B4B-A49D-FAD0AD9AC0F0}"/>
              </a:ext>
            </a:extLst>
          </p:cNvPr>
          <p:cNvSpPr>
            <a:spLocks noGrp="1"/>
          </p:cNvSpPr>
          <p:nvPr>
            <p:ph type="pic" sz="quarter" idx="23" hasCustomPrompt="1"/>
          </p:nvPr>
        </p:nvSpPr>
        <p:spPr>
          <a:xfrm>
            <a:off x="2032001" y="1596571"/>
            <a:ext cx="1944007" cy="1584778"/>
          </a:xfrm>
          <a:custGeom>
            <a:avLst/>
            <a:gdLst>
              <a:gd name="connsiteX0" fmla="*/ 0 w 1944007"/>
              <a:gd name="connsiteY0" fmla="*/ 0 h 1584778"/>
              <a:gd name="connsiteX1" fmla="*/ 1944007 w 1944007"/>
              <a:gd name="connsiteY1" fmla="*/ 0 h 1584778"/>
              <a:gd name="connsiteX2" fmla="*/ 1944007 w 1944007"/>
              <a:gd name="connsiteY2" fmla="*/ 1584778 h 1584778"/>
              <a:gd name="connsiteX3" fmla="*/ 0 w 1944007"/>
              <a:gd name="connsiteY3" fmla="*/ 1584778 h 1584778"/>
            </a:gdLst>
            <a:ahLst/>
            <a:cxnLst>
              <a:cxn ang="0">
                <a:pos x="connsiteX0" y="connsiteY0"/>
              </a:cxn>
              <a:cxn ang="0">
                <a:pos x="connsiteX1" y="connsiteY1"/>
              </a:cxn>
              <a:cxn ang="0">
                <a:pos x="connsiteX2" y="connsiteY2"/>
              </a:cxn>
              <a:cxn ang="0">
                <a:pos x="connsiteX3" y="connsiteY3"/>
              </a:cxn>
            </a:cxnLst>
            <a:rect l="l" t="t" r="r" b="b"/>
            <a:pathLst>
              <a:path w="1944007" h="1584778">
                <a:moveTo>
                  <a:pt x="0" y="0"/>
                </a:moveTo>
                <a:lnTo>
                  <a:pt x="1944007" y="0"/>
                </a:lnTo>
                <a:lnTo>
                  <a:pt x="1944007" y="1584778"/>
                </a:lnTo>
                <a:lnTo>
                  <a:pt x="0" y="1584778"/>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21" name="Picture Placeholder 20">
            <a:extLst>
              <a:ext uri="{FF2B5EF4-FFF2-40B4-BE49-F238E27FC236}">
                <a16:creationId xmlns:a16="http://schemas.microsoft.com/office/drawing/2014/main" id="{558CD2AA-C03D-4153-ACF9-8CAD25570891}"/>
              </a:ext>
            </a:extLst>
          </p:cNvPr>
          <p:cNvSpPr>
            <a:spLocks noGrp="1"/>
          </p:cNvSpPr>
          <p:nvPr>
            <p:ph type="pic" sz="quarter" idx="24" hasCustomPrompt="1"/>
          </p:nvPr>
        </p:nvSpPr>
        <p:spPr>
          <a:xfrm>
            <a:off x="4223658" y="1596572"/>
            <a:ext cx="4219282" cy="4339771"/>
          </a:xfrm>
          <a:custGeom>
            <a:avLst/>
            <a:gdLst>
              <a:gd name="connsiteX0" fmla="*/ 0 w 4219282"/>
              <a:gd name="connsiteY0" fmla="*/ 0 h 4339771"/>
              <a:gd name="connsiteX1" fmla="*/ 4219282 w 4219282"/>
              <a:gd name="connsiteY1" fmla="*/ 0 h 4339771"/>
              <a:gd name="connsiteX2" fmla="*/ 4219282 w 4219282"/>
              <a:gd name="connsiteY2" fmla="*/ 4339771 h 4339771"/>
              <a:gd name="connsiteX3" fmla="*/ 0 w 4219282"/>
              <a:gd name="connsiteY3" fmla="*/ 4339771 h 4339771"/>
            </a:gdLst>
            <a:ahLst/>
            <a:cxnLst>
              <a:cxn ang="0">
                <a:pos x="connsiteX0" y="connsiteY0"/>
              </a:cxn>
              <a:cxn ang="0">
                <a:pos x="connsiteX1" y="connsiteY1"/>
              </a:cxn>
              <a:cxn ang="0">
                <a:pos x="connsiteX2" y="connsiteY2"/>
              </a:cxn>
              <a:cxn ang="0">
                <a:pos x="connsiteX3" y="connsiteY3"/>
              </a:cxn>
            </a:cxnLst>
            <a:rect l="l" t="t" r="r" b="b"/>
            <a:pathLst>
              <a:path w="4219282" h="4339771">
                <a:moveTo>
                  <a:pt x="0" y="0"/>
                </a:moveTo>
                <a:lnTo>
                  <a:pt x="4219282" y="0"/>
                </a:lnTo>
                <a:lnTo>
                  <a:pt x="4219282" y="4339771"/>
                </a:lnTo>
                <a:lnTo>
                  <a:pt x="0" y="4339771"/>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22" name="Picture Placeholder 21">
            <a:extLst>
              <a:ext uri="{FF2B5EF4-FFF2-40B4-BE49-F238E27FC236}">
                <a16:creationId xmlns:a16="http://schemas.microsoft.com/office/drawing/2014/main" id="{EEA43BE6-7A55-43B1-A40F-9AFEAFA6741F}"/>
              </a:ext>
            </a:extLst>
          </p:cNvPr>
          <p:cNvSpPr>
            <a:spLocks noGrp="1"/>
          </p:cNvSpPr>
          <p:nvPr>
            <p:ph type="pic" sz="quarter" idx="25" hasCustomPrompt="1"/>
          </p:nvPr>
        </p:nvSpPr>
        <p:spPr>
          <a:xfrm>
            <a:off x="8690591" y="1596571"/>
            <a:ext cx="2773894" cy="4339770"/>
          </a:xfrm>
          <a:custGeom>
            <a:avLst/>
            <a:gdLst>
              <a:gd name="connsiteX0" fmla="*/ 0 w 2773894"/>
              <a:gd name="connsiteY0" fmla="*/ 0 h 4339770"/>
              <a:gd name="connsiteX1" fmla="*/ 2773894 w 2773894"/>
              <a:gd name="connsiteY1" fmla="*/ 0 h 4339770"/>
              <a:gd name="connsiteX2" fmla="*/ 2773894 w 2773894"/>
              <a:gd name="connsiteY2" fmla="*/ 4339770 h 4339770"/>
              <a:gd name="connsiteX3" fmla="*/ 0 w 2773894"/>
              <a:gd name="connsiteY3" fmla="*/ 4339770 h 4339770"/>
            </a:gdLst>
            <a:ahLst/>
            <a:cxnLst>
              <a:cxn ang="0">
                <a:pos x="connsiteX0" y="connsiteY0"/>
              </a:cxn>
              <a:cxn ang="0">
                <a:pos x="connsiteX1" y="connsiteY1"/>
              </a:cxn>
              <a:cxn ang="0">
                <a:pos x="connsiteX2" y="connsiteY2"/>
              </a:cxn>
              <a:cxn ang="0">
                <a:pos x="connsiteX3" y="connsiteY3"/>
              </a:cxn>
            </a:cxnLst>
            <a:rect l="l" t="t" r="r" b="b"/>
            <a:pathLst>
              <a:path w="2773894" h="4339770">
                <a:moveTo>
                  <a:pt x="0" y="0"/>
                </a:moveTo>
                <a:lnTo>
                  <a:pt x="2773894" y="0"/>
                </a:lnTo>
                <a:lnTo>
                  <a:pt x="2773894" y="4339770"/>
                </a:lnTo>
                <a:lnTo>
                  <a:pt x="0" y="4339770"/>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46586472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80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6" name="Picture Placeholder 5">
            <a:extLst>
              <a:ext uri="{FF2B5EF4-FFF2-40B4-BE49-F238E27FC236}">
                <a16:creationId xmlns:a16="http://schemas.microsoft.com/office/drawing/2014/main" id="{87063384-8602-4749-960E-E42A0B02961E}"/>
              </a:ext>
            </a:extLst>
          </p:cNvPr>
          <p:cNvSpPr>
            <a:spLocks noGrp="1"/>
          </p:cNvSpPr>
          <p:nvPr>
            <p:ph type="pic" sz="quarter" idx="22" hasCustomPrompt="1"/>
          </p:nvPr>
        </p:nvSpPr>
        <p:spPr>
          <a:xfrm>
            <a:off x="0" y="-1"/>
            <a:ext cx="7837715" cy="5936344"/>
          </a:xfrm>
          <a:custGeom>
            <a:avLst/>
            <a:gdLst>
              <a:gd name="connsiteX0" fmla="*/ 0 w 7837715"/>
              <a:gd name="connsiteY0" fmla="*/ 0 h 5936344"/>
              <a:gd name="connsiteX1" fmla="*/ 7837715 w 7837715"/>
              <a:gd name="connsiteY1" fmla="*/ 0 h 5936344"/>
              <a:gd name="connsiteX2" fmla="*/ 7837715 w 7837715"/>
              <a:gd name="connsiteY2" fmla="*/ 5936344 h 5936344"/>
              <a:gd name="connsiteX3" fmla="*/ 0 w 7837715"/>
              <a:gd name="connsiteY3" fmla="*/ 5936344 h 5936344"/>
            </a:gdLst>
            <a:ahLst/>
            <a:cxnLst>
              <a:cxn ang="0">
                <a:pos x="connsiteX0" y="connsiteY0"/>
              </a:cxn>
              <a:cxn ang="0">
                <a:pos x="connsiteX1" y="connsiteY1"/>
              </a:cxn>
              <a:cxn ang="0">
                <a:pos x="connsiteX2" y="connsiteY2"/>
              </a:cxn>
              <a:cxn ang="0">
                <a:pos x="connsiteX3" y="connsiteY3"/>
              </a:cxn>
            </a:cxnLst>
            <a:rect l="l" t="t" r="r" b="b"/>
            <a:pathLst>
              <a:path w="7837715" h="5936344">
                <a:moveTo>
                  <a:pt x="0" y="0"/>
                </a:moveTo>
                <a:lnTo>
                  <a:pt x="7837715" y="0"/>
                </a:lnTo>
                <a:lnTo>
                  <a:pt x="7837715" y="5936344"/>
                </a:lnTo>
                <a:lnTo>
                  <a:pt x="0" y="5936344"/>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9676249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hyperlink" Target="http://www.thenounproject.com/" TargetMode="Externa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itle Placeholder 2">
            <a:extLst>
              <a:ext uri="{FF2B5EF4-FFF2-40B4-BE49-F238E27FC236}">
                <a16:creationId xmlns:a16="http://schemas.microsoft.com/office/drawing/2014/main" id="{7E1A58AA-B33A-42D0-8DD0-07952C89539F}"/>
              </a:ext>
            </a:extLst>
          </p:cNvPr>
          <p:cNvSpPr>
            <a:spLocks noGrp="1"/>
          </p:cNvSpPr>
          <p:nvPr>
            <p:ph type="title"/>
          </p:nvPr>
        </p:nvSpPr>
        <p:spPr>
          <a:xfrm>
            <a:off x="838200" y="720725"/>
            <a:ext cx="10515600" cy="787400"/>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7" name="Slide Number Placeholder 6">
            <a:extLst>
              <a:ext uri="{FF2B5EF4-FFF2-40B4-BE49-F238E27FC236}">
                <a16:creationId xmlns:a16="http://schemas.microsoft.com/office/drawing/2014/main" id="{9D51BDB4-5B24-4B0D-A016-8662F7B99F34}"/>
              </a:ext>
            </a:extLst>
          </p:cNvPr>
          <p:cNvSpPr txBox="1">
            <a:spLocks/>
          </p:cNvSpPr>
          <p:nvPr userDrawn="1"/>
        </p:nvSpPr>
        <p:spPr>
          <a:xfrm>
            <a:off x="11009491" y="6246626"/>
            <a:ext cx="685802"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B438F60-AAEF-4AF3-979D-DD4E391811CD}" type="slidenum">
              <a:rPr lang="en-US" sz="1100" smtClean="0">
                <a:solidFill>
                  <a:schemeClr val="bg1"/>
                </a:solidFill>
                <a:latin typeface="Gilroy SemiBold" panose="00000700000000000000" pitchFamily="50" charset="0"/>
              </a:rPr>
              <a:pPr/>
              <a:t>‹#›</a:t>
            </a:fld>
            <a:endParaRPr lang="en-US" sz="1100" dirty="0">
              <a:solidFill>
                <a:schemeClr val="bg1"/>
              </a:solidFill>
              <a:latin typeface="Gilroy SemiBold" panose="00000700000000000000" pitchFamily="50" charset="0"/>
            </a:endParaRPr>
          </a:p>
        </p:txBody>
      </p:sp>
      <p:sp>
        <p:nvSpPr>
          <p:cNvPr id="16" name="Textfeld 15">
            <a:extLst>
              <a:ext uri="{FF2B5EF4-FFF2-40B4-BE49-F238E27FC236}">
                <a16:creationId xmlns:a16="http://schemas.microsoft.com/office/drawing/2014/main" id="{FA0B37E9-C1D3-9740-B3EC-5B14B81DAB8D}"/>
              </a:ext>
            </a:extLst>
          </p:cNvPr>
          <p:cNvSpPr txBox="1"/>
          <p:nvPr userDrawn="1"/>
        </p:nvSpPr>
        <p:spPr>
          <a:xfrm>
            <a:off x="318234" y="6334781"/>
            <a:ext cx="8305065" cy="246221"/>
          </a:xfrm>
          <a:prstGeom prst="rect">
            <a:avLst/>
          </a:prstGeom>
          <a:noFill/>
        </p:spPr>
        <p:txBody>
          <a:bodyPr wrap="square">
            <a:spAutoFit/>
          </a:bodyPr>
          <a:lstStyle/>
          <a:p>
            <a:pPr algn="l"/>
            <a:r>
              <a:rPr lang="de-DE" sz="1000" b="0" i="0" dirty="0">
                <a:solidFill>
                  <a:schemeClr val="bg1">
                    <a:lumMod val="75000"/>
                  </a:schemeClr>
                </a:solidFill>
                <a:effectLst/>
                <a:latin typeface="Gilroy Light" panose="00000400000000000000" pitchFamily="50" charset="0"/>
              </a:rPr>
              <a:t>Inhalte sind Open Source gem. </a:t>
            </a:r>
            <a:r>
              <a:rPr lang="de-DE" sz="1000" dirty="0">
                <a:solidFill>
                  <a:schemeClr val="bg1">
                    <a:lumMod val="75000"/>
                  </a:schemeClr>
                </a:solidFill>
                <a:latin typeface="Gilroy Light" panose="00000400000000000000" pitchFamily="50" charset="0"/>
              </a:rPr>
              <a:t>CC BY 4.0. Ausgenommen sind Icons (</a:t>
            </a:r>
            <a:r>
              <a:rPr lang="de-DE" sz="1000" dirty="0">
                <a:solidFill>
                  <a:schemeClr val="bg1">
                    <a:lumMod val="75000"/>
                  </a:schemeClr>
                </a:solidFill>
                <a:latin typeface="Gilroy Light" panose="00000400000000000000" pitchFamily="50" charset="0"/>
                <a:hlinkClick r:id="rId70">
                  <a:extLst>
                    <a:ext uri="{A12FA001-AC4F-418D-AE19-62706E023703}">
                      <ahyp:hlinkClr xmlns:ahyp="http://schemas.microsoft.com/office/drawing/2018/hyperlinkcolor" val="tx"/>
                    </a:ext>
                  </a:extLst>
                </a:hlinkClick>
              </a:rPr>
              <a:t>www.thenounproject.com</a:t>
            </a:r>
            <a:r>
              <a:rPr lang="de-DE" sz="1000" dirty="0">
                <a:solidFill>
                  <a:schemeClr val="bg1">
                    <a:lumMod val="75000"/>
                  </a:schemeClr>
                </a:solidFill>
                <a:latin typeface="Gilroy Light" panose="00000400000000000000" pitchFamily="50" charset="0"/>
              </a:rPr>
              <a:t>) und Fotografien (siehe jeweils Quelle).</a:t>
            </a:r>
            <a:endParaRPr lang="de-DE" sz="1000" b="0" i="0" dirty="0">
              <a:solidFill>
                <a:schemeClr val="bg1">
                  <a:lumMod val="75000"/>
                </a:schemeClr>
              </a:solidFill>
              <a:effectLst/>
              <a:latin typeface="Gilroy Light" panose="00000400000000000000" pitchFamily="50" charset="0"/>
            </a:endParaRPr>
          </a:p>
        </p:txBody>
      </p:sp>
      <p:sp>
        <p:nvSpPr>
          <p:cNvPr id="15" name="Rechteck 14">
            <a:extLst>
              <a:ext uri="{FF2B5EF4-FFF2-40B4-BE49-F238E27FC236}">
                <a16:creationId xmlns:a16="http://schemas.microsoft.com/office/drawing/2014/main" id="{F42937A7-CABD-502B-E617-69694F3AF260}"/>
              </a:ext>
            </a:extLst>
          </p:cNvPr>
          <p:cNvSpPr/>
          <p:nvPr userDrawn="1"/>
        </p:nvSpPr>
        <p:spPr>
          <a:xfrm>
            <a:off x="10429875" y="555647"/>
            <a:ext cx="1762125" cy="473053"/>
          </a:xfrm>
          <a:prstGeom prst="rect">
            <a:avLst/>
          </a:prstGeom>
          <a:gradFill>
            <a:gsLst>
              <a:gs pos="0">
                <a:srgbClr val="7ED878"/>
              </a:gs>
              <a:gs pos="56600">
                <a:srgbClr val="34CA8C"/>
              </a:gs>
              <a:gs pos="100000">
                <a:srgbClr val="42D0C6"/>
              </a:gs>
            </a:gsLst>
            <a:lin ang="4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800" b="1" dirty="0">
                <a:solidFill>
                  <a:schemeClr val="bg1"/>
                </a:solidFill>
                <a:latin typeface="Gilroy Bold" panose="00000800000000000000" pitchFamily="50" charset="0"/>
                <a:cs typeface="Poppins" panose="00000500000000000000" pitchFamily="2" charset="0"/>
              </a:rPr>
              <a:t>cloud ahead</a:t>
            </a:r>
          </a:p>
        </p:txBody>
      </p:sp>
    </p:spTree>
    <p:extLst>
      <p:ext uri="{BB962C8B-B14F-4D97-AF65-F5344CB8AC3E}">
        <p14:creationId xmlns:p14="http://schemas.microsoft.com/office/powerpoint/2010/main" val="362557630"/>
      </p:ext>
    </p:extLst>
  </p:cSld>
  <p:clrMap bg1="lt1" tx1="dk1" bg2="lt2" tx2="dk2" accent1="accent1" accent2="accent2" accent3="accent3" accent4="accent4" accent5="accent5" accent6="accent6" hlink="hlink" folHlink="folHlink"/>
  <p:sldLayoutIdLst>
    <p:sldLayoutId id="2147484075" r:id="rId1"/>
    <p:sldLayoutId id="2147483903" r:id="rId2"/>
    <p:sldLayoutId id="2147484030" r:id="rId3"/>
    <p:sldLayoutId id="2147484087" r:id="rId4"/>
    <p:sldLayoutId id="2147484088" r:id="rId5"/>
    <p:sldLayoutId id="2147484086" r:id="rId6"/>
    <p:sldLayoutId id="2147484084" r:id="rId7"/>
    <p:sldLayoutId id="2147484085" r:id="rId8"/>
    <p:sldLayoutId id="2147484083" r:id="rId9"/>
    <p:sldLayoutId id="2147484082" r:id="rId10"/>
    <p:sldLayoutId id="2147484080" r:id="rId11"/>
    <p:sldLayoutId id="2147484078" r:id="rId12"/>
    <p:sldLayoutId id="2147484079" r:id="rId13"/>
    <p:sldLayoutId id="2147484027" r:id="rId14"/>
    <p:sldLayoutId id="2147484043" r:id="rId15"/>
    <p:sldLayoutId id="2147484028" r:id="rId16"/>
    <p:sldLayoutId id="2147484092" r:id="rId17"/>
    <p:sldLayoutId id="2147484091" r:id="rId18"/>
    <p:sldLayoutId id="2147484093" r:id="rId19"/>
    <p:sldLayoutId id="2147484090" r:id="rId20"/>
    <p:sldLayoutId id="2147484089" r:id="rId21"/>
    <p:sldLayoutId id="2147484081" r:id="rId22"/>
    <p:sldLayoutId id="2147484077" r:id="rId23"/>
    <p:sldLayoutId id="2147484074" r:id="rId24"/>
    <p:sldLayoutId id="2147484072" r:id="rId25"/>
    <p:sldLayoutId id="2147484076" r:id="rId26"/>
    <p:sldLayoutId id="2147484071" r:id="rId27"/>
    <p:sldLayoutId id="2147484070" r:id="rId28"/>
    <p:sldLayoutId id="2147484069" r:id="rId29"/>
    <p:sldLayoutId id="2147484068" r:id="rId30"/>
    <p:sldLayoutId id="2147484067" r:id="rId31"/>
    <p:sldLayoutId id="2147484073" r:id="rId32"/>
    <p:sldLayoutId id="2147484066" r:id="rId33"/>
    <p:sldLayoutId id="2147484064" r:id="rId34"/>
    <p:sldLayoutId id="2147484065" r:id="rId35"/>
    <p:sldLayoutId id="2147484063" r:id="rId36"/>
    <p:sldLayoutId id="2147484062" r:id="rId37"/>
    <p:sldLayoutId id="2147484061" r:id="rId38"/>
    <p:sldLayoutId id="2147484060" r:id="rId39"/>
    <p:sldLayoutId id="2147484059" r:id="rId40"/>
    <p:sldLayoutId id="2147484058" r:id="rId41"/>
    <p:sldLayoutId id="2147484057" r:id="rId42"/>
    <p:sldLayoutId id="2147484056" r:id="rId43"/>
    <p:sldLayoutId id="2147484055" r:id="rId44"/>
    <p:sldLayoutId id="2147484054" r:id="rId45"/>
    <p:sldLayoutId id="2147484050" r:id="rId46"/>
    <p:sldLayoutId id="2147484049" r:id="rId47"/>
    <p:sldLayoutId id="2147484048" r:id="rId48"/>
    <p:sldLayoutId id="2147484047" r:id="rId49"/>
    <p:sldLayoutId id="2147484046" r:id="rId50"/>
    <p:sldLayoutId id="2147484045" r:id="rId51"/>
    <p:sldLayoutId id="2147484053" r:id="rId52"/>
    <p:sldLayoutId id="2147484051" r:id="rId53"/>
    <p:sldLayoutId id="2147484044" r:id="rId54"/>
    <p:sldLayoutId id="2147484041" r:id="rId55"/>
    <p:sldLayoutId id="2147484039" r:id="rId56"/>
    <p:sldLayoutId id="2147484038" r:id="rId57"/>
    <p:sldLayoutId id="2147484042" r:id="rId58"/>
    <p:sldLayoutId id="2147484037" r:id="rId59"/>
    <p:sldLayoutId id="2147484036" r:id="rId60"/>
    <p:sldLayoutId id="2147484052" r:id="rId61"/>
    <p:sldLayoutId id="2147484035" r:id="rId62"/>
    <p:sldLayoutId id="2147484029" r:id="rId63"/>
    <p:sldLayoutId id="2147484034" r:id="rId64"/>
    <p:sldLayoutId id="2147484033" r:id="rId65"/>
    <p:sldLayoutId id="2147484032" r:id="rId66"/>
    <p:sldLayoutId id="2147484031" r:id="rId67"/>
    <p:sldLayoutId id="2147483904" r:id="rId68"/>
  </p:sldLayoutIdLst>
  <p:hf hdr="0" ftr="0" dt="0"/>
  <p:txStyles>
    <p:titleStyle>
      <a:lvl1pPr algn="ctr" defTabSz="914400" rtl="0" eaLnBrk="1" latinLnBrk="0" hangingPunct="1">
        <a:lnSpc>
          <a:spcPct val="100000"/>
        </a:lnSpc>
        <a:spcBef>
          <a:spcPct val="0"/>
        </a:spcBef>
        <a:buNone/>
        <a:defRPr sz="3300" kern="1200">
          <a:solidFill>
            <a:schemeClr val="tx1"/>
          </a:solidFill>
          <a:latin typeface="Gilroy Heavy" panose="00000A00000000000000" pitchFamily="50" charset="0"/>
          <a:ea typeface="Gilroy Heavy" panose="00000A00000000000000" pitchFamily="50" charset="0"/>
          <a:cs typeface="+mj-cs"/>
        </a:defRPr>
      </a:lvl1pPr>
    </p:titleStyle>
    <p:bodyStyle>
      <a:lvl1pPr marL="0" indent="0" algn="ctr" defTabSz="914400" rtl="0" eaLnBrk="1" latinLnBrk="0" hangingPunct="1">
        <a:lnSpc>
          <a:spcPct val="100000"/>
        </a:lnSpc>
        <a:spcBef>
          <a:spcPts val="1000"/>
        </a:spcBef>
        <a:buFontTx/>
        <a:buNone/>
        <a:defRPr sz="1200" kern="1200" spc="100" baseline="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vl2pPr marL="685800" indent="-228600" algn="ctr"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ctr"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ctr"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ctr"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1B208C99-9F5C-D65E-363A-15E0953396FD}"/>
              </a:ext>
            </a:extLst>
          </p:cNvPr>
          <p:cNvSpPr>
            <a:spLocks noGrp="1"/>
          </p:cNvSpPr>
          <p:nvPr>
            <p:ph type="title"/>
          </p:nvPr>
        </p:nvSpPr>
        <p:spPr>
          <a:xfrm>
            <a:off x="1189867" y="2397947"/>
            <a:ext cx="9812302" cy="2062103"/>
          </a:xfrm>
        </p:spPr>
        <p:txBody>
          <a:bodyPr/>
          <a:lstStyle/>
          <a:p>
            <a:r>
              <a:rPr lang="de-DE" sz="3600" dirty="0">
                <a:solidFill>
                  <a:schemeClr val="bg1"/>
                </a:solidFill>
                <a:latin typeface="Gilroy Bold" panose="00000800000000000000" pitchFamily="50" charset="0"/>
              </a:rPr>
              <a:t>Marktübersicht über die </a:t>
            </a:r>
            <a:br>
              <a:rPr lang="de-DE" sz="3600" dirty="0">
                <a:solidFill>
                  <a:schemeClr val="bg1"/>
                </a:solidFill>
                <a:latin typeface="Gilroy Bold" panose="00000800000000000000" pitchFamily="50" charset="0"/>
              </a:rPr>
            </a:br>
            <a:r>
              <a:rPr lang="de-DE" sz="3600" dirty="0">
                <a:solidFill>
                  <a:schemeClr val="bg1"/>
                </a:solidFill>
                <a:latin typeface="Gilroy Bold" panose="00000800000000000000" pitchFamily="50" charset="0"/>
              </a:rPr>
              <a:t>souveränen Clouds in Deutschland – Teil 2</a:t>
            </a:r>
            <a:br>
              <a:rPr lang="de-DE" sz="3600" dirty="0">
                <a:solidFill>
                  <a:schemeClr val="bg1"/>
                </a:solidFill>
                <a:latin typeface="Gilroy Bold" panose="00000800000000000000" pitchFamily="50" charset="0"/>
              </a:rPr>
            </a:br>
            <a:br>
              <a:rPr lang="de-DE" sz="3600" dirty="0">
                <a:solidFill>
                  <a:schemeClr val="bg1"/>
                </a:solidFill>
                <a:latin typeface="Gilroy Bold" panose="00000800000000000000" pitchFamily="50" charset="0"/>
              </a:rPr>
            </a:br>
            <a:r>
              <a:rPr lang="de-DE" sz="2000" b="1" dirty="0">
                <a:latin typeface="Gilroy" panose="00000500000000000000" pitchFamily="50" charset="0"/>
              </a:rPr>
              <a:t>Stand: Mitte </a:t>
            </a:r>
            <a:r>
              <a:rPr lang="de-DE" sz="2000" b="1" dirty="0">
                <a:solidFill>
                  <a:schemeClr val="bg1"/>
                </a:solidFill>
                <a:latin typeface="Gilroy" panose="00000500000000000000" pitchFamily="50" charset="0"/>
              </a:rPr>
              <a:t>2022</a:t>
            </a:r>
            <a:endParaRPr lang="en-DE" sz="3600" b="1" dirty="0">
              <a:solidFill>
                <a:schemeClr val="bg1"/>
              </a:solidFill>
              <a:latin typeface="Gilroy" panose="00000500000000000000" pitchFamily="50" charset="0"/>
            </a:endParaRPr>
          </a:p>
        </p:txBody>
      </p:sp>
    </p:spTree>
    <p:extLst>
      <p:ext uri="{BB962C8B-B14F-4D97-AF65-F5344CB8AC3E}">
        <p14:creationId xmlns:p14="http://schemas.microsoft.com/office/powerpoint/2010/main" val="12895713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622E1C-6777-9751-57F2-038F7216DFBF}"/>
              </a:ext>
            </a:extLst>
          </p:cNvPr>
          <p:cNvSpPr>
            <a:spLocks noGrp="1"/>
          </p:cNvSpPr>
          <p:nvPr>
            <p:ph type="title"/>
          </p:nvPr>
        </p:nvSpPr>
        <p:spPr>
          <a:xfrm>
            <a:off x="3319456" y="3128916"/>
            <a:ext cx="5553123" cy="600164"/>
          </a:xfrm>
          <a:noFill/>
        </p:spPr>
        <p:txBody>
          <a:bodyPr vert="horz" wrap="none" lIns="91440" tIns="45720" rIns="91440" bIns="45720" rtlCol="0" anchor="ctr">
            <a:spAutoFit/>
          </a:bodyPr>
          <a:lstStyle/>
          <a:p>
            <a:r>
              <a:rPr lang="de-DE" dirty="0">
                <a:gradFill flip="none" rotWithShape="1">
                  <a:gsLst>
                    <a:gs pos="0">
                      <a:srgbClr val="7ED878"/>
                    </a:gs>
                    <a:gs pos="100000">
                      <a:srgbClr val="42D0C6"/>
                    </a:gs>
                  </a:gsLst>
                  <a:lin ang="2700000" scaled="1"/>
                  <a:tileRect/>
                </a:gradFill>
              </a:rPr>
              <a:t>Der Stack der Souveränität</a:t>
            </a:r>
          </a:p>
        </p:txBody>
      </p:sp>
    </p:spTree>
    <p:extLst>
      <p:ext uri="{BB962C8B-B14F-4D97-AF65-F5344CB8AC3E}">
        <p14:creationId xmlns:p14="http://schemas.microsoft.com/office/powerpoint/2010/main" val="36188510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CD2149-E1A1-FE02-D762-CEBBBD0B5257}"/>
              </a:ext>
            </a:extLst>
          </p:cNvPr>
          <p:cNvSpPr>
            <a:spLocks noGrp="1"/>
          </p:cNvSpPr>
          <p:nvPr>
            <p:ph type="title"/>
          </p:nvPr>
        </p:nvSpPr>
        <p:spPr/>
        <p:txBody>
          <a:bodyPr>
            <a:normAutofit fontScale="90000"/>
          </a:bodyPr>
          <a:lstStyle/>
          <a:p>
            <a:r>
              <a:rPr lang="de-DE" sz="1600" dirty="0">
                <a:latin typeface="Gilroy" panose="00000500000000000000" pitchFamily="50" charset="0"/>
              </a:rPr>
              <a:t>Übersicht</a:t>
            </a:r>
            <a:br>
              <a:rPr lang="de-DE" sz="1600" dirty="0">
                <a:latin typeface="Gilroy" panose="00000500000000000000" pitchFamily="50" charset="0"/>
              </a:rPr>
            </a:br>
            <a:r>
              <a:rPr lang="de-DE" dirty="0"/>
              <a:t>Das Spektrum der Souveränitäts-Konzepte</a:t>
            </a:r>
          </a:p>
        </p:txBody>
      </p:sp>
      <p:grpSp>
        <p:nvGrpSpPr>
          <p:cNvPr id="28" name="Gruppieren 27">
            <a:extLst>
              <a:ext uri="{FF2B5EF4-FFF2-40B4-BE49-F238E27FC236}">
                <a16:creationId xmlns:a16="http://schemas.microsoft.com/office/drawing/2014/main" id="{7947CA91-09DB-0716-4503-D709A51AEE8A}"/>
              </a:ext>
            </a:extLst>
          </p:cNvPr>
          <p:cNvGrpSpPr/>
          <p:nvPr/>
        </p:nvGrpSpPr>
        <p:grpSpPr>
          <a:xfrm>
            <a:off x="2800351" y="1952664"/>
            <a:ext cx="8420100" cy="4129929"/>
            <a:chOff x="4033451" y="2118471"/>
            <a:chExt cx="7415599" cy="3959004"/>
          </a:xfrm>
        </p:grpSpPr>
        <p:sp>
          <p:nvSpPr>
            <p:cNvPr id="21" name="Rechteck 20">
              <a:extLst>
                <a:ext uri="{FF2B5EF4-FFF2-40B4-BE49-F238E27FC236}">
                  <a16:creationId xmlns:a16="http://schemas.microsoft.com/office/drawing/2014/main" id="{C47281D8-BF6A-4BCC-7E4F-72A6637EB5E6}"/>
                </a:ext>
              </a:extLst>
            </p:cNvPr>
            <p:cNvSpPr/>
            <p:nvPr/>
          </p:nvSpPr>
          <p:spPr>
            <a:xfrm>
              <a:off x="4033451" y="2118471"/>
              <a:ext cx="2424499" cy="39590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bIns="108000" rtlCol="0" anchor="b"/>
            <a:lstStyle/>
            <a:p>
              <a:pPr algn="ctr"/>
              <a:r>
                <a:rPr lang="de-DE" sz="1400" dirty="0">
                  <a:solidFill>
                    <a:schemeClr val="tx1"/>
                  </a:solidFill>
                  <a:latin typeface="Gilroy" panose="00000500000000000000" pitchFamily="50" charset="0"/>
                  <a:ea typeface="Open Sans" panose="020B0606030504020204" pitchFamily="34" charset="0"/>
                  <a:cs typeface="Open Sans" panose="020B0606030504020204" pitchFamily="34" charset="0"/>
                </a:rPr>
                <a:t>Souveränität</a:t>
              </a:r>
              <a:br>
                <a:rPr lang="de-DE" sz="1400" dirty="0">
                  <a:solidFill>
                    <a:schemeClr val="tx1"/>
                  </a:solidFill>
                  <a:latin typeface="Gilroy" panose="00000500000000000000" pitchFamily="50" charset="0"/>
                  <a:ea typeface="Open Sans" panose="020B0606030504020204" pitchFamily="34" charset="0"/>
                  <a:cs typeface="Open Sans" panose="020B0606030504020204" pitchFamily="34" charset="0"/>
                </a:rPr>
              </a:br>
              <a:r>
                <a:rPr lang="de-DE" sz="1400" dirty="0">
                  <a:solidFill>
                    <a:schemeClr val="tx1"/>
                  </a:solidFill>
                  <a:latin typeface="Gilroy" panose="00000500000000000000" pitchFamily="50" charset="0"/>
                  <a:ea typeface="Open Sans" panose="020B0606030504020204" pitchFamily="34" charset="0"/>
                  <a:cs typeface="Open Sans" panose="020B0606030504020204" pitchFamily="34" charset="0"/>
                </a:rPr>
                <a:t>durch </a:t>
              </a:r>
              <a:r>
                <a:rPr lang="de-DE" sz="1400" dirty="0">
                  <a:solidFill>
                    <a:schemeClr val="tx1"/>
                  </a:solidFill>
                  <a:latin typeface="Gilroy Bold" panose="00000800000000000000" pitchFamily="50" charset="0"/>
                  <a:ea typeface="Open Sans" panose="020B0606030504020204" pitchFamily="34" charset="0"/>
                  <a:cs typeface="Open Sans" panose="020B0606030504020204" pitchFamily="34" charset="0"/>
                </a:rPr>
                <a:t>eigenentwickelte</a:t>
              </a:r>
              <a:r>
                <a:rPr lang="de-DE" sz="1400" dirty="0">
                  <a:solidFill>
                    <a:schemeClr val="tx1"/>
                  </a:solidFill>
                  <a:latin typeface="Gilroy" panose="00000500000000000000" pitchFamily="50" charset="0"/>
                  <a:ea typeface="Open Sans" panose="020B0606030504020204" pitchFamily="34" charset="0"/>
                  <a:cs typeface="Open Sans" panose="020B0606030504020204" pitchFamily="34" charset="0"/>
                </a:rPr>
                <a:t> </a:t>
              </a:r>
              <a:r>
                <a:rPr lang="de-DE" sz="1400" dirty="0">
                  <a:solidFill>
                    <a:schemeClr val="tx1"/>
                  </a:solidFill>
                  <a:latin typeface="Gilroy Bold" panose="00000800000000000000" pitchFamily="50" charset="0"/>
                  <a:ea typeface="Open Sans" panose="020B0606030504020204" pitchFamily="34" charset="0"/>
                  <a:cs typeface="Open Sans" panose="020B0606030504020204" pitchFamily="34" charset="0"/>
                </a:rPr>
                <a:t>Technologien</a:t>
              </a:r>
            </a:p>
          </p:txBody>
        </p:sp>
        <p:sp>
          <p:nvSpPr>
            <p:cNvPr id="23" name="Rechteck 22">
              <a:extLst>
                <a:ext uri="{FF2B5EF4-FFF2-40B4-BE49-F238E27FC236}">
                  <a16:creationId xmlns:a16="http://schemas.microsoft.com/office/drawing/2014/main" id="{C667B121-4E84-7B16-534B-C66E2DBB83C1}"/>
                </a:ext>
              </a:extLst>
            </p:cNvPr>
            <p:cNvSpPr/>
            <p:nvPr/>
          </p:nvSpPr>
          <p:spPr>
            <a:xfrm>
              <a:off x="6529001" y="2118471"/>
              <a:ext cx="2424499" cy="39590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bIns="108000" rtlCol="0" anchor="b"/>
            <a:lstStyle/>
            <a:p>
              <a:pPr algn="ctr"/>
              <a:r>
                <a:rPr lang="de-DE" sz="1400" dirty="0">
                  <a:solidFill>
                    <a:schemeClr val="tx1"/>
                  </a:solidFill>
                  <a:latin typeface="Gilroy" panose="00000500000000000000" pitchFamily="50" charset="0"/>
                  <a:ea typeface="Open Sans" panose="020B0606030504020204" pitchFamily="34" charset="0"/>
                  <a:cs typeface="Open Sans" panose="020B0606030504020204" pitchFamily="34" charset="0"/>
                </a:rPr>
                <a:t>Souveränität durch </a:t>
              </a:r>
              <a:br>
                <a:rPr lang="de-DE" sz="1400" dirty="0">
                  <a:solidFill>
                    <a:schemeClr val="tx1"/>
                  </a:solidFill>
                  <a:latin typeface="Gilroy" panose="00000500000000000000" pitchFamily="50" charset="0"/>
                  <a:ea typeface="Open Sans" panose="020B0606030504020204" pitchFamily="34" charset="0"/>
                  <a:cs typeface="Open Sans" panose="020B0606030504020204" pitchFamily="34" charset="0"/>
                </a:rPr>
              </a:br>
              <a:r>
                <a:rPr lang="de-DE" sz="1400" dirty="0">
                  <a:solidFill>
                    <a:schemeClr val="tx1"/>
                  </a:solidFill>
                  <a:latin typeface="Gilroy Bold" panose="00000800000000000000" pitchFamily="50" charset="0"/>
                  <a:ea typeface="Open Sans" panose="020B0606030504020204" pitchFamily="34" charset="0"/>
                  <a:cs typeface="Open Sans" panose="020B0606030504020204" pitchFamily="34" charset="0"/>
                </a:rPr>
                <a:t>Open</a:t>
              </a:r>
              <a:r>
                <a:rPr lang="de-DE" sz="1400" dirty="0">
                  <a:solidFill>
                    <a:schemeClr val="tx1"/>
                  </a:solidFill>
                  <a:latin typeface="Gilroy" panose="00000500000000000000" pitchFamily="50" charset="0"/>
                  <a:ea typeface="Open Sans" panose="020B0606030504020204" pitchFamily="34" charset="0"/>
                  <a:cs typeface="Open Sans" panose="020B0606030504020204" pitchFamily="34" charset="0"/>
                </a:rPr>
                <a:t> </a:t>
              </a:r>
              <a:r>
                <a:rPr lang="de-DE" sz="1400" dirty="0">
                  <a:solidFill>
                    <a:schemeClr val="tx1"/>
                  </a:solidFill>
                  <a:latin typeface="Gilroy Bold" panose="00000800000000000000" pitchFamily="50" charset="0"/>
                  <a:ea typeface="Open Sans" panose="020B0606030504020204" pitchFamily="34" charset="0"/>
                  <a:cs typeface="Open Sans" panose="020B0606030504020204" pitchFamily="34" charset="0"/>
                </a:rPr>
                <a:t>Source</a:t>
              </a:r>
            </a:p>
          </p:txBody>
        </p:sp>
        <p:sp>
          <p:nvSpPr>
            <p:cNvPr id="24" name="Rechteck 23">
              <a:extLst>
                <a:ext uri="{FF2B5EF4-FFF2-40B4-BE49-F238E27FC236}">
                  <a16:creationId xmlns:a16="http://schemas.microsoft.com/office/drawing/2014/main" id="{EC35B5CF-D01D-2E06-E884-7B02850FA71A}"/>
                </a:ext>
              </a:extLst>
            </p:cNvPr>
            <p:cNvSpPr/>
            <p:nvPr/>
          </p:nvSpPr>
          <p:spPr>
            <a:xfrm>
              <a:off x="9024551" y="2118471"/>
              <a:ext cx="2424499" cy="39590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bIns="108000" rtlCol="0" anchor="b"/>
            <a:lstStyle/>
            <a:p>
              <a:pPr algn="ctr"/>
              <a:r>
                <a:rPr lang="de-DE" sz="1400" dirty="0">
                  <a:solidFill>
                    <a:schemeClr val="tx1"/>
                  </a:solidFill>
                  <a:latin typeface="Gilroy" panose="00000500000000000000" pitchFamily="50" charset="0"/>
                  <a:ea typeface="Open Sans" panose="020B0606030504020204" pitchFamily="34" charset="0"/>
                  <a:cs typeface="Open Sans" panose="020B0606030504020204" pitchFamily="34" charset="0"/>
                </a:rPr>
                <a:t>Konzepte, die basierend auf </a:t>
              </a:r>
              <a:r>
                <a:rPr lang="de-DE" sz="1400" dirty="0">
                  <a:solidFill>
                    <a:schemeClr val="tx1"/>
                  </a:solidFill>
                  <a:latin typeface="Gilroy Bold" panose="00000800000000000000" pitchFamily="50" charset="0"/>
                  <a:ea typeface="Open Sans" panose="020B0606030504020204" pitchFamily="34" charset="0"/>
                  <a:cs typeface="Open Sans" panose="020B0606030504020204" pitchFamily="34" charset="0"/>
                </a:rPr>
                <a:t>fremden Technologien </a:t>
              </a:r>
              <a:r>
                <a:rPr lang="de-DE" sz="1400" dirty="0">
                  <a:solidFill>
                    <a:schemeClr val="tx1"/>
                  </a:solidFill>
                  <a:latin typeface="Gilroy" panose="00000500000000000000" pitchFamily="50" charset="0"/>
                  <a:ea typeface="Open Sans" panose="020B0606030504020204" pitchFamily="34" charset="0"/>
                  <a:cs typeface="Open Sans" panose="020B0606030504020204" pitchFamily="34" charset="0"/>
                </a:rPr>
                <a:t>Souveränität erzeugen </a:t>
              </a:r>
            </a:p>
          </p:txBody>
        </p:sp>
      </p:grpSp>
      <p:grpSp>
        <p:nvGrpSpPr>
          <p:cNvPr id="29" name="Gruppieren 28">
            <a:extLst>
              <a:ext uri="{FF2B5EF4-FFF2-40B4-BE49-F238E27FC236}">
                <a16:creationId xmlns:a16="http://schemas.microsoft.com/office/drawing/2014/main" id="{6C2C9E79-5963-15EE-F681-59F64E07867A}"/>
              </a:ext>
            </a:extLst>
          </p:cNvPr>
          <p:cNvGrpSpPr/>
          <p:nvPr/>
        </p:nvGrpSpPr>
        <p:grpSpPr>
          <a:xfrm>
            <a:off x="838199" y="2169158"/>
            <a:ext cx="10515601" cy="3048337"/>
            <a:chOff x="1206769" y="2334964"/>
            <a:chExt cx="9642205" cy="2021207"/>
          </a:xfrm>
          <a:gradFill>
            <a:gsLst>
              <a:gs pos="1000">
                <a:srgbClr val="34C9AD">
                  <a:alpha val="20000"/>
                </a:srgbClr>
              </a:gs>
              <a:gs pos="100000">
                <a:srgbClr val="34C581">
                  <a:alpha val="20000"/>
                </a:srgbClr>
              </a:gs>
            </a:gsLst>
            <a:lin ang="0" scaled="1"/>
          </a:gradFill>
        </p:grpSpPr>
        <p:sp>
          <p:nvSpPr>
            <p:cNvPr id="34" name="Rechteck 33">
              <a:extLst>
                <a:ext uri="{FF2B5EF4-FFF2-40B4-BE49-F238E27FC236}">
                  <a16:creationId xmlns:a16="http://schemas.microsoft.com/office/drawing/2014/main" id="{D8745DFB-964A-CFF8-D1B5-925E5CD3707A}"/>
                </a:ext>
              </a:extLst>
            </p:cNvPr>
            <p:cNvSpPr/>
            <p:nvPr/>
          </p:nvSpPr>
          <p:spPr>
            <a:xfrm>
              <a:off x="1206769" y="3364172"/>
              <a:ext cx="9642205" cy="47739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Ins="8712000" rtlCol="0" anchor="ctr"/>
            <a:lstStyle/>
            <a:p>
              <a:r>
                <a:rPr lang="de-DE" sz="1600" err="1">
                  <a:solidFill>
                    <a:schemeClr val="tx1"/>
                  </a:solidFill>
                  <a:latin typeface="Gilroy" panose="00000500000000000000" pitchFamily="50" charset="0"/>
                  <a:ea typeface="Open Sans" panose="020B0606030504020204" pitchFamily="34" charset="0"/>
                  <a:cs typeface="Open Sans" panose="020B0606030504020204" pitchFamily="34" charset="0"/>
                </a:rPr>
                <a:t>Platform</a:t>
              </a:r>
              <a:r>
                <a:rPr lang="de-DE" sz="1600">
                  <a:solidFill>
                    <a:schemeClr val="tx1"/>
                  </a:solidFill>
                  <a:latin typeface="Gilroy" panose="00000500000000000000" pitchFamily="50" charset="0"/>
                  <a:ea typeface="Open Sans" panose="020B0606030504020204" pitchFamily="34" charset="0"/>
                  <a:cs typeface="Open Sans" panose="020B0606030504020204" pitchFamily="34" charset="0"/>
                </a:rPr>
                <a:t>-</a:t>
              </a:r>
              <a:r>
                <a:rPr lang="de-DE" sz="1600" err="1">
                  <a:solidFill>
                    <a:schemeClr val="tx1"/>
                  </a:solidFill>
                  <a:latin typeface="Gilroy" panose="00000500000000000000" pitchFamily="50" charset="0"/>
                  <a:ea typeface="Open Sans" panose="020B0606030504020204" pitchFamily="34" charset="0"/>
                  <a:cs typeface="Open Sans" panose="020B0606030504020204" pitchFamily="34" charset="0"/>
                </a:rPr>
                <a:t>as</a:t>
              </a:r>
              <a:r>
                <a:rPr lang="de-DE" sz="1600">
                  <a:solidFill>
                    <a:schemeClr val="tx1"/>
                  </a:solidFill>
                  <a:latin typeface="Gilroy" panose="00000500000000000000" pitchFamily="50" charset="0"/>
                  <a:ea typeface="Open Sans" panose="020B0606030504020204" pitchFamily="34" charset="0"/>
                  <a:cs typeface="Open Sans" panose="020B0606030504020204" pitchFamily="34" charset="0"/>
                </a:rPr>
                <a:t>-a-Service</a:t>
              </a:r>
            </a:p>
          </p:txBody>
        </p:sp>
        <p:sp>
          <p:nvSpPr>
            <p:cNvPr id="36" name="Rechteck 35">
              <a:extLst>
                <a:ext uri="{FF2B5EF4-FFF2-40B4-BE49-F238E27FC236}">
                  <a16:creationId xmlns:a16="http://schemas.microsoft.com/office/drawing/2014/main" id="{FD2D2722-F095-78E5-C6AB-7AFD105EBBA9}"/>
                </a:ext>
              </a:extLst>
            </p:cNvPr>
            <p:cNvSpPr/>
            <p:nvPr/>
          </p:nvSpPr>
          <p:spPr>
            <a:xfrm>
              <a:off x="1206769" y="3878773"/>
              <a:ext cx="9642205" cy="47739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Ins="8712000" rtlCol="0" anchor="ctr"/>
            <a:lstStyle/>
            <a:p>
              <a:r>
                <a:rPr lang="de-DE" sz="1600" dirty="0">
                  <a:solidFill>
                    <a:schemeClr val="tx1"/>
                  </a:solidFill>
                  <a:latin typeface="Gilroy" panose="00000500000000000000" pitchFamily="50" charset="0"/>
                  <a:ea typeface="Open Sans" panose="020B0606030504020204" pitchFamily="34" charset="0"/>
                  <a:cs typeface="Open Sans" panose="020B0606030504020204" pitchFamily="34" charset="0"/>
                </a:rPr>
                <a:t>Infrastructure-</a:t>
              </a:r>
              <a:r>
                <a:rPr lang="de-DE" sz="1600" dirty="0" err="1">
                  <a:solidFill>
                    <a:schemeClr val="tx1"/>
                  </a:solidFill>
                  <a:latin typeface="Gilroy" panose="00000500000000000000" pitchFamily="50" charset="0"/>
                  <a:ea typeface="Open Sans" panose="020B0606030504020204" pitchFamily="34" charset="0"/>
                  <a:cs typeface="Open Sans" panose="020B0606030504020204" pitchFamily="34" charset="0"/>
                </a:rPr>
                <a:t>as</a:t>
              </a:r>
              <a:r>
                <a:rPr lang="de-DE" sz="1600" dirty="0">
                  <a:solidFill>
                    <a:schemeClr val="tx1"/>
                  </a:solidFill>
                  <a:latin typeface="Gilroy" panose="00000500000000000000" pitchFamily="50" charset="0"/>
                  <a:ea typeface="Open Sans" panose="020B0606030504020204" pitchFamily="34" charset="0"/>
                  <a:cs typeface="Open Sans" panose="020B0606030504020204" pitchFamily="34" charset="0"/>
                </a:rPr>
                <a:t>-a-Service</a:t>
              </a:r>
            </a:p>
          </p:txBody>
        </p:sp>
        <p:sp>
          <p:nvSpPr>
            <p:cNvPr id="37" name="Rechteck 36">
              <a:extLst>
                <a:ext uri="{FF2B5EF4-FFF2-40B4-BE49-F238E27FC236}">
                  <a16:creationId xmlns:a16="http://schemas.microsoft.com/office/drawing/2014/main" id="{834A6E12-B427-65D8-261F-31F40DD013CE}"/>
                </a:ext>
              </a:extLst>
            </p:cNvPr>
            <p:cNvSpPr/>
            <p:nvPr/>
          </p:nvSpPr>
          <p:spPr>
            <a:xfrm>
              <a:off x="1206769" y="2334964"/>
              <a:ext cx="9642205" cy="47739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Ins="8712000" rtlCol="0" anchor="ctr"/>
            <a:lstStyle/>
            <a:p>
              <a:r>
                <a:rPr lang="de-DE" sz="1600" dirty="0">
                  <a:solidFill>
                    <a:schemeClr val="tx1"/>
                  </a:solidFill>
                  <a:latin typeface="Gilroy" panose="00000500000000000000" pitchFamily="50" charset="0"/>
                  <a:ea typeface="Open Sans" panose="020B0606030504020204" pitchFamily="34" charset="0"/>
                  <a:cs typeface="Open Sans" panose="020B0606030504020204" pitchFamily="34" charset="0"/>
                </a:rPr>
                <a:t>Europäische Datenräume</a:t>
              </a:r>
            </a:p>
          </p:txBody>
        </p:sp>
        <p:sp>
          <p:nvSpPr>
            <p:cNvPr id="41" name="Rechteck 40">
              <a:extLst>
                <a:ext uri="{FF2B5EF4-FFF2-40B4-BE49-F238E27FC236}">
                  <a16:creationId xmlns:a16="http://schemas.microsoft.com/office/drawing/2014/main" id="{24DCE03C-CFA3-8377-8314-13476579C184}"/>
                </a:ext>
              </a:extLst>
            </p:cNvPr>
            <p:cNvSpPr/>
            <p:nvPr/>
          </p:nvSpPr>
          <p:spPr>
            <a:xfrm>
              <a:off x="1206769" y="2849568"/>
              <a:ext cx="9642205" cy="47739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Ins="8712000" rtlCol="0" anchor="ctr"/>
            <a:lstStyle/>
            <a:p>
              <a:r>
                <a:rPr lang="de-DE" sz="1600" dirty="0">
                  <a:solidFill>
                    <a:schemeClr val="tx1"/>
                  </a:solidFill>
                  <a:latin typeface="Gilroy" panose="00000500000000000000" pitchFamily="50" charset="0"/>
                  <a:ea typeface="Open Sans" panose="020B0606030504020204" pitchFamily="34" charset="0"/>
                  <a:cs typeface="Open Sans" panose="020B0606030504020204" pitchFamily="34" charset="0"/>
                </a:rPr>
                <a:t>Software-Technologien</a:t>
              </a:r>
            </a:p>
          </p:txBody>
        </p:sp>
      </p:grpSp>
      <p:sp>
        <p:nvSpPr>
          <p:cNvPr id="47" name="Rechteck 46">
            <a:extLst>
              <a:ext uri="{FF2B5EF4-FFF2-40B4-BE49-F238E27FC236}">
                <a16:creationId xmlns:a16="http://schemas.microsoft.com/office/drawing/2014/main" id="{7D6212A8-C5EA-F091-2F10-2B67DF646452}"/>
              </a:ext>
            </a:extLst>
          </p:cNvPr>
          <p:cNvSpPr/>
          <p:nvPr/>
        </p:nvSpPr>
        <p:spPr>
          <a:xfrm>
            <a:off x="6072616" y="3105648"/>
            <a:ext cx="1116784" cy="75569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spcBef>
                <a:spcPts val="600"/>
              </a:spcBef>
            </a:pPr>
            <a:r>
              <a:rPr lang="de-DE" sz="1400" dirty="0" err="1">
                <a:solidFill>
                  <a:srgbClr val="111111"/>
                </a:solidFill>
                <a:latin typeface="Gilroy" panose="00000500000000000000" pitchFamily="50" charset="0"/>
              </a:rPr>
              <a:t>dPhoenix</a:t>
            </a:r>
            <a:r>
              <a:rPr lang="de-DE" sz="1400" dirty="0">
                <a:solidFill>
                  <a:srgbClr val="111111"/>
                </a:solidFill>
                <a:latin typeface="Gilroy" panose="00000500000000000000" pitchFamily="50" charset="0"/>
              </a:rPr>
              <a:t> / Dataport</a:t>
            </a:r>
          </a:p>
        </p:txBody>
      </p:sp>
      <p:sp>
        <p:nvSpPr>
          <p:cNvPr id="54" name="Rechteck 53">
            <a:extLst>
              <a:ext uri="{FF2B5EF4-FFF2-40B4-BE49-F238E27FC236}">
                <a16:creationId xmlns:a16="http://schemas.microsoft.com/office/drawing/2014/main" id="{5024ABE6-A964-DC3D-EA43-A881870B39B5}"/>
              </a:ext>
            </a:extLst>
          </p:cNvPr>
          <p:cNvSpPr/>
          <p:nvPr/>
        </p:nvSpPr>
        <p:spPr>
          <a:xfrm>
            <a:off x="6107212" y="4369105"/>
            <a:ext cx="1408207" cy="75569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spcBef>
                <a:spcPts val="600"/>
              </a:spcBef>
            </a:pPr>
            <a:r>
              <a:rPr lang="de-DE" sz="1400" dirty="0">
                <a:solidFill>
                  <a:srgbClr val="111111"/>
                </a:solidFill>
                <a:latin typeface="Gilroy" panose="00000500000000000000" pitchFamily="50" charset="0"/>
              </a:rPr>
              <a:t>Sovereign Cloud Stack</a:t>
            </a:r>
          </a:p>
        </p:txBody>
      </p:sp>
      <p:sp>
        <p:nvSpPr>
          <p:cNvPr id="58" name="Rechteck 57">
            <a:extLst>
              <a:ext uri="{FF2B5EF4-FFF2-40B4-BE49-F238E27FC236}">
                <a16:creationId xmlns:a16="http://schemas.microsoft.com/office/drawing/2014/main" id="{A141CF63-59B4-5399-8772-3B62CDF91265}"/>
              </a:ext>
            </a:extLst>
          </p:cNvPr>
          <p:cNvSpPr/>
          <p:nvPr/>
        </p:nvSpPr>
        <p:spPr>
          <a:xfrm>
            <a:off x="9026862" y="3105648"/>
            <a:ext cx="1408207" cy="75569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spcBef>
                <a:spcPts val="600"/>
              </a:spcBef>
            </a:pPr>
            <a:r>
              <a:rPr lang="de-DE" sz="1400" dirty="0">
                <a:solidFill>
                  <a:srgbClr val="111111"/>
                </a:solidFill>
                <a:latin typeface="Gilroy" panose="00000500000000000000" pitchFamily="50" charset="0"/>
              </a:rPr>
              <a:t>ATOS </a:t>
            </a:r>
            <a:r>
              <a:rPr lang="de-DE" sz="1400" dirty="0" err="1">
                <a:solidFill>
                  <a:srgbClr val="111111"/>
                </a:solidFill>
                <a:latin typeface="Gilroy" panose="00000500000000000000" pitchFamily="50" charset="0"/>
              </a:rPr>
              <a:t>Sovereignty</a:t>
            </a:r>
            <a:r>
              <a:rPr lang="de-DE" sz="1400" dirty="0">
                <a:solidFill>
                  <a:srgbClr val="111111"/>
                </a:solidFill>
                <a:latin typeface="Gilroy" panose="00000500000000000000" pitchFamily="50" charset="0"/>
              </a:rPr>
              <a:t> Shield</a:t>
            </a:r>
          </a:p>
        </p:txBody>
      </p:sp>
      <p:sp>
        <p:nvSpPr>
          <p:cNvPr id="59" name="Rechteck 58">
            <a:extLst>
              <a:ext uri="{FF2B5EF4-FFF2-40B4-BE49-F238E27FC236}">
                <a16:creationId xmlns:a16="http://schemas.microsoft.com/office/drawing/2014/main" id="{EA869A5F-884A-2273-7941-EEE1238F10F8}"/>
              </a:ext>
            </a:extLst>
          </p:cNvPr>
          <p:cNvSpPr/>
          <p:nvPr/>
        </p:nvSpPr>
        <p:spPr>
          <a:xfrm>
            <a:off x="7848601" y="4197655"/>
            <a:ext cx="1552572" cy="92714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spcBef>
                <a:spcPts val="600"/>
              </a:spcBef>
            </a:pPr>
            <a:r>
              <a:rPr lang="de-DE" sz="1400" dirty="0" err="1">
                <a:solidFill>
                  <a:srgbClr val="111111"/>
                </a:solidFill>
                <a:latin typeface="Gilroy" panose="00000500000000000000" pitchFamily="50" charset="0"/>
              </a:rPr>
              <a:t>GaiaX</a:t>
            </a:r>
            <a:r>
              <a:rPr lang="de-DE" sz="1400" dirty="0">
                <a:solidFill>
                  <a:srgbClr val="111111"/>
                </a:solidFill>
                <a:latin typeface="Gilroy" panose="00000500000000000000" pitchFamily="50" charset="0"/>
              </a:rPr>
              <a:t> Infrastructure</a:t>
            </a:r>
          </a:p>
        </p:txBody>
      </p:sp>
      <p:sp>
        <p:nvSpPr>
          <p:cNvPr id="60" name="Rechteck 59">
            <a:extLst>
              <a:ext uri="{FF2B5EF4-FFF2-40B4-BE49-F238E27FC236}">
                <a16:creationId xmlns:a16="http://schemas.microsoft.com/office/drawing/2014/main" id="{32253567-1C72-F403-56E8-6512D47280D5}"/>
              </a:ext>
            </a:extLst>
          </p:cNvPr>
          <p:cNvSpPr/>
          <p:nvPr/>
        </p:nvSpPr>
        <p:spPr>
          <a:xfrm>
            <a:off x="7072315" y="2240550"/>
            <a:ext cx="1552572" cy="808985"/>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spcBef>
                <a:spcPts val="600"/>
              </a:spcBef>
            </a:pPr>
            <a:r>
              <a:rPr lang="de-DE" sz="1400" dirty="0" err="1">
                <a:solidFill>
                  <a:srgbClr val="111111"/>
                </a:solidFill>
                <a:latin typeface="Gilroy" panose="00000500000000000000" pitchFamily="50" charset="0"/>
              </a:rPr>
              <a:t>GaiaX</a:t>
            </a:r>
            <a:r>
              <a:rPr lang="de-DE" sz="1400" dirty="0">
                <a:solidFill>
                  <a:srgbClr val="111111"/>
                </a:solidFill>
                <a:latin typeface="Gilroy" panose="00000500000000000000" pitchFamily="50" charset="0"/>
              </a:rPr>
              <a:t> Datenräume</a:t>
            </a:r>
          </a:p>
        </p:txBody>
      </p:sp>
      <p:sp>
        <p:nvSpPr>
          <p:cNvPr id="61" name="Rechteck 60">
            <a:extLst>
              <a:ext uri="{FF2B5EF4-FFF2-40B4-BE49-F238E27FC236}">
                <a16:creationId xmlns:a16="http://schemas.microsoft.com/office/drawing/2014/main" id="{7D325C2B-6416-AF9B-5080-BB05A731D6F9}"/>
              </a:ext>
            </a:extLst>
          </p:cNvPr>
          <p:cNvSpPr/>
          <p:nvPr/>
        </p:nvSpPr>
        <p:spPr>
          <a:xfrm>
            <a:off x="7270076" y="3105648"/>
            <a:ext cx="1116784" cy="75569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spcBef>
                <a:spcPts val="600"/>
              </a:spcBef>
            </a:pPr>
            <a:r>
              <a:rPr lang="de-DE" sz="1400" dirty="0" err="1">
                <a:solidFill>
                  <a:srgbClr val="111111"/>
                </a:solidFill>
                <a:latin typeface="Gilroy" panose="00000500000000000000" pitchFamily="50" charset="0"/>
              </a:rPr>
              <a:t>Owncloud</a:t>
            </a:r>
            <a:r>
              <a:rPr lang="de-DE" sz="1400" dirty="0">
                <a:solidFill>
                  <a:srgbClr val="111111"/>
                </a:solidFill>
                <a:latin typeface="Gilroy" panose="00000500000000000000" pitchFamily="50" charset="0"/>
              </a:rPr>
              <a:t>, </a:t>
            </a:r>
            <a:r>
              <a:rPr lang="de-DE" sz="1400" dirty="0" err="1">
                <a:solidFill>
                  <a:srgbClr val="111111"/>
                </a:solidFill>
                <a:latin typeface="Gilroy" panose="00000500000000000000" pitchFamily="50" charset="0"/>
              </a:rPr>
              <a:t>Nextcloud</a:t>
            </a:r>
            <a:endParaRPr lang="de-DE" sz="1400" dirty="0">
              <a:solidFill>
                <a:srgbClr val="111111"/>
              </a:solidFill>
              <a:latin typeface="Gilroy" panose="00000500000000000000" pitchFamily="50" charset="0"/>
            </a:endParaRPr>
          </a:p>
        </p:txBody>
      </p:sp>
      <p:sp>
        <p:nvSpPr>
          <p:cNvPr id="63" name="Rechteck 62">
            <a:extLst>
              <a:ext uri="{FF2B5EF4-FFF2-40B4-BE49-F238E27FC236}">
                <a16:creationId xmlns:a16="http://schemas.microsoft.com/office/drawing/2014/main" id="{FAC319B4-BC5D-6F31-8024-35861C88323F}"/>
              </a:ext>
            </a:extLst>
          </p:cNvPr>
          <p:cNvSpPr/>
          <p:nvPr/>
        </p:nvSpPr>
        <p:spPr>
          <a:xfrm>
            <a:off x="2902820" y="3851823"/>
            <a:ext cx="2547978" cy="1219240"/>
          </a:xfrm>
          <a:prstGeom prst="rect">
            <a:avLst/>
          </a:prstGeom>
          <a:solidFill>
            <a:schemeClr val="bg1">
              <a:lumMod val="95000"/>
              <a:alpha val="66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spcBef>
                <a:spcPts val="600"/>
              </a:spcBef>
            </a:pPr>
            <a:r>
              <a:rPr lang="de-DE" sz="1200" dirty="0">
                <a:solidFill>
                  <a:schemeClr val="bg1">
                    <a:lumMod val="75000"/>
                  </a:schemeClr>
                </a:solidFill>
                <a:latin typeface="Gilroy" panose="00000500000000000000" pitchFamily="50" charset="0"/>
              </a:rPr>
              <a:t>Keine eigenentwickelten staatlichen Clouds bekannt</a:t>
            </a:r>
          </a:p>
        </p:txBody>
      </p:sp>
    </p:spTree>
    <p:extLst>
      <p:ext uri="{BB962C8B-B14F-4D97-AF65-F5344CB8AC3E}">
        <p14:creationId xmlns:p14="http://schemas.microsoft.com/office/powerpoint/2010/main" val="38246881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1B208C99-9F5C-D65E-363A-15E0953396FD}"/>
              </a:ext>
            </a:extLst>
          </p:cNvPr>
          <p:cNvSpPr>
            <a:spLocks noGrp="1"/>
          </p:cNvSpPr>
          <p:nvPr>
            <p:ph type="title"/>
          </p:nvPr>
        </p:nvSpPr>
        <p:spPr>
          <a:xfrm>
            <a:off x="5084346" y="3105833"/>
            <a:ext cx="2893741" cy="646331"/>
          </a:xfrm>
        </p:spPr>
        <p:txBody>
          <a:bodyPr/>
          <a:lstStyle/>
          <a:p>
            <a:pPr algn="ctr"/>
            <a:r>
              <a:rPr lang="de-DE" dirty="0"/>
              <a:t>Vielen Dank</a:t>
            </a:r>
          </a:p>
        </p:txBody>
      </p:sp>
      <p:sp>
        <p:nvSpPr>
          <p:cNvPr id="3" name="TextBox 2">
            <a:extLst>
              <a:ext uri="{FF2B5EF4-FFF2-40B4-BE49-F238E27FC236}">
                <a16:creationId xmlns:a16="http://schemas.microsoft.com/office/drawing/2014/main" id="{4DEF0CBF-57AE-C05A-6F1C-79D8B3388FF5}"/>
              </a:ext>
            </a:extLst>
          </p:cNvPr>
          <p:cNvSpPr txBox="1"/>
          <p:nvPr/>
        </p:nvSpPr>
        <p:spPr>
          <a:xfrm>
            <a:off x="243281" y="5209131"/>
            <a:ext cx="3699545" cy="147732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FFFFFF"/>
                </a:solidFill>
                <a:effectLst/>
                <a:uLnTx/>
                <a:uFillTx/>
                <a:latin typeface="Gilroy" panose="00000500000000000000" pitchFamily="50" charset="0"/>
                <a:ea typeface="+mn-ea"/>
                <a:cs typeface="+mn-cs"/>
              </a:rPr>
              <a:t>cloud ahead GmbH</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FFFFFF"/>
                </a:solidFill>
                <a:effectLst/>
                <a:uLnTx/>
                <a:uFillTx/>
                <a:latin typeface="Gilroy" panose="00000500000000000000" pitchFamily="50" charset="0"/>
                <a:ea typeface="+mn-ea"/>
                <a:cs typeface="+mn-cs"/>
              </a:rPr>
              <a:t>Karl-Schrader-Str. 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FFFFFF"/>
                </a:solidFill>
                <a:effectLst/>
                <a:uLnTx/>
                <a:uFillTx/>
                <a:latin typeface="Gilroy" panose="00000500000000000000" pitchFamily="50" charset="0"/>
                <a:ea typeface="+mn-ea"/>
                <a:cs typeface="+mn-cs"/>
              </a:rPr>
              <a:t>10781 Berlin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FFFFFF"/>
                </a:solidFill>
                <a:effectLst/>
                <a:uLnTx/>
                <a:uFillTx/>
                <a:latin typeface="Gilroy" panose="00000500000000000000" pitchFamily="50" charset="0"/>
                <a:ea typeface="+mn-ea"/>
                <a:cs typeface="+mn-cs"/>
              </a:rPr>
              <a:t>info@cloudahead.de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FFFFFF"/>
                </a:solidFill>
                <a:effectLst/>
                <a:uLnTx/>
                <a:uFillTx/>
                <a:latin typeface="Gilroy" panose="00000500000000000000" pitchFamily="50" charset="0"/>
                <a:ea typeface="+mn-ea"/>
                <a:cs typeface="+mn-cs"/>
              </a:rPr>
              <a:t>https://www.cloudahead.de</a:t>
            </a:r>
          </a:p>
        </p:txBody>
      </p:sp>
    </p:spTree>
    <p:extLst>
      <p:ext uri="{BB962C8B-B14F-4D97-AF65-F5344CB8AC3E}">
        <p14:creationId xmlns:p14="http://schemas.microsoft.com/office/powerpoint/2010/main" val="34281902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622E1C-6777-9751-57F2-038F7216DFBF}"/>
              </a:ext>
            </a:extLst>
          </p:cNvPr>
          <p:cNvSpPr>
            <a:spLocks noGrp="1"/>
          </p:cNvSpPr>
          <p:nvPr>
            <p:ph type="title"/>
          </p:nvPr>
        </p:nvSpPr>
        <p:spPr>
          <a:xfrm>
            <a:off x="1925642" y="2336392"/>
            <a:ext cx="8340745" cy="2185214"/>
          </a:xfrm>
        </p:spPr>
        <p:txBody>
          <a:bodyPr/>
          <a:lstStyle/>
          <a:p>
            <a:r>
              <a:rPr lang="de-DE" dirty="0">
                <a:gradFill flip="none" rotWithShape="1">
                  <a:gsLst>
                    <a:gs pos="0">
                      <a:srgbClr val="7ED878"/>
                    </a:gs>
                    <a:gs pos="100000">
                      <a:srgbClr val="42D0C6"/>
                    </a:gs>
                  </a:gsLst>
                  <a:lin ang="2700000" scaled="1"/>
                  <a:tileRect/>
                </a:gradFill>
              </a:rPr>
              <a:t>Welche souveränen Cloud-Ansätze </a:t>
            </a:r>
            <a:br>
              <a:rPr lang="de-DE" dirty="0">
                <a:gradFill flip="none" rotWithShape="1">
                  <a:gsLst>
                    <a:gs pos="0">
                      <a:srgbClr val="7ED878"/>
                    </a:gs>
                    <a:gs pos="100000">
                      <a:srgbClr val="42D0C6"/>
                    </a:gs>
                  </a:gsLst>
                  <a:lin ang="2700000" scaled="1"/>
                  <a:tileRect/>
                </a:gradFill>
              </a:rPr>
            </a:br>
            <a:r>
              <a:rPr lang="de-DE" dirty="0">
                <a:gradFill flip="none" rotWithShape="1">
                  <a:gsLst>
                    <a:gs pos="0">
                      <a:srgbClr val="7ED878"/>
                    </a:gs>
                    <a:gs pos="100000">
                      <a:srgbClr val="42D0C6"/>
                    </a:gs>
                  </a:gsLst>
                  <a:lin ang="2700000" scaled="1"/>
                  <a:tileRect/>
                </a:gradFill>
              </a:rPr>
              <a:t>sind in Deutschland bekannt?</a:t>
            </a:r>
            <a:br>
              <a:rPr lang="de-DE" dirty="0">
                <a:gradFill flip="none" rotWithShape="1">
                  <a:gsLst>
                    <a:gs pos="0">
                      <a:srgbClr val="7ED878"/>
                    </a:gs>
                    <a:gs pos="100000">
                      <a:srgbClr val="42D0C6"/>
                    </a:gs>
                  </a:gsLst>
                  <a:lin ang="2700000" scaled="1"/>
                  <a:tileRect/>
                </a:gradFill>
              </a:rPr>
            </a:br>
            <a:br>
              <a:rPr lang="de-DE" dirty="0">
                <a:gradFill flip="none" rotWithShape="1">
                  <a:gsLst>
                    <a:gs pos="0">
                      <a:srgbClr val="7ED878"/>
                    </a:gs>
                    <a:gs pos="100000">
                      <a:srgbClr val="42D0C6"/>
                    </a:gs>
                  </a:gsLst>
                  <a:lin ang="2700000" scaled="1"/>
                  <a:tileRect/>
                </a:gradFill>
              </a:rPr>
            </a:br>
            <a:r>
              <a:rPr lang="de-DE" sz="2400" dirty="0">
                <a:gradFill flip="none" rotWithShape="1">
                  <a:gsLst>
                    <a:gs pos="0">
                      <a:srgbClr val="7ED878"/>
                    </a:gs>
                    <a:gs pos="100000">
                      <a:srgbClr val="42D0C6"/>
                    </a:gs>
                  </a:gsLst>
                  <a:lin ang="2700000" scaled="1"/>
                  <a:tileRect/>
                </a:gradFill>
                <a:latin typeface="Gilroy" panose="00000500000000000000" pitchFamily="50" charset="0"/>
              </a:rPr>
              <a:t>Stand: Mitte 2022</a:t>
            </a:r>
            <a:endParaRPr lang="de-DE" dirty="0">
              <a:gradFill flip="none" rotWithShape="1">
                <a:gsLst>
                  <a:gs pos="0">
                    <a:srgbClr val="7ED878"/>
                  </a:gs>
                  <a:gs pos="100000">
                    <a:srgbClr val="42D0C6"/>
                  </a:gs>
                </a:gsLst>
                <a:lin ang="2700000" scaled="1"/>
                <a:tileRect/>
              </a:gradFill>
              <a:latin typeface="Gilroy" panose="00000500000000000000" pitchFamily="50" charset="0"/>
            </a:endParaRPr>
          </a:p>
        </p:txBody>
      </p:sp>
    </p:spTree>
    <p:extLst>
      <p:ext uri="{BB962C8B-B14F-4D97-AF65-F5344CB8AC3E}">
        <p14:creationId xmlns:p14="http://schemas.microsoft.com/office/powerpoint/2010/main" val="2678131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3956B1-6350-939C-0B00-2760A5A9AE04}"/>
              </a:ext>
            </a:extLst>
          </p:cNvPr>
          <p:cNvSpPr>
            <a:spLocks noGrp="1"/>
          </p:cNvSpPr>
          <p:nvPr>
            <p:ph type="title"/>
          </p:nvPr>
        </p:nvSpPr>
        <p:spPr/>
        <p:txBody>
          <a:bodyPr>
            <a:normAutofit fontScale="90000"/>
          </a:bodyPr>
          <a:lstStyle/>
          <a:p>
            <a:r>
              <a:rPr lang="de-DE" dirty="0"/>
              <a:t>Alphabetische Übersicht über bekannte Ansätze zur souveränen Cloud in Deutschland</a:t>
            </a:r>
          </a:p>
        </p:txBody>
      </p:sp>
      <p:grpSp>
        <p:nvGrpSpPr>
          <p:cNvPr id="5" name="Gruppieren 4">
            <a:extLst>
              <a:ext uri="{FF2B5EF4-FFF2-40B4-BE49-F238E27FC236}">
                <a16:creationId xmlns:a16="http://schemas.microsoft.com/office/drawing/2014/main" id="{273F4729-03B7-0926-0072-67CEBC999A10}"/>
              </a:ext>
            </a:extLst>
          </p:cNvPr>
          <p:cNvGrpSpPr/>
          <p:nvPr/>
        </p:nvGrpSpPr>
        <p:grpSpPr>
          <a:xfrm>
            <a:off x="1161429" y="1876335"/>
            <a:ext cx="9951153" cy="4568051"/>
            <a:chOff x="1161429" y="1876335"/>
            <a:chExt cx="9951153" cy="4568051"/>
          </a:xfrm>
        </p:grpSpPr>
        <p:grpSp>
          <p:nvGrpSpPr>
            <p:cNvPr id="10" name="Gruppieren 9">
              <a:extLst>
                <a:ext uri="{FF2B5EF4-FFF2-40B4-BE49-F238E27FC236}">
                  <a16:creationId xmlns:a16="http://schemas.microsoft.com/office/drawing/2014/main" id="{ABC98C9A-2457-15B3-A751-B19CB9EB6F02}"/>
                </a:ext>
              </a:extLst>
            </p:cNvPr>
            <p:cNvGrpSpPr/>
            <p:nvPr/>
          </p:nvGrpSpPr>
          <p:grpSpPr>
            <a:xfrm>
              <a:off x="1358228" y="1876335"/>
              <a:ext cx="4670180" cy="3719395"/>
              <a:chOff x="924954" y="1876335"/>
              <a:chExt cx="4670180" cy="3719395"/>
            </a:xfrm>
          </p:grpSpPr>
          <p:sp>
            <p:nvSpPr>
              <p:cNvPr id="4" name="Titel 1">
                <a:extLst>
                  <a:ext uri="{FF2B5EF4-FFF2-40B4-BE49-F238E27FC236}">
                    <a16:creationId xmlns:a16="http://schemas.microsoft.com/office/drawing/2014/main" id="{6BF11E71-5F02-53CF-47EA-EC72E01F1366}"/>
                  </a:ext>
                </a:extLst>
              </p:cNvPr>
              <p:cNvSpPr txBox="1">
                <a:spLocks/>
              </p:cNvSpPr>
              <p:nvPr/>
            </p:nvSpPr>
            <p:spPr>
              <a:xfrm>
                <a:off x="924954" y="2314545"/>
                <a:ext cx="4670180" cy="3281185"/>
              </a:xfrm>
              <a:prstGeom prst="rect">
                <a:avLst/>
              </a:prstGeom>
              <a:solidFill>
                <a:schemeClr val="bg1">
                  <a:lumMod val="95000"/>
                </a:schemeClr>
              </a:solidFill>
              <a:ln>
                <a:gradFill flip="none" rotWithShape="1">
                  <a:gsLst>
                    <a:gs pos="0">
                      <a:srgbClr val="7ED878"/>
                    </a:gs>
                    <a:gs pos="100000">
                      <a:srgbClr val="42D0C6"/>
                    </a:gs>
                  </a:gsLst>
                  <a:lin ang="0" scaled="1"/>
                  <a:tileRect/>
                </a:gradFill>
              </a:ln>
            </p:spPr>
            <p:txBody>
              <a:bodyPr vert="horz" lIns="180000" tIns="180000" rIns="180000" bIns="180000" numCol="1" rtlCol="0" anchor="t">
                <a:normAutofit fontScale="97500"/>
              </a:bodyPr>
              <a:lstStyle>
                <a:lvl1pPr algn="l" defTabSz="914400" rtl="0" eaLnBrk="1" latinLnBrk="0" hangingPunct="1">
                  <a:lnSpc>
                    <a:spcPct val="100000"/>
                  </a:lnSpc>
                  <a:spcBef>
                    <a:spcPct val="0"/>
                  </a:spcBef>
                  <a:buNone/>
                  <a:defRPr sz="3300" kern="1200">
                    <a:solidFill>
                      <a:schemeClr val="tx1"/>
                    </a:solidFill>
                    <a:latin typeface="Gilroy Bold" panose="00000800000000000000" pitchFamily="50" charset="0"/>
                    <a:ea typeface="Gilroy Heavy" panose="00000A00000000000000" pitchFamily="50" charset="0"/>
                    <a:cs typeface="+mj-cs"/>
                  </a:defRPr>
                </a:lvl1pPr>
              </a:lstStyle>
              <a:p>
                <a:pPr marL="447675" indent="-266700">
                  <a:spcBef>
                    <a:spcPts val="600"/>
                  </a:spcBef>
                  <a:buFont typeface="Arial" panose="020B0604020202020204" pitchFamily="34" charset="0"/>
                  <a:buChar char="•"/>
                </a:pPr>
                <a:r>
                  <a:rPr lang="de-DE" sz="1600" dirty="0">
                    <a:latin typeface="Gilroy" panose="00000500000000000000" pitchFamily="50" charset="0"/>
                  </a:rPr>
                  <a:t>AWS </a:t>
                </a:r>
                <a:r>
                  <a:rPr lang="de-DE" sz="1600" dirty="0" err="1">
                    <a:latin typeface="Gilroy" panose="00000500000000000000" pitchFamily="50" charset="0"/>
                  </a:rPr>
                  <a:t>Nitro</a:t>
                </a:r>
                <a:endParaRPr lang="de-DE" sz="1600" dirty="0">
                  <a:latin typeface="Gilroy" panose="00000500000000000000" pitchFamily="50" charset="0"/>
                </a:endParaRPr>
              </a:p>
              <a:p>
                <a:pPr marL="447675" indent="-266700">
                  <a:spcBef>
                    <a:spcPts val="600"/>
                  </a:spcBef>
                  <a:buFont typeface="Arial" panose="020B0604020202020204" pitchFamily="34" charset="0"/>
                  <a:buChar char="•"/>
                </a:pPr>
                <a:r>
                  <a:rPr lang="de-DE" sz="1600" dirty="0" err="1">
                    <a:latin typeface="Gilroy" panose="00000500000000000000" pitchFamily="50" charset="0"/>
                  </a:rPr>
                  <a:t>Bundescloud</a:t>
                </a:r>
                <a:endParaRPr lang="de-DE" sz="1600" dirty="0">
                  <a:latin typeface="Gilroy" panose="00000500000000000000" pitchFamily="50" charset="0"/>
                </a:endParaRPr>
              </a:p>
              <a:p>
                <a:pPr marL="447675" indent="-266700">
                  <a:spcBef>
                    <a:spcPts val="600"/>
                  </a:spcBef>
                  <a:buFont typeface="Arial" panose="020B0604020202020204" pitchFamily="34" charset="0"/>
                  <a:buChar char="•"/>
                </a:pPr>
                <a:r>
                  <a:rPr lang="de-DE" sz="1600" dirty="0">
                    <a:latin typeface="Gilroy" panose="00000500000000000000" pitchFamily="50" charset="0"/>
                  </a:rPr>
                  <a:t>Deutsche </a:t>
                </a:r>
                <a:r>
                  <a:rPr lang="de-DE" sz="1600" dirty="0" err="1">
                    <a:latin typeface="Gilroy" panose="00000500000000000000" pitchFamily="50" charset="0"/>
                  </a:rPr>
                  <a:t>Verwaltungscloud</a:t>
                </a:r>
                <a:endParaRPr lang="de-DE" sz="1600" dirty="0">
                  <a:latin typeface="Gilroy" panose="00000500000000000000" pitchFamily="50" charset="0"/>
                </a:endParaRPr>
              </a:p>
              <a:p>
                <a:pPr marL="447675" indent="-266700">
                  <a:spcBef>
                    <a:spcPts val="600"/>
                  </a:spcBef>
                  <a:buFont typeface="Arial" panose="020B0604020202020204" pitchFamily="34" charset="0"/>
                  <a:buChar char="•"/>
                </a:pPr>
                <a:r>
                  <a:rPr lang="de-DE" sz="1600" dirty="0">
                    <a:latin typeface="Gilroy" panose="00000500000000000000" pitchFamily="50" charset="0"/>
                  </a:rPr>
                  <a:t>Delos (SAP/Arvato mit Microsoft)</a:t>
                </a:r>
              </a:p>
              <a:p>
                <a:pPr marL="447675" indent="-266700">
                  <a:spcBef>
                    <a:spcPts val="600"/>
                  </a:spcBef>
                  <a:buFont typeface="Arial" panose="020B0604020202020204" pitchFamily="34" charset="0"/>
                  <a:buChar char="•"/>
                </a:pPr>
                <a:r>
                  <a:rPr lang="de-DE" sz="1600" dirty="0">
                    <a:latin typeface="Gilroy" panose="00000500000000000000" pitchFamily="50" charset="0"/>
                  </a:rPr>
                  <a:t>IONOS</a:t>
                </a:r>
              </a:p>
              <a:p>
                <a:pPr marL="447675" indent="-266700">
                  <a:spcBef>
                    <a:spcPts val="600"/>
                  </a:spcBef>
                  <a:buFont typeface="Arial" panose="020B0604020202020204" pitchFamily="34" charset="0"/>
                  <a:buChar char="•"/>
                </a:pPr>
                <a:r>
                  <a:rPr lang="de-DE" sz="1600" dirty="0">
                    <a:latin typeface="Gilroy" panose="00000500000000000000" pitchFamily="50" charset="0"/>
                  </a:rPr>
                  <a:t>Oracle Sovereign cloud</a:t>
                </a:r>
              </a:p>
              <a:p>
                <a:pPr marL="447675" indent="-266700">
                  <a:spcBef>
                    <a:spcPts val="600"/>
                  </a:spcBef>
                  <a:buFont typeface="Arial" panose="020B0604020202020204" pitchFamily="34" charset="0"/>
                  <a:buChar char="•"/>
                </a:pPr>
                <a:r>
                  <a:rPr lang="de-DE" sz="1600" dirty="0" err="1">
                    <a:latin typeface="Gilroy" panose="00000500000000000000" pitchFamily="50" charset="0"/>
                  </a:rPr>
                  <a:t>OVHCloud</a:t>
                </a:r>
                <a:endParaRPr lang="de-DE" sz="1600" dirty="0">
                  <a:latin typeface="Gilroy" panose="00000500000000000000" pitchFamily="50" charset="0"/>
                </a:endParaRPr>
              </a:p>
              <a:p>
                <a:pPr marL="447675" indent="-266700">
                  <a:spcBef>
                    <a:spcPts val="600"/>
                  </a:spcBef>
                  <a:buFont typeface="Arial" panose="020B0604020202020204" pitchFamily="34" charset="0"/>
                  <a:buChar char="•"/>
                </a:pPr>
                <a:r>
                  <a:rPr lang="de-DE" sz="1600" dirty="0" err="1">
                    <a:latin typeface="Gilroy" panose="00000500000000000000" pitchFamily="50" charset="0"/>
                  </a:rPr>
                  <a:t>StackIT</a:t>
                </a:r>
                <a:r>
                  <a:rPr lang="de-DE" sz="1600" dirty="0">
                    <a:latin typeface="Gilroy" panose="00000500000000000000" pitchFamily="50" charset="0"/>
                  </a:rPr>
                  <a:t> (Schwarz-Gruppe)</a:t>
                </a:r>
              </a:p>
              <a:p>
                <a:pPr marL="447675" indent="-266700">
                  <a:spcBef>
                    <a:spcPts val="600"/>
                  </a:spcBef>
                  <a:buFont typeface="Arial" panose="020B0604020202020204" pitchFamily="34" charset="0"/>
                  <a:buChar char="•"/>
                </a:pPr>
                <a:r>
                  <a:rPr lang="de-DE" sz="1600" dirty="0">
                    <a:latin typeface="Gilroy" panose="00000500000000000000" pitchFamily="50" charset="0"/>
                  </a:rPr>
                  <a:t>T-Systems (mit Google)</a:t>
                </a:r>
              </a:p>
            </p:txBody>
          </p:sp>
          <p:sp>
            <p:nvSpPr>
              <p:cNvPr id="6" name="Textfeld 5">
                <a:extLst>
                  <a:ext uri="{FF2B5EF4-FFF2-40B4-BE49-F238E27FC236}">
                    <a16:creationId xmlns:a16="http://schemas.microsoft.com/office/drawing/2014/main" id="{D77C0D7F-7860-84AF-F35F-6005786ADC5F}"/>
                  </a:ext>
                </a:extLst>
              </p:cNvPr>
              <p:cNvSpPr txBox="1"/>
              <p:nvPr/>
            </p:nvSpPr>
            <p:spPr>
              <a:xfrm>
                <a:off x="924954" y="1876335"/>
                <a:ext cx="2331729" cy="400110"/>
              </a:xfrm>
              <a:prstGeom prst="rect">
                <a:avLst/>
              </a:prstGeom>
              <a:noFill/>
            </p:spPr>
            <p:txBody>
              <a:bodyPr wrap="none" lIns="0" rtlCol="0">
                <a:spAutoFit/>
              </a:bodyPr>
              <a:lstStyle/>
              <a:p>
                <a:pPr algn="ctr"/>
                <a:r>
                  <a:rPr lang="de-DE" sz="2000" dirty="0">
                    <a:solidFill>
                      <a:srgbClr val="34C581"/>
                    </a:solidFill>
                    <a:latin typeface="Gilroy Bold" panose="00000800000000000000" pitchFamily="50" charset="0"/>
                  </a:rPr>
                  <a:t>Souveräne Clouds </a:t>
                </a:r>
              </a:p>
            </p:txBody>
          </p:sp>
        </p:grpSp>
        <p:sp>
          <p:nvSpPr>
            <p:cNvPr id="11" name="Rechteck 10">
              <a:extLst>
                <a:ext uri="{FF2B5EF4-FFF2-40B4-BE49-F238E27FC236}">
                  <a16:creationId xmlns:a16="http://schemas.microsoft.com/office/drawing/2014/main" id="{F33B8DA8-3A4D-0595-AC00-7AE907BAF9D3}"/>
                </a:ext>
              </a:extLst>
            </p:cNvPr>
            <p:cNvSpPr/>
            <p:nvPr/>
          </p:nvSpPr>
          <p:spPr>
            <a:xfrm rot="660406">
              <a:off x="5346054" y="5543424"/>
              <a:ext cx="1042694" cy="440236"/>
            </a:xfrm>
            <a:prstGeom prst="rect">
              <a:avLst/>
            </a:prstGeom>
            <a:gradFill>
              <a:gsLst>
                <a:gs pos="0">
                  <a:srgbClr val="7ED878"/>
                </a:gs>
                <a:gs pos="100000">
                  <a:srgbClr val="42D0C6"/>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spcBef>
                  <a:spcPts val="600"/>
                </a:spcBef>
              </a:pPr>
              <a:r>
                <a:rPr lang="de-DE" sz="2400" dirty="0">
                  <a:solidFill>
                    <a:schemeClr val="bg1"/>
                  </a:solidFill>
                  <a:latin typeface="Gilroy Bold" panose="00000800000000000000" pitchFamily="50" charset="0"/>
                </a:rPr>
                <a:t>Teil 1</a:t>
              </a:r>
            </a:p>
          </p:txBody>
        </p:sp>
        <p:sp>
          <p:nvSpPr>
            <p:cNvPr id="14" name="Freihandform: Form 13">
              <a:extLst>
                <a:ext uri="{FF2B5EF4-FFF2-40B4-BE49-F238E27FC236}">
                  <a16:creationId xmlns:a16="http://schemas.microsoft.com/office/drawing/2014/main" id="{1EB4D723-8020-5A66-849B-475B7B32B2B9}"/>
                </a:ext>
              </a:extLst>
            </p:cNvPr>
            <p:cNvSpPr/>
            <p:nvPr/>
          </p:nvSpPr>
          <p:spPr>
            <a:xfrm>
              <a:off x="1161429" y="1929536"/>
              <a:ext cx="5953125" cy="4514850"/>
            </a:xfrm>
            <a:custGeom>
              <a:avLst/>
              <a:gdLst>
                <a:gd name="connsiteX0" fmla="*/ 66675 w 5953125"/>
                <a:gd name="connsiteY0" fmla="*/ 0 h 4514850"/>
                <a:gd name="connsiteX1" fmla="*/ 5200650 w 5953125"/>
                <a:gd name="connsiteY1" fmla="*/ 0 h 4514850"/>
                <a:gd name="connsiteX2" fmla="*/ 5200650 w 5953125"/>
                <a:gd name="connsiteY2" fmla="*/ 3457575 h 4514850"/>
                <a:gd name="connsiteX3" fmla="*/ 5953125 w 5953125"/>
                <a:gd name="connsiteY3" fmla="*/ 3457575 h 4514850"/>
                <a:gd name="connsiteX4" fmla="*/ 5953125 w 5953125"/>
                <a:gd name="connsiteY4" fmla="*/ 4514850 h 4514850"/>
                <a:gd name="connsiteX5" fmla="*/ 0 w 5953125"/>
                <a:gd name="connsiteY5" fmla="*/ 4514850 h 4514850"/>
                <a:gd name="connsiteX6" fmla="*/ 0 w 5953125"/>
                <a:gd name="connsiteY6" fmla="*/ 4371975 h 4514850"/>
                <a:gd name="connsiteX7" fmla="*/ 66675 w 5953125"/>
                <a:gd name="connsiteY7" fmla="*/ 0 h 451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53125" h="4514850">
                  <a:moveTo>
                    <a:pt x="66675" y="0"/>
                  </a:moveTo>
                  <a:lnTo>
                    <a:pt x="5200650" y="0"/>
                  </a:lnTo>
                  <a:lnTo>
                    <a:pt x="5200650" y="3457575"/>
                  </a:lnTo>
                  <a:lnTo>
                    <a:pt x="5953125" y="3457575"/>
                  </a:lnTo>
                  <a:lnTo>
                    <a:pt x="5953125" y="4514850"/>
                  </a:lnTo>
                  <a:lnTo>
                    <a:pt x="0" y="4514850"/>
                  </a:lnTo>
                  <a:lnTo>
                    <a:pt x="0" y="4371975"/>
                  </a:lnTo>
                  <a:lnTo>
                    <a:pt x="66675" y="0"/>
                  </a:ln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marL="177800" indent="-177800" algn="l">
                <a:spcBef>
                  <a:spcPts val="600"/>
                </a:spcBef>
                <a:buFont typeface="Arial" panose="020B0604020202020204" pitchFamily="34" charset="0"/>
                <a:buChar char="•"/>
              </a:pPr>
              <a:endParaRPr lang="de-DE" sz="1400" dirty="0">
                <a:solidFill>
                  <a:srgbClr val="111111"/>
                </a:solidFill>
                <a:latin typeface="Gilroy" panose="00000500000000000000" pitchFamily="50" charset="0"/>
              </a:endParaRPr>
            </a:p>
          </p:txBody>
        </p:sp>
        <p:sp>
          <p:nvSpPr>
            <p:cNvPr id="8" name="Titel 1">
              <a:extLst>
                <a:ext uri="{FF2B5EF4-FFF2-40B4-BE49-F238E27FC236}">
                  <a16:creationId xmlns:a16="http://schemas.microsoft.com/office/drawing/2014/main" id="{42F6BB1F-66DE-E471-D3D6-4DBE3F89DE82}"/>
                </a:ext>
              </a:extLst>
            </p:cNvPr>
            <p:cNvSpPr txBox="1">
              <a:spLocks/>
            </p:cNvSpPr>
            <p:nvPr/>
          </p:nvSpPr>
          <p:spPr>
            <a:xfrm>
              <a:off x="6162994" y="2314545"/>
              <a:ext cx="4670778" cy="3095290"/>
            </a:xfrm>
            <a:prstGeom prst="rect">
              <a:avLst/>
            </a:prstGeom>
            <a:solidFill>
              <a:schemeClr val="bg1">
                <a:lumMod val="95000"/>
              </a:schemeClr>
            </a:solidFill>
            <a:ln>
              <a:gradFill flip="none" rotWithShape="1">
                <a:gsLst>
                  <a:gs pos="0">
                    <a:srgbClr val="7ED878"/>
                  </a:gs>
                  <a:gs pos="100000">
                    <a:srgbClr val="42D0C6"/>
                  </a:gs>
                </a:gsLst>
                <a:lin ang="0" scaled="1"/>
                <a:tileRect/>
              </a:gradFill>
            </a:ln>
          </p:spPr>
          <p:txBody>
            <a:bodyPr vert="horz" lIns="180000" tIns="180000" rIns="180000" bIns="180000" numCol="1" rtlCol="0" anchor="t">
              <a:normAutofit fontScale="97500"/>
            </a:bodyPr>
            <a:lstStyle>
              <a:defPPr>
                <a:defRPr lang="en-US"/>
              </a:defPPr>
              <a:lvl1pPr marL="447675" indent="-266700">
                <a:lnSpc>
                  <a:spcPct val="100000"/>
                </a:lnSpc>
                <a:spcBef>
                  <a:spcPts val="600"/>
                </a:spcBef>
                <a:buFont typeface="Arial" panose="020B0604020202020204" pitchFamily="34" charset="0"/>
                <a:buChar char="•"/>
                <a:defRPr sz="2000">
                  <a:latin typeface="Gilroy" panose="00000500000000000000" pitchFamily="50" charset="0"/>
                  <a:ea typeface="Gilroy Heavy" panose="00000A00000000000000" pitchFamily="50" charset="0"/>
                  <a:cs typeface="+mj-cs"/>
                </a:defRPr>
              </a:lvl1pPr>
            </a:lstStyle>
            <a:p>
              <a:r>
                <a:rPr lang="de-DE" sz="1600" dirty="0"/>
                <a:t>ATOS </a:t>
              </a:r>
              <a:r>
                <a:rPr lang="de-DE" sz="1600" dirty="0" err="1"/>
                <a:t>OneCloud</a:t>
              </a:r>
              <a:r>
                <a:rPr lang="de-DE" sz="1600" dirty="0"/>
                <a:t> Sovereign Shield</a:t>
              </a:r>
            </a:p>
            <a:p>
              <a:r>
                <a:rPr lang="de-DE" sz="1600" dirty="0" err="1"/>
                <a:t>GaiaX</a:t>
              </a:r>
              <a:r>
                <a:rPr lang="de-DE" sz="1600" dirty="0"/>
                <a:t> – Datenräume</a:t>
              </a:r>
            </a:p>
            <a:p>
              <a:r>
                <a:rPr lang="de-DE" sz="1600" dirty="0" err="1"/>
                <a:t>GaiaX</a:t>
              </a:r>
              <a:r>
                <a:rPr lang="de-DE" sz="1600" dirty="0"/>
                <a:t> - Infrastruktur</a:t>
              </a:r>
            </a:p>
            <a:p>
              <a:r>
                <a:rPr lang="de-DE" sz="1600" dirty="0" err="1"/>
                <a:t>Owncloud</a:t>
              </a:r>
              <a:endParaRPr lang="de-DE" sz="1600" dirty="0"/>
            </a:p>
            <a:p>
              <a:r>
                <a:rPr lang="de-DE" sz="1600" dirty="0" err="1"/>
                <a:t>Nextcloud</a:t>
              </a:r>
              <a:endParaRPr lang="de-DE" sz="1600" dirty="0"/>
            </a:p>
            <a:p>
              <a:r>
                <a:rPr lang="de-DE" sz="1600" dirty="0"/>
                <a:t>Phoenix (von Dataport)</a:t>
              </a:r>
            </a:p>
            <a:p>
              <a:r>
                <a:rPr lang="de-DE" sz="1600" dirty="0"/>
                <a:t>Sovereign Cloud Stack</a:t>
              </a:r>
            </a:p>
          </p:txBody>
        </p:sp>
        <p:sp>
          <p:nvSpPr>
            <p:cNvPr id="15" name="Textfeld 14">
              <a:extLst>
                <a:ext uri="{FF2B5EF4-FFF2-40B4-BE49-F238E27FC236}">
                  <a16:creationId xmlns:a16="http://schemas.microsoft.com/office/drawing/2014/main" id="{EC69E0AC-C6EF-EF1B-EA3E-8791FCB1E83D}"/>
                </a:ext>
              </a:extLst>
            </p:cNvPr>
            <p:cNvSpPr txBox="1"/>
            <p:nvPr/>
          </p:nvSpPr>
          <p:spPr>
            <a:xfrm>
              <a:off x="6162994" y="1876335"/>
              <a:ext cx="3874458" cy="400110"/>
            </a:xfrm>
            <a:prstGeom prst="rect">
              <a:avLst/>
            </a:prstGeom>
            <a:noFill/>
          </p:spPr>
          <p:txBody>
            <a:bodyPr wrap="none" lIns="0" rIns="0" rtlCol="0">
              <a:spAutoFit/>
            </a:bodyPr>
            <a:lstStyle/>
            <a:p>
              <a:pPr algn="r"/>
              <a:r>
                <a:rPr lang="de-DE" sz="2000" dirty="0">
                  <a:solidFill>
                    <a:srgbClr val="4EB9D3"/>
                  </a:solidFill>
                  <a:latin typeface="Gilroy Bold" panose="00000800000000000000" pitchFamily="50" charset="0"/>
                </a:rPr>
                <a:t>Andere Souveränitäts-Konzepte</a:t>
              </a:r>
            </a:p>
          </p:txBody>
        </p:sp>
        <p:sp>
          <p:nvSpPr>
            <p:cNvPr id="16" name="Rechteck 15">
              <a:extLst>
                <a:ext uri="{FF2B5EF4-FFF2-40B4-BE49-F238E27FC236}">
                  <a16:creationId xmlns:a16="http://schemas.microsoft.com/office/drawing/2014/main" id="{3FE8AB63-2EE2-8AF7-5CF2-D6E8A7DF011A}"/>
                </a:ext>
              </a:extLst>
            </p:cNvPr>
            <p:cNvSpPr/>
            <p:nvPr/>
          </p:nvSpPr>
          <p:spPr>
            <a:xfrm rot="660406">
              <a:off x="10069888" y="4486148"/>
              <a:ext cx="1042694" cy="440236"/>
            </a:xfrm>
            <a:prstGeom prst="rect">
              <a:avLst/>
            </a:prstGeom>
            <a:gradFill>
              <a:gsLst>
                <a:gs pos="0">
                  <a:srgbClr val="7ED878"/>
                </a:gs>
                <a:gs pos="100000">
                  <a:srgbClr val="42D0C6"/>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spcBef>
                  <a:spcPts val="600"/>
                </a:spcBef>
              </a:pPr>
              <a:r>
                <a:rPr lang="de-DE" sz="2400" dirty="0">
                  <a:solidFill>
                    <a:schemeClr val="bg1"/>
                  </a:solidFill>
                  <a:latin typeface="Gilroy Bold" panose="00000800000000000000" pitchFamily="50" charset="0"/>
                </a:rPr>
                <a:t>Teil 2</a:t>
              </a:r>
            </a:p>
          </p:txBody>
        </p:sp>
      </p:grpSp>
    </p:spTree>
    <p:extLst>
      <p:ext uri="{BB962C8B-B14F-4D97-AF65-F5344CB8AC3E}">
        <p14:creationId xmlns:p14="http://schemas.microsoft.com/office/powerpoint/2010/main" val="20804068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622E1C-6777-9751-57F2-038F7216DFBF}"/>
              </a:ext>
            </a:extLst>
          </p:cNvPr>
          <p:cNvSpPr>
            <a:spLocks noGrp="1"/>
          </p:cNvSpPr>
          <p:nvPr>
            <p:ph type="title"/>
          </p:nvPr>
        </p:nvSpPr>
        <p:spPr>
          <a:xfrm>
            <a:off x="2679878" y="2875000"/>
            <a:ext cx="6832319" cy="1107996"/>
          </a:xfrm>
          <a:noFill/>
        </p:spPr>
        <p:txBody>
          <a:bodyPr vert="horz" wrap="none" lIns="91440" tIns="45720" rIns="91440" bIns="45720" rtlCol="0" anchor="ctr">
            <a:spAutoFit/>
          </a:bodyPr>
          <a:lstStyle/>
          <a:p>
            <a:r>
              <a:rPr lang="de-DE" dirty="0">
                <a:gradFill flip="none" rotWithShape="1">
                  <a:gsLst>
                    <a:gs pos="0">
                      <a:srgbClr val="7ED878"/>
                    </a:gs>
                    <a:gs pos="100000">
                      <a:srgbClr val="42D0C6"/>
                    </a:gs>
                  </a:gsLst>
                  <a:lin ang="2700000" scaled="1"/>
                  <a:tileRect/>
                </a:gradFill>
              </a:rPr>
              <a:t>Welche anderen cloud-basierten </a:t>
            </a:r>
            <a:br>
              <a:rPr lang="de-DE" dirty="0">
                <a:gradFill flip="none" rotWithShape="1">
                  <a:gsLst>
                    <a:gs pos="0">
                      <a:srgbClr val="7ED878"/>
                    </a:gs>
                    <a:gs pos="100000">
                      <a:srgbClr val="42D0C6"/>
                    </a:gs>
                  </a:gsLst>
                  <a:lin ang="2700000" scaled="1"/>
                  <a:tileRect/>
                </a:gradFill>
              </a:rPr>
            </a:br>
            <a:r>
              <a:rPr lang="de-DE" dirty="0">
                <a:gradFill flip="none" rotWithShape="1">
                  <a:gsLst>
                    <a:gs pos="0">
                      <a:srgbClr val="7ED878"/>
                    </a:gs>
                    <a:gs pos="100000">
                      <a:srgbClr val="42D0C6"/>
                    </a:gs>
                  </a:gsLst>
                  <a:lin ang="2700000" scaled="1"/>
                  <a:tileRect/>
                </a:gradFill>
              </a:rPr>
              <a:t>Souver</a:t>
            </a:r>
            <a:r>
              <a:rPr lang="de-DE" dirty="0"/>
              <a:t>änitäts-</a:t>
            </a:r>
            <a:r>
              <a:rPr lang="de-DE" dirty="0">
                <a:gradFill flip="none" rotWithShape="1">
                  <a:gsLst>
                    <a:gs pos="0">
                      <a:srgbClr val="7ED878"/>
                    </a:gs>
                    <a:gs pos="100000">
                      <a:srgbClr val="42D0C6"/>
                    </a:gs>
                  </a:gsLst>
                  <a:lin ang="2700000" scaled="1"/>
                  <a:tileRect/>
                </a:gradFill>
              </a:rPr>
              <a:t>Konzepte gibt es?</a:t>
            </a:r>
          </a:p>
        </p:txBody>
      </p:sp>
    </p:spTree>
    <p:extLst>
      <p:ext uri="{BB962C8B-B14F-4D97-AF65-F5344CB8AC3E}">
        <p14:creationId xmlns:p14="http://schemas.microsoft.com/office/powerpoint/2010/main" val="6726485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uppieren 29">
            <a:extLst>
              <a:ext uri="{FF2B5EF4-FFF2-40B4-BE49-F238E27FC236}">
                <a16:creationId xmlns:a16="http://schemas.microsoft.com/office/drawing/2014/main" id="{FFCF6335-B582-E246-2FDE-4CA318352449}"/>
              </a:ext>
            </a:extLst>
          </p:cNvPr>
          <p:cNvGrpSpPr/>
          <p:nvPr/>
        </p:nvGrpSpPr>
        <p:grpSpPr>
          <a:xfrm>
            <a:off x="1206770" y="2824673"/>
            <a:ext cx="6911162" cy="2493438"/>
            <a:chOff x="1216231" y="2965879"/>
            <a:chExt cx="6911162" cy="2025554"/>
          </a:xfrm>
        </p:grpSpPr>
        <p:sp>
          <p:nvSpPr>
            <p:cNvPr id="29" name="Rechteck 28">
              <a:extLst>
                <a:ext uri="{FF2B5EF4-FFF2-40B4-BE49-F238E27FC236}">
                  <a16:creationId xmlns:a16="http://schemas.microsoft.com/office/drawing/2014/main" id="{1C5D8E36-A4B7-BB5C-8B24-B02231FB7045}"/>
                </a:ext>
              </a:extLst>
            </p:cNvPr>
            <p:cNvSpPr/>
            <p:nvPr/>
          </p:nvSpPr>
          <p:spPr>
            <a:xfrm>
              <a:off x="1216231" y="4635305"/>
              <a:ext cx="6911162" cy="35612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solidFill>
                    <a:schemeClr val="bg1">
                      <a:lumMod val="75000"/>
                    </a:schemeClr>
                  </a:solidFill>
                  <a:latin typeface="Gilroy" panose="00000500000000000000" pitchFamily="50" charset="0"/>
                  <a:ea typeface="Open Sans" panose="020B0606030504020204" pitchFamily="34" charset="0"/>
                  <a:cs typeface="Open Sans" panose="020B0606030504020204" pitchFamily="34" charset="0"/>
                </a:rPr>
                <a:t>Komponenten</a:t>
              </a:r>
            </a:p>
          </p:txBody>
        </p:sp>
        <p:grpSp>
          <p:nvGrpSpPr>
            <p:cNvPr id="5" name="Gruppieren 4">
              <a:extLst>
                <a:ext uri="{FF2B5EF4-FFF2-40B4-BE49-F238E27FC236}">
                  <a16:creationId xmlns:a16="http://schemas.microsoft.com/office/drawing/2014/main" id="{4D8E1B67-F656-E843-7806-9FB6B18CEE9F}"/>
                </a:ext>
              </a:extLst>
            </p:cNvPr>
            <p:cNvGrpSpPr/>
            <p:nvPr/>
          </p:nvGrpSpPr>
          <p:grpSpPr>
            <a:xfrm>
              <a:off x="1216231" y="2965879"/>
              <a:ext cx="6911162" cy="1195346"/>
              <a:chOff x="4938380" y="2520812"/>
              <a:chExt cx="3284131" cy="1356685"/>
            </a:xfrm>
            <a:gradFill>
              <a:gsLst>
                <a:gs pos="0">
                  <a:srgbClr val="34CA8C">
                    <a:alpha val="50000"/>
                  </a:srgbClr>
                </a:gs>
                <a:gs pos="100000">
                  <a:srgbClr val="42D0C6">
                    <a:alpha val="50000"/>
                  </a:srgbClr>
                </a:gs>
              </a:gsLst>
              <a:lin ang="4800000" scaled="0"/>
            </a:gradFill>
          </p:grpSpPr>
          <p:sp>
            <p:nvSpPr>
              <p:cNvPr id="9" name="Rechteck 8">
                <a:extLst>
                  <a:ext uri="{FF2B5EF4-FFF2-40B4-BE49-F238E27FC236}">
                    <a16:creationId xmlns:a16="http://schemas.microsoft.com/office/drawing/2014/main" id="{78B6F3E1-D665-286A-5E33-8EECB55E9715}"/>
                  </a:ext>
                </a:extLst>
              </p:cNvPr>
              <p:cNvSpPr/>
              <p:nvPr/>
            </p:nvSpPr>
            <p:spPr>
              <a:xfrm>
                <a:off x="4938380" y="2520812"/>
                <a:ext cx="3284131" cy="40419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solidFill>
                      <a:schemeClr val="tx1"/>
                    </a:solidFill>
                    <a:latin typeface="Gilroy" panose="00000500000000000000" pitchFamily="50" charset="0"/>
                    <a:ea typeface="Open Sans" panose="020B0606030504020204" pitchFamily="34" charset="0"/>
                    <a:cs typeface="Open Sans" panose="020B0606030504020204" pitchFamily="34" charset="0"/>
                  </a:rPr>
                  <a:t>Software-Technologien</a:t>
                </a:r>
              </a:p>
            </p:txBody>
          </p:sp>
          <p:sp>
            <p:nvSpPr>
              <p:cNvPr id="11" name="Rechteck 10">
                <a:extLst>
                  <a:ext uri="{FF2B5EF4-FFF2-40B4-BE49-F238E27FC236}">
                    <a16:creationId xmlns:a16="http://schemas.microsoft.com/office/drawing/2014/main" id="{B47C5B1C-93D3-DEC0-3F15-EDD0CEEF4882}"/>
                  </a:ext>
                </a:extLst>
              </p:cNvPr>
              <p:cNvSpPr/>
              <p:nvPr/>
            </p:nvSpPr>
            <p:spPr>
              <a:xfrm>
                <a:off x="4938380" y="2998381"/>
                <a:ext cx="3284131" cy="40419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err="1">
                    <a:solidFill>
                      <a:schemeClr val="tx1"/>
                    </a:solidFill>
                    <a:latin typeface="Gilroy" panose="00000500000000000000" pitchFamily="50" charset="0"/>
                    <a:ea typeface="Open Sans" panose="020B0606030504020204" pitchFamily="34" charset="0"/>
                    <a:cs typeface="Open Sans" panose="020B0606030504020204" pitchFamily="34" charset="0"/>
                  </a:rPr>
                  <a:t>Platform</a:t>
                </a:r>
                <a:r>
                  <a:rPr lang="de-DE" sz="1400">
                    <a:solidFill>
                      <a:schemeClr val="tx1"/>
                    </a:solidFill>
                    <a:latin typeface="Gilroy" panose="00000500000000000000" pitchFamily="50" charset="0"/>
                    <a:ea typeface="Open Sans" panose="020B0606030504020204" pitchFamily="34" charset="0"/>
                    <a:cs typeface="Open Sans" panose="020B0606030504020204" pitchFamily="34" charset="0"/>
                  </a:rPr>
                  <a:t>-</a:t>
                </a:r>
                <a:r>
                  <a:rPr lang="de-DE" sz="1400" err="1">
                    <a:solidFill>
                      <a:schemeClr val="tx1"/>
                    </a:solidFill>
                    <a:latin typeface="Gilroy" panose="00000500000000000000" pitchFamily="50" charset="0"/>
                    <a:ea typeface="Open Sans" panose="020B0606030504020204" pitchFamily="34" charset="0"/>
                    <a:cs typeface="Open Sans" panose="020B0606030504020204" pitchFamily="34" charset="0"/>
                  </a:rPr>
                  <a:t>as</a:t>
                </a:r>
                <a:r>
                  <a:rPr lang="de-DE" sz="1400">
                    <a:solidFill>
                      <a:schemeClr val="tx1"/>
                    </a:solidFill>
                    <a:latin typeface="Gilroy" panose="00000500000000000000" pitchFamily="50" charset="0"/>
                    <a:ea typeface="Open Sans" panose="020B0606030504020204" pitchFamily="34" charset="0"/>
                    <a:cs typeface="Open Sans" panose="020B0606030504020204" pitchFamily="34" charset="0"/>
                  </a:rPr>
                  <a:t>-a-Service</a:t>
                </a:r>
              </a:p>
            </p:txBody>
          </p:sp>
          <p:sp>
            <p:nvSpPr>
              <p:cNvPr id="12" name="Rechteck 11">
                <a:extLst>
                  <a:ext uri="{FF2B5EF4-FFF2-40B4-BE49-F238E27FC236}">
                    <a16:creationId xmlns:a16="http://schemas.microsoft.com/office/drawing/2014/main" id="{F9F02CAA-3838-B306-FBC7-80FAFA9A127F}"/>
                  </a:ext>
                </a:extLst>
              </p:cNvPr>
              <p:cNvSpPr/>
              <p:nvPr/>
            </p:nvSpPr>
            <p:spPr>
              <a:xfrm>
                <a:off x="4938380" y="3473302"/>
                <a:ext cx="3284131" cy="40419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solidFill>
                      <a:schemeClr val="tx1"/>
                    </a:solidFill>
                    <a:latin typeface="Gilroy" panose="00000500000000000000" pitchFamily="50" charset="0"/>
                    <a:ea typeface="Open Sans" panose="020B0606030504020204" pitchFamily="34" charset="0"/>
                    <a:cs typeface="Open Sans" panose="020B0606030504020204" pitchFamily="34" charset="0"/>
                  </a:rPr>
                  <a:t>Infrastructure-</a:t>
                </a:r>
                <a:r>
                  <a:rPr lang="de-DE" sz="1400" dirty="0" err="1">
                    <a:solidFill>
                      <a:schemeClr val="tx1"/>
                    </a:solidFill>
                    <a:latin typeface="Gilroy" panose="00000500000000000000" pitchFamily="50" charset="0"/>
                    <a:ea typeface="Open Sans" panose="020B0606030504020204" pitchFamily="34" charset="0"/>
                    <a:cs typeface="Open Sans" panose="020B0606030504020204" pitchFamily="34" charset="0"/>
                  </a:rPr>
                  <a:t>as</a:t>
                </a:r>
                <a:r>
                  <a:rPr lang="de-DE" sz="1400" dirty="0">
                    <a:solidFill>
                      <a:schemeClr val="tx1"/>
                    </a:solidFill>
                    <a:latin typeface="Gilroy" panose="00000500000000000000" pitchFamily="50" charset="0"/>
                    <a:ea typeface="Open Sans" panose="020B0606030504020204" pitchFamily="34" charset="0"/>
                    <a:cs typeface="Open Sans" panose="020B0606030504020204" pitchFamily="34" charset="0"/>
                  </a:rPr>
                  <a:t>-a-Service</a:t>
                </a:r>
              </a:p>
            </p:txBody>
          </p:sp>
        </p:grpSp>
        <p:sp>
          <p:nvSpPr>
            <p:cNvPr id="16" name="Rechteck 15">
              <a:extLst>
                <a:ext uri="{FF2B5EF4-FFF2-40B4-BE49-F238E27FC236}">
                  <a16:creationId xmlns:a16="http://schemas.microsoft.com/office/drawing/2014/main" id="{94624E7E-AE56-ABB4-F3F8-C3B365178B9D}"/>
                </a:ext>
              </a:extLst>
            </p:cNvPr>
            <p:cNvSpPr/>
            <p:nvPr/>
          </p:nvSpPr>
          <p:spPr>
            <a:xfrm>
              <a:off x="1216231" y="4223540"/>
              <a:ext cx="6911162" cy="35612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solidFill>
                    <a:schemeClr val="bg1">
                      <a:lumMod val="75000"/>
                    </a:schemeClr>
                  </a:solidFill>
                  <a:latin typeface="Gilroy" panose="00000500000000000000" pitchFamily="50" charset="0"/>
                  <a:ea typeface="Open Sans" panose="020B0606030504020204" pitchFamily="34" charset="0"/>
                  <a:cs typeface="Open Sans" panose="020B0606030504020204" pitchFamily="34" charset="0"/>
                </a:rPr>
                <a:t>Kommunikationsinfrastruktur</a:t>
              </a:r>
            </a:p>
          </p:txBody>
        </p:sp>
      </p:grpSp>
      <p:sp>
        <p:nvSpPr>
          <p:cNvPr id="2" name="Titel 1">
            <a:extLst>
              <a:ext uri="{FF2B5EF4-FFF2-40B4-BE49-F238E27FC236}">
                <a16:creationId xmlns:a16="http://schemas.microsoft.com/office/drawing/2014/main" id="{ACCD2149-E1A1-FE02-D762-CEBBBD0B5257}"/>
              </a:ext>
            </a:extLst>
          </p:cNvPr>
          <p:cNvSpPr>
            <a:spLocks noGrp="1"/>
          </p:cNvSpPr>
          <p:nvPr>
            <p:ph type="title"/>
          </p:nvPr>
        </p:nvSpPr>
        <p:spPr/>
        <p:txBody>
          <a:bodyPr>
            <a:normAutofit fontScale="90000"/>
          </a:bodyPr>
          <a:lstStyle/>
          <a:p>
            <a:r>
              <a:rPr lang="de-DE" sz="1600" dirty="0">
                <a:latin typeface="Gilroy" panose="00000500000000000000" pitchFamily="50" charset="0"/>
              </a:rPr>
              <a:t>Beispiel SAP RISE*</a:t>
            </a:r>
            <a:br>
              <a:rPr lang="de-DE" sz="1600" dirty="0">
                <a:latin typeface="Gilroy" panose="00000500000000000000" pitchFamily="50" charset="0"/>
              </a:rPr>
            </a:br>
            <a:r>
              <a:rPr lang="de-DE" dirty="0"/>
              <a:t>Eigene Technologie</a:t>
            </a:r>
          </a:p>
        </p:txBody>
      </p:sp>
      <p:grpSp>
        <p:nvGrpSpPr>
          <p:cNvPr id="35" name="Gruppieren 34">
            <a:extLst>
              <a:ext uri="{FF2B5EF4-FFF2-40B4-BE49-F238E27FC236}">
                <a16:creationId xmlns:a16="http://schemas.microsoft.com/office/drawing/2014/main" id="{2ED03845-23AF-BE65-E7B0-DFA1A35F6122}"/>
              </a:ext>
            </a:extLst>
          </p:cNvPr>
          <p:cNvGrpSpPr/>
          <p:nvPr/>
        </p:nvGrpSpPr>
        <p:grpSpPr>
          <a:xfrm>
            <a:off x="4397283" y="2735088"/>
            <a:ext cx="2299996" cy="1561045"/>
            <a:chOff x="4397283" y="2433638"/>
            <a:chExt cx="1873978" cy="1561045"/>
          </a:xfrm>
        </p:grpSpPr>
        <p:sp>
          <p:nvSpPr>
            <p:cNvPr id="33" name="Rechteck 32">
              <a:extLst>
                <a:ext uri="{FF2B5EF4-FFF2-40B4-BE49-F238E27FC236}">
                  <a16:creationId xmlns:a16="http://schemas.microsoft.com/office/drawing/2014/main" id="{D6AF8F45-8C26-08CB-13BB-C14B575672E6}"/>
                </a:ext>
              </a:extLst>
            </p:cNvPr>
            <p:cNvSpPr/>
            <p:nvPr/>
          </p:nvSpPr>
          <p:spPr>
            <a:xfrm>
              <a:off x="4397283" y="2433638"/>
              <a:ext cx="1873978" cy="1561045"/>
            </a:xfrm>
            <a:prstGeom prst="rect">
              <a:avLst/>
            </a:prstGeom>
            <a:solidFill>
              <a:schemeClr val="bg1"/>
            </a:solidFill>
            <a:ln>
              <a:gradFill>
                <a:gsLst>
                  <a:gs pos="0">
                    <a:srgbClr val="34C9AD"/>
                  </a:gs>
                  <a:gs pos="100000">
                    <a:srgbClr val="4EB9D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tIns="36000" bIns="72000" rtlCol="0" anchor="b"/>
            <a:lstStyle/>
            <a:p>
              <a:pPr algn="ctr">
                <a:spcBef>
                  <a:spcPts val="600"/>
                </a:spcBef>
              </a:pPr>
              <a:r>
                <a:rPr lang="de-DE" sz="1400" dirty="0">
                  <a:solidFill>
                    <a:srgbClr val="111111"/>
                  </a:solidFill>
                  <a:latin typeface="Gilroy Bold" panose="00000800000000000000" pitchFamily="50" charset="0"/>
                </a:rPr>
                <a:t>SAP RISE*</a:t>
              </a:r>
            </a:p>
          </p:txBody>
        </p:sp>
        <p:sp>
          <p:nvSpPr>
            <p:cNvPr id="31" name="Rechteck 30">
              <a:extLst>
                <a:ext uri="{FF2B5EF4-FFF2-40B4-BE49-F238E27FC236}">
                  <a16:creationId xmlns:a16="http://schemas.microsoft.com/office/drawing/2014/main" id="{59D74916-A781-AE2D-A5D4-7668F14AB018}"/>
                </a:ext>
              </a:extLst>
            </p:cNvPr>
            <p:cNvSpPr/>
            <p:nvPr/>
          </p:nvSpPr>
          <p:spPr>
            <a:xfrm>
              <a:off x="4492292" y="2523223"/>
              <a:ext cx="1676567" cy="438390"/>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spcBef>
                  <a:spcPts val="600"/>
                </a:spcBef>
              </a:pPr>
              <a:r>
                <a:rPr lang="de-DE" sz="1200" dirty="0">
                  <a:solidFill>
                    <a:srgbClr val="111111"/>
                  </a:solidFill>
                  <a:latin typeface="Gilroy" panose="00000500000000000000" pitchFamily="50" charset="0"/>
                </a:rPr>
                <a:t>SAP ERP</a:t>
              </a:r>
            </a:p>
          </p:txBody>
        </p:sp>
        <p:sp>
          <p:nvSpPr>
            <p:cNvPr id="32" name="Rechteck 31">
              <a:extLst>
                <a:ext uri="{FF2B5EF4-FFF2-40B4-BE49-F238E27FC236}">
                  <a16:creationId xmlns:a16="http://schemas.microsoft.com/office/drawing/2014/main" id="{FF844BAB-C3E2-671E-8953-4B271B9EFEB0}"/>
                </a:ext>
              </a:extLst>
            </p:cNvPr>
            <p:cNvSpPr/>
            <p:nvPr/>
          </p:nvSpPr>
          <p:spPr>
            <a:xfrm>
              <a:off x="4492292" y="3038322"/>
              <a:ext cx="1676567" cy="438390"/>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spcBef>
                  <a:spcPts val="600"/>
                </a:spcBef>
              </a:pPr>
              <a:r>
                <a:rPr lang="de-DE" sz="1200" dirty="0">
                  <a:solidFill>
                    <a:srgbClr val="111111"/>
                  </a:solidFill>
                  <a:latin typeface="Gilroy" panose="00000500000000000000" pitchFamily="50" charset="0"/>
                </a:rPr>
                <a:t>SAP HANA</a:t>
              </a:r>
            </a:p>
          </p:txBody>
        </p:sp>
      </p:grpSp>
      <p:sp>
        <p:nvSpPr>
          <p:cNvPr id="53" name="Rechteck 52">
            <a:extLst>
              <a:ext uri="{FF2B5EF4-FFF2-40B4-BE49-F238E27FC236}">
                <a16:creationId xmlns:a16="http://schemas.microsoft.com/office/drawing/2014/main" id="{381E1C04-A6AD-FFD0-B52B-D0FCEAA9EB59}"/>
              </a:ext>
            </a:extLst>
          </p:cNvPr>
          <p:cNvSpPr/>
          <p:nvPr/>
        </p:nvSpPr>
        <p:spPr>
          <a:xfrm>
            <a:off x="8366308" y="2824673"/>
            <a:ext cx="3292288" cy="267442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algn="ctr">
              <a:spcBef>
                <a:spcPts val="600"/>
              </a:spcBef>
            </a:pPr>
            <a:r>
              <a:rPr lang="de-DE" sz="1600" b="1" dirty="0">
                <a:solidFill>
                  <a:srgbClr val="111111"/>
                </a:solidFill>
                <a:latin typeface="Gilroy Bold" panose="00000800000000000000" pitchFamily="50" charset="0"/>
              </a:rPr>
              <a:t>Wie entsteht Souveränität?</a:t>
            </a:r>
          </a:p>
          <a:p>
            <a:pPr>
              <a:spcBef>
                <a:spcPts val="600"/>
              </a:spcBef>
            </a:pPr>
            <a:r>
              <a:rPr lang="de-DE" sz="1400" dirty="0">
                <a:solidFill>
                  <a:srgbClr val="111111"/>
                </a:solidFill>
                <a:latin typeface="Gilroy" panose="00000500000000000000" pitchFamily="50" charset="0"/>
              </a:rPr>
              <a:t>Der Nutzer entwickelt, betreibt und wartet die notwendige Technologie selbst.</a:t>
            </a:r>
          </a:p>
          <a:p>
            <a:pPr>
              <a:spcBef>
                <a:spcPts val="600"/>
              </a:spcBef>
            </a:pPr>
            <a:r>
              <a:rPr lang="de-DE" sz="1400" dirty="0">
                <a:solidFill>
                  <a:srgbClr val="111111"/>
                </a:solidFill>
                <a:latin typeface="Gilroy" panose="00000500000000000000" pitchFamily="50" charset="0"/>
              </a:rPr>
              <a:t>Die </a:t>
            </a:r>
            <a:r>
              <a:rPr lang="de-DE" sz="1400" dirty="0">
                <a:solidFill>
                  <a:srgbClr val="111111"/>
                </a:solidFill>
                <a:latin typeface="Gilroy Bold" panose="00000800000000000000" pitchFamily="50" charset="0"/>
              </a:rPr>
              <a:t>Leistungsfähigkeit</a:t>
            </a:r>
            <a:r>
              <a:rPr lang="de-DE" sz="1400" dirty="0">
                <a:solidFill>
                  <a:srgbClr val="111111"/>
                </a:solidFill>
                <a:latin typeface="Gilroy" panose="00000500000000000000" pitchFamily="50" charset="0"/>
              </a:rPr>
              <a:t> hängt wesentlich von Kompetenz und Höhe der Investitionen ab.</a:t>
            </a:r>
          </a:p>
          <a:p>
            <a:pPr>
              <a:spcBef>
                <a:spcPts val="600"/>
              </a:spcBef>
            </a:pPr>
            <a:r>
              <a:rPr lang="de-DE" sz="1400" dirty="0">
                <a:solidFill>
                  <a:srgbClr val="111111"/>
                </a:solidFill>
                <a:latin typeface="Gilroy" panose="00000500000000000000" pitchFamily="50" charset="0"/>
              </a:rPr>
              <a:t>Der Grad der </a:t>
            </a:r>
            <a:r>
              <a:rPr lang="de-DE" sz="1400" dirty="0">
                <a:solidFill>
                  <a:srgbClr val="111111"/>
                </a:solidFill>
                <a:latin typeface="Gilroy Bold" panose="00000800000000000000" pitchFamily="50" charset="0"/>
              </a:rPr>
              <a:t>Kontrolle</a:t>
            </a:r>
            <a:r>
              <a:rPr lang="de-DE" sz="1400" dirty="0">
                <a:solidFill>
                  <a:srgbClr val="111111"/>
                </a:solidFill>
                <a:latin typeface="Gilroy" panose="00000500000000000000" pitchFamily="50" charset="0"/>
              </a:rPr>
              <a:t> ist aufgrund der vollständigen Eigenproduktion sehr hoch.</a:t>
            </a:r>
          </a:p>
          <a:p>
            <a:pPr>
              <a:spcBef>
                <a:spcPts val="600"/>
              </a:spcBef>
            </a:pPr>
            <a:endParaRPr lang="de-DE" sz="1400" dirty="0">
              <a:solidFill>
                <a:srgbClr val="111111"/>
              </a:solidFill>
              <a:latin typeface="Gilroy" panose="00000500000000000000" pitchFamily="50" charset="0"/>
            </a:endParaRPr>
          </a:p>
        </p:txBody>
      </p:sp>
      <p:sp>
        <p:nvSpPr>
          <p:cNvPr id="54" name="Rechteck 53">
            <a:extLst>
              <a:ext uri="{FF2B5EF4-FFF2-40B4-BE49-F238E27FC236}">
                <a16:creationId xmlns:a16="http://schemas.microsoft.com/office/drawing/2014/main" id="{DA9685A1-AEC2-CBD6-E89E-853C32E48D46}"/>
              </a:ext>
            </a:extLst>
          </p:cNvPr>
          <p:cNvSpPr/>
          <p:nvPr/>
        </p:nvSpPr>
        <p:spPr>
          <a:xfrm>
            <a:off x="4397282" y="2265662"/>
            <a:ext cx="2299995" cy="382892"/>
          </a:xfrm>
          <a:prstGeom prst="rect">
            <a:avLst/>
          </a:prstGeom>
          <a:gradFill flip="none" rotWithShape="1">
            <a:gsLst>
              <a:gs pos="0">
                <a:srgbClr val="B375FC"/>
              </a:gs>
              <a:gs pos="100000">
                <a:srgbClr val="4EB9D3">
                  <a:alpha val="5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a:solidFill>
                  <a:schemeClr val="tx1"/>
                </a:solidFill>
                <a:latin typeface="Gilroy Bold" panose="00000800000000000000" pitchFamily="50" charset="0"/>
                <a:ea typeface="Open Sans" panose="020B0606030504020204" pitchFamily="34" charset="0"/>
                <a:cs typeface="Open Sans" panose="020B0606030504020204" pitchFamily="34" charset="0"/>
              </a:rPr>
              <a:t>SAP als Nutzer </a:t>
            </a:r>
          </a:p>
        </p:txBody>
      </p:sp>
      <p:sp>
        <p:nvSpPr>
          <p:cNvPr id="3" name="Textfeld 2">
            <a:extLst>
              <a:ext uri="{FF2B5EF4-FFF2-40B4-BE49-F238E27FC236}">
                <a16:creationId xmlns:a16="http://schemas.microsoft.com/office/drawing/2014/main" id="{98A5D2C4-72D1-1316-C301-F4F78AF12080}"/>
              </a:ext>
            </a:extLst>
          </p:cNvPr>
          <p:cNvSpPr txBox="1"/>
          <p:nvPr/>
        </p:nvSpPr>
        <p:spPr>
          <a:xfrm>
            <a:off x="471920" y="5923812"/>
            <a:ext cx="11089633" cy="523220"/>
          </a:xfrm>
          <a:prstGeom prst="rect">
            <a:avLst/>
          </a:prstGeom>
          <a:noFill/>
        </p:spPr>
        <p:txBody>
          <a:bodyPr wrap="square" rtlCol="0">
            <a:spAutoFit/>
          </a:bodyPr>
          <a:lstStyle/>
          <a:p>
            <a:r>
              <a:rPr lang="de-DE" sz="1400" dirty="0">
                <a:solidFill>
                  <a:schemeClr val="bg1">
                    <a:lumMod val="75000"/>
                  </a:schemeClr>
                </a:solidFill>
                <a:latin typeface="Gilroy" panose="00000500000000000000" pitchFamily="50" charset="0"/>
              </a:rPr>
              <a:t>*Hinweis: SAP RISE ist im engeren Sinne kein Ansatz für digitale Souveränität, sondern ein Beispiel dafür, wie eine Organisation (in diesem Falle SAP) mittels eigener Leistungserbringung einen hohen Grad an digitaler Selbstbestimmung erlangen kann.</a:t>
            </a:r>
          </a:p>
        </p:txBody>
      </p:sp>
    </p:spTree>
    <p:extLst>
      <p:ext uri="{BB962C8B-B14F-4D97-AF65-F5344CB8AC3E}">
        <p14:creationId xmlns:p14="http://schemas.microsoft.com/office/powerpoint/2010/main" val="8496154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uppieren 29">
            <a:extLst>
              <a:ext uri="{FF2B5EF4-FFF2-40B4-BE49-F238E27FC236}">
                <a16:creationId xmlns:a16="http://schemas.microsoft.com/office/drawing/2014/main" id="{FFCF6335-B582-E246-2FDE-4CA318352449}"/>
              </a:ext>
            </a:extLst>
          </p:cNvPr>
          <p:cNvGrpSpPr/>
          <p:nvPr/>
        </p:nvGrpSpPr>
        <p:grpSpPr>
          <a:xfrm>
            <a:off x="1206770" y="2824673"/>
            <a:ext cx="6911162" cy="2493438"/>
            <a:chOff x="1216231" y="2965879"/>
            <a:chExt cx="6911162" cy="2025554"/>
          </a:xfrm>
        </p:grpSpPr>
        <p:sp>
          <p:nvSpPr>
            <p:cNvPr id="29" name="Rechteck 28">
              <a:extLst>
                <a:ext uri="{FF2B5EF4-FFF2-40B4-BE49-F238E27FC236}">
                  <a16:creationId xmlns:a16="http://schemas.microsoft.com/office/drawing/2014/main" id="{1C5D8E36-A4B7-BB5C-8B24-B02231FB7045}"/>
                </a:ext>
              </a:extLst>
            </p:cNvPr>
            <p:cNvSpPr/>
            <p:nvPr/>
          </p:nvSpPr>
          <p:spPr>
            <a:xfrm>
              <a:off x="1216231" y="4635305"/>
              <a:ext cx="6911162" cy="35612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solidFill>
                    <a:schemeClr val="bg1">
                      <a:lumMod val="75000"/>
                    </a:schemeClr>
                  </a:solidFill>
                  <a:latin typeface="Gilroy" panose="00000500000000000000" pitchFamily="50" charset="0"/>
                  <a:ea typeface="Open Sans" panose="020B0606030504020204" pitchFamily="34" charset="0"/>
                  <a:cs typeface="Open Sans" panose="020B0606030504020204" pitchFamily="34" charset="0"/>
                </a:rPr>
                <a:t>Komponenten</a:t>
              </a:r>
            </a:p>
          </p:txBody>
        </p:sp>
        <p:grpSp>
          <p:nvGrpSpPr>
            <p:cNvPr id="5" name="Gruppieren 4">
              <a:extLst>
                <a:ext uri="{FF2B5EF4-FFF2-40B4-BE49-F238E27FC236}">
                  <a16:creationId xmlns:a16="http://schemas.microsoft.com/office/drawing/2014/main" id="{4D8E1B67-F656-E843-7806-9FB6B18CEE9F}"/>
                </a:ext>
              </a:extLst>
            </p:cNvPr>
            <p:cNvGrpSpPr/>
            <p:nvPr/>
          </p:nvGrpSpPr>
          <p:grpSpPr>
            <a:xfrm>
              <a:off x="1216231" y="2965879"/>
              <a:ext cx="6911162" cy="1195346"/>
              <a:chOff x="4938380" y="2520812"/>
              <a:chExt cx="3284131" cy="1356685"/>
            </a:xfrm>
            <a:gradFill>
              <a:gsLst>
                <a:gs pos="0">
                  <a:srgbClr val="34CA8C">
                    <a:alpha val="50000"/>
                  </a:srgbClr>
                </a:gs>
                <a:gs pos="100000">
                  <a:srgbClr val="42D0C6">
                    <a:alpha val="50000"/>
                  </a:srgbClr>
                </a:gs>
              </a:gsLst>
              <a:lin ang="4800000" scaled="0"/>
            </a:gradFill>
          </p:grpSpPr>
          <p:sp>
            <p:nvSpPr>
              <p:cNvPr id="9" name="Rechteck 8">
                <a:extLst>
                  <a:ext uri="{FF2B5EF4-FFF2-40B4-BE49-F238E27FC236}">
                    <a16:creationId xmlns:a16="http://schemas.microsoft.com/office/drawing/2014/main" id="{78B6F3E1-D665-286A-5E33-8EECB55E9715}"/>
                  </a:ext>
                </a:extLst>
              </p:cNvPr>
              <p:cNvSpPr/>
              <p:nvPr/>
            </p:nvSpPr>
            <p:spPr>
              <a:xfrm>
                <a:off x="4938380" y="2520812"/>
                <a:ext cx="3284131" cy="40419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Software-Technologien</a:t>
                </a:r>
              </a:p>
            </p:txBody>
          </p:sp>
          <p:sp>
            <p:nvSpPr>
              <p:cNvPr id="11" name="Rechteck 10">
                <a:extLst>
                  <a:ext uri="{FF2B5EF4-FFF2-40B4-BE49-F238E27FC236}">
                    <a16:creationId xmlns:a16="http://schemas.microsoft.com/office/drawing/2014/main" id="{B47C5B1C-93D3-DEC0-3F15-EDD0CEEF4882}"/>
                  </a:ext>
                </a:extLst>
              </p:cNvPr>
              <p:cNvSpPr/>
              <p:nvPr/>
            </p:nvSpPr>
            <p:spPr>
              <a:xfrm>
                <a:off x="4938380" y="2998381"/>
                <a:ext cx="3284131" cy="40419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err="1">
                    <a:solidFill>
                      <a:srgbClr val="013453"/>
                    </a:solidFill>
                    <a:latin typeface="Gilroy" panose="00000500000000000000" pitchFamily="50" charset="0"/>
                    <a:ea typeface="Open Sans" panose="020B0606030504020204" pitchFamily="34" charset="0"/>
                    <a:cs typeface="Open Sans" panose="020B0606030504020204" pitchFamily="34" charset="0"/>
                  </a:rPr>
                  <a:t>Platform</a:t>
                </a:r>
                <a:r>
                  <a:rPr lang="de-DE" sz="1400">
                    <a:solidFill>
                      <a:srgbClr val="013453"/>
                    </a:solidFill>
                    <a:latin typeface="Gilroy" panose="00000500000000000000" pitchFamily="50" charset="0"/>
                    <a:ea typeface="Open Sans" panose="020B0606030504020204" pitchFamily="34" charset="0"/>
                    <a:cs typeface="Open Sans" panose="020B0606030504020204" pitchFamily="34" charset="0"/>
                  </a:rPr>
                  <a:t>-</a:t>
                </a:r>
                <a:r>
                  <a:rPr lang="de-DE" sz="1400" err="1">
                    <a:solidFill>
                      <a:srgbClr val="013453"/>
                    </a:solidFill>
                    <a:latin typeface="Gilroy" panose="00000500000000000000" pitchFamily="50" charset="0"/>
                    <a:ea typeface="Open Sans" panose="020B0606030504020204" pitchFamily="34" charset="0"/>
                    <a:cs typeface="Open Sans" panose="020B0606030504020204" pitchFamily="34" charset="0"/>
                  </a:rPr>
                  <a:t>as</a:t>
                </a:r>
                <a:r>
                  <a:rPr lang="de-DE" sz="1400">
                    <a:solidFill>
                      <a:srgbClr val="013453"/>
                    </a:solidFill>
                    <a:latin typeface="Gilroy" panose="00000500000000000000" pitchFamily="50" charset="0"/>
                    <a:ea typeface="Open Sans" panose="020B0606030504020204" pitchFamily="34" charset="0"/>
                    <a:cs typeface="Open Sans" panose="020B0606030504020204" pitchFamily="34" charset="0"/>
                  </a:rPr>
                  <a:t>-a-Service</a:t>
                </a:r>
              </a:p>
            </p:txBody>
          </p:sp>
          <p:sp>
            <p:nvSpPr>
              <p:cNvPr id="12" name="Rechteck 11">
                <a:extLst>
                  <a:ext uri="{FF2B5EF4-FFF2-40B4-BE49-F238E27FC236}">
                    <a16:creationId xmlns:a16="http://schemas.microsoft.com/office/drawing/2014/main" id="{F9F02CAA-3838-B306-FBC7-80FAFA9A127F}"/>
                  </a:ext>
                </a:extLst>
              </p:cNvPr>
              <p:cNvSpPr/>
              <p:nvPr/>
            </p:nvSpPr>
            <p:spPr>
              <a:xfrm>
                <a:off x="4938380" y="3473302"/>
                <a:ext cx="3284131" cy="40419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Infrastructure-</a:t>
                </a:r>
                <a:r>
                  <a:rPr lang="de-DE" sz="1400" dirty="0" err="1">
                    <a:solidFill>
                      <a:srgbClr val="013453"/>
                    </a:solidFill>
                    <a:latin typeface="Gilroy" panose="00000500000000000000" pitchFamily="50" charset="0"/>
                    <a:ea typeface="Open Sans" panose="020B0606030504020204" pitchFamily="34" charset="0"/>
                    <a:cs typeface="Open Sans" panose="020B0606030504020204" pitchFamily="34" charset="0"/>
                  </a:rPr>
                  <a:t>as</a:t>
                </a:r>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-a-Service</a:t>
                </a:r>
              </a:p>
            </p:txBody>
          </p:sp>
        </p:grpSp>
        <p:sp>
          <p:nvSpPr>
            <p:cNvPr id="16" name="Rechteck 15">
              <a:extLst>
                <a:ext uri="{FF2B5EF4-FFF2-40B4-BE49-F238E27FC236}">
                  <a16:creationId xmlns:a16="http://schemas.microsoft.com/office/drawing/2014/main" id="{94624E7E-AE56-ABB4-F3F8-C3B365178B9D}"/>
                </a:ext>
              </a:extLst>
            </p:cNvPr>
            <p:cNvSpPr/>
            <p:nvPr/>
          </p:nvSpPr>
          <p:spPr>
            <a:xfrm>
              <a:off x="1216231" y="4223540"/>
              <a:ext cx="6911162" cy="35612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solidFill>
                    <a:schemeClr val="bg1">
                      <a:lumMod val="75000"/>
                    </a:schemeClr>
                  </a:solidFill>
                  <a:latin typeface="Gilroy" panose="00000500000000000000" pitchFamily="50" charset="0"/>
                  <a:ea typeface="Open Sans" panose="020B0606030504020204" pitchFamily="34" charset="0"/>
                  <a:cs typeface="Open Sans" panose="020B0606030504020204" pitchFamily="34" charset="0"/>
                </a:rPr>
                <a:t>Kommunikationsinfrastruktur</a:t>
              </a:r>
            </a:p>
          </p:txBody>
        </p:sp>
      </p:grpSp>
      <p:sp>
        <p:nvSpPr>
          <p:cNvPr id="2" name="Titel 1">
            <a:extLst>
              <a:ext uri="{FF2B5EF4-FFF2-40B4-BE49-F238E27FC236}">
                <a16:creationId xmlns:a16="http://schemas.microsoft.com/office/drawing/2014/main" id="{ACCD2149-E1A1-FE02-D762-CEBBBD0B5257}"/>
              </a:ext>
            </a:extLst>
          </p:cNvPr>
          <p:cNvSpPr>
            <a:spLocks noGrp="1"/>
          </p:cNvSpPr>
          <p:nvPr>
            <p:ph type="title"/>
          </p:nvPr>
        </p:nvSpPr>
        <p:spPr/>
        <p:txBody>
          <a:bodyPr>
            <a:normAutofit fontScale="90000"/>
          </a:bodyPr>
          <a:lstStyle/>
          <a:p>
            <a:r>
              <a:rPr lang="de-DE" sz="1600" dirty="0">
                <a:latin typeface="Gilroy" panose="00000500000000000000" pitchFamily="50" charset="0"/>
              </a:rPr>
              <a:t>Beispiel </a:t>
            </a:r>
            <a:r>
              <a:rPr lang="de-DE" sz="1600" dirty="0" err="1">
                <a:latin typeface="Gilroy" panose="00000500000000000000" pitchFamily="50" charset="0"/>
              </a:rPr>
              <a:t>Owncloud</a:t>
            </a:r>
            <a:r>
              <a:rPr lang="de-DE" sz="1600" dirty="0">
                <a:latin typeface="Gilroy" panose="00000500000000000000" pitchFamily="50" charset="0"/>
              </a:rPr>
              <a:t>, </a:t>
            </a:r>
            <a:r>
              <a:rPr lang="de-DE" sz="1600" dirty="0" err="1">
                <a:latin typeface="Gilroy" panose="00000500000000000000" pitchFamily="50" charset="0"/>
              </a:rPr>
              <a:t>Kubernetes</a:t>
            </a:r>
            <a:r>
              <a:rPr lang="de-DE" sz="1600" dirty="0">
                <a:latin typeface="Gilroy" panose="00000500000000000000" pitchFamily="50" charset="0"/>
              </a:rPr>
              <a:t>, log4j, Phoenix und Sovereign Cloud Stack</a:t>
            </a:r>
            <a:br>
              <a:rPr lang="de-DE" sz="3600" dirty="0">
                <a:latin typeface="Gilroy" panose="00000500000000000000" pitchFamily="50" charset="0"/>
              </a:rPr>
            </a:br>
            <a:r>
              <a:rPr lang="de-DE" dirty="0"/>
              <a:t>Open-Source-Softwares</a:t>
            </a:r>
          </a:p>
        </p:txBody>
      </p:sp>
      <p:sp>
        <p:nvSpPr>
          <p:cNvPr id="53" name="Rechteck 52">
            <a:extLst>
              <a:ext uri="{FF2B5EF4-FFF2-40B4-BE49-F238E27FC236}">
                <a16:creationId xmlns:a16="http://schemas.microsoft.com/office/drawing/2014/main" id="{BEC7D98C-DDF1-FC0D-FDBF-2565EC9FAFBF}"/>
              </a:ext>
            </a:extLst>
          </p:cNvPr>
          <p:cNvSpPr/>
          <p:nvPr/>
        </p:nvSpPr>
        <p:spPr>
          <a:xfrm>
            <a:off x="8366308" y="2022210"/>
            <a:ext cx="3292288" cy="409768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algn="ctr">
              <a:spcBef>
                <a:spcPts val="600"/>
              </a:spcBef>
            </a:pPr>
            <a:r>
              <a:rPr lang="de-DE" sz="1600" b="1" dirty="0">
                <a:solidFill>
                  <a:srgbClr val="111111"/>
                </a:solidFill>
                <a:latin typeface="Gilroy Bold" panose="00000800000000000000" pitchFamily="50" charset="0"/>
              </a:rPr>
              <a:t>Wie entsteht Souveränität?</a:t>
            </a:r>
          </a:p>
          <a:p>
            <a:pPr>
              <a:spcBef>
                <a:spcPts val="600"/>
              </a:spcBef>
            </a:pPr>
            <a:r>
              <a:rPr lang="de-DE" sz="1400" dirty="0">
                <a:solidFill>
                  <a:srgbClr val="111111"/>
                </a:solidFill>
                <a:latin typeface="Gilroy" panose="00000500000000000000" pitchFamily="50" charset="0"/>
              </a:rPr>
              <a:t>Der Quellcode der Software ist frei verfügbar. Im Bedarfsfalle kann der Nutzer diesen verwenden und alle Teile der Wertschöpfung selbst übernehmen (Betrieb, Wartung, Weiterentwicklung).  </a:t>
            </a:r>
          </a:p>
          <a:p>
            <a:pPr>
              <a:spcBef>
                <a:spcPts val="600"/>
              </a:spcBef>
            </a:pPr>
            <a:r>
              <a:rPr lang="de-DE" sz="1400" dirty="0">
                <a:solidFill>
                  <a:srgbClr val="111111"/>
                </a:solidFill>
                <a:latin typeface="Gilroy" panose="00000500000000000000" pitchFamily="50" charset="0"/>
              </a:rPr>
              <a:t>Der Nutzer kann aus einem breiten Portfolio an Open-Source-Software auswählen und die </a:t>
            </a:r>
            <a:r>
              <a:rPr lang="de-DE" sz="1400" dirty="0">
                <a:solidFill>
                  <a:srgbClr val="111111"/>
                </a:solidFill>
                <a:latin typeface="Gilroy Bold" panose="00000800000000000000" pitchFamily="50" charset="0"/>
              </a:rPr>
              <a:t>Leistungsfähigkeit</a:t>
            </a:r>
            <a:r>
              <a:rPr lang="de-DE" sz="1400" dirty="0">
                <a:solidFill>
                  <a:srgbClr val="111111"/>
                </a:solidFill>
                <a:latin typeface="Gilroy" panose="00000500000000000000" pitchFamily="50" charset="0"/>
              </a:rPr>
              <a:t> seiner IT erhöhen. </a:t>
            </a:r>
          </a:p>
          <a:p>
            <a:pPr>
              <a:spcBef>
                <a:spcPts val="600"/>
              </a:spcBef>
            </a:pPr>
            <a:r>
              <a:rPr lang="de-DE" sz="1400" dirty="0">
                <a:solidFill>
                  <a:srgbClr val="111111"/>
                </a:solidFill>
                <a:latin typeface="Gilroy" panose="00000500000000000000" pitchFamily="50" charset="0"/>
              </a:rPr>
              <a:t>Der Grad der </a:t>
            </a:r>
            <a:r>
              <a:rPr lang="de-DE" sz="1400" dirty="0">
                <a:solidFill>
                  <a:srgbClr val="111111"/>
                </a:solidFill>
                <a:latin typeface="Gilroy Bold" panose="00000800000000000000" pitchFamily="50" charset="0"/>
              </a:rPr>
              <a:t>Kontrolle</a:t>
            </a:r>
            <a:r>
              <a:rPr lang="de-DE" sz="1400" dirty="0">
                <a:solidFill>
                  <a:srgbClr val="111111"/>
                </a:solidFill>
                <a:latin typeface="Gilroy" panose="00000500000000000000" pitchFamily="50" charset="0"/>
              </a:rPr>
              <a:t> hängt davon ab, wie viel Kompetenz und Ressourcen der Nutzer aufbaut, um im Ernstfall die Softwares tatsächlich betreiben, warten und weiterentwickeln zu können.</a:t>
            </a:r>
          </a:p>
        </p:txBody>
      </p:sp>
      <p:sp>
        <p:nvSpPr>
          <p:cNvPr id="54" name="Rechteck 53">
            <a:extLst>
              <a:ext uri="{FF2B5EF4-FFF2-40B4-BE49-F238E27FC236}">
                <a16:creationId xmlns:a16="http://schemas.microsoft.com/office/drawing/2014/main" id="{E04D0001-D699-5BB3-0825-DBF27268A939}"/>
              </a:ext>
            </a:extLst>
          </p:cNvPr>
          <p:cNvSpPr/>
          <p:nvPr/>
        </p:nvSpPr>
        <p:spPr>
          <a:xfrm>
            <a:off x="3815782" y="2184837"/>
            <a:ext cx="3219250" cy="382892"/>
          </a:xfrm>
          <a:prstGeom prst="rect">
            <a:avLst/>
          </a:prstGeom>
          <a:gradFill flip="none" rotWithShape="1">
            <a:gsLst>
              <a:gs pos="0">
                <a:srgbClr val="B375FC"/>
              </a:gs>
              <a:gs pos="100000">
                <a:srgbClr val="4EB9D3">
                  <a:alpha val="5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a:solidFill>
                  <a:schemeClr val="tx1"/>
                </a:solidFill>
                <a:latin typeface="Gilroy Bold" panose="00000800000000000000" pitchFamily="50" charset="0"/>
                <a:ea typeface="Open Sans" panose="020B0606030504020204" pitchFamily="34" charset="0"/>
                <a:cs typeface="Open Sans" panose="020B0606030504020204" pitchFamily="34" charset="0"/>
              </a:rPr>
              <a:t>Nutzer </a:t>
            </a:r>
          </a:p>
        </p:txBody>
      </p:sp>
      <p:cxnSp>
        <p:nvCxnSpPr>
          <p:cNvPr id="55" name="Gerader Verbinder 54">
            <a:extLst>
              <a:ext uri="{FF2B5EF4-FFF2-40B4-BE49-F238E27FC236}">
                <a16:creationId xmlns:a16="http://schemas.microsoft.com/office/drawing/2014/main" id="{FDBBA367-5657-4D41-C7F4-8E2666514380}"/>
              </a:ext>
            </a:extLst>
          </p:cNvPr>
          <p:cNvCxnSpPr>
            <a:cxnSpLocks/>
          </p:cNvCxnSpPr>
          <p:nvPr/>
        </p:nvCxnSpPr>
        <p:spPr>
          <a:xfrm>
            <a:off x="4966425" y="2552679"/>
            <a:ext cx="0" cy="1328849"/>
          </a:xfrm>
          <a:prstGeom prst="line">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 name="Gerader Verbinder 57">
            <a:extLst>
              <a:ext uri="{FF2B5EF4-FFF2-40B4-BE49-F238E27FC236}">
                <a16:creationId xmlns:a16="http://schemas.microsoft.com/office/drawing/2014/main" id="{3A2373C6-59EA-928F-3FF6-6186573250FD}"/>
              </a:ext>
            </a:extLst>
          </p:cNvPr>
          <p:cNvCxnSpPr>
            <a:cxnSpLocks/>
          </p:cNvCxnSpPr>
          <p:nvPr/>
        </p:nvCxnSpPr>
        <p:spPr>
          <a:xfrm>
            <a:off x="5398225" y="2552679"/>
            <a:ext cx="0" cy="1328849"/>
          </a:xfrm>
          <a:prstGeom prst="line">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9" name="Gerader Verbinder 58">
            <a:extLst>
              <a:ext uri="{FF2B5EF4-FFF2-40B4-BE49-F238E27FC236}">
                <a16:creationId xmlns:a16="http://schemas.microsoft.com/office/drawing/2014/main" id="{621A119D-73AB-5821-3FD6-CAFFE821FE81}"/>
              </a:ext>
            </a:extLst>
          </p:cNvPr>
          <p:cNvCxnSpPr>
            <a:cxnSpLocks/>
          </p:cNvCxnSpPr>
          <p:nvPr/>
        </p:nvCxnSpPr>
        <p:spPr>
          <a:xfrm>
            <a:off x="5830025" y="2552679"/>
            <a:ext cx="0" cy="1328849"/>
          </a:xfrm>
          <a:prstGeom prst="line">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1" name="Rechteck 60">
            <a:extLst>
              <a:ext uri="{FF2B5EF4-FFF2-40B4-BE49-F238E27FC236}">
                <a16:creationId xmlns:a16="http://schemas.microsoft.com/office/drawing/2014/main" id="{05044A0F-58AA-A9D9-0EA1-5F7D56013175}"/>
              </a:ext>
            </a:extLst>
          </p:cNvPr>
          <p:cNvSpPr/>
          <p:nvPr/>
        </p:nvSpPr>
        <p:spPr>
          <a:xfrm>
            <a:off x="4533710" y="2824673"/>
            <a:ext cx="1302265" cy="43839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spcBef>
                <a:spcPts val="600"/>
              </a:spcBef>
            </a:pPr>
            <a:r>
              <a:rPr lang="de-DE" sz="1200" dirty="0" err="1">
                <a:solidFill>
                  <a:srgbClr val="111111"/>
                </a:solidFill>
                <a:latin typeface="Gilroy" panose="00000500000000000000" pitchFamily="50" charset="0"/>
              </a:rPr>
              <a:t>Owncloud</a:t>
            </a:r>
            <a:endParaRPr lang="de-DE" sz="1200" dirty="0">
              <a:solidFill>
                <a:srgbClr val="111111"/>
              </a:solidFill>
              <a:latin typeface="Gilroy" panose="00000500000000000000" pitchFamily="50" charset="0"/>
            </a:endParaRPr>
          </a:p>
        </p:txBody>
      </p:sp>
      <p:cxnSp>
        <p:nvCxnSpPr>
          <p:cNvPr id="6" name="Gerader Verbinder 5">
            <a:extLst>
              <a:ext uri="{FF2B5EF4-FFF2-40B4-BE49-F238E27FC236}">
                <a16:creationId xmlns:a16="http://schemas.microsoft.com/office/drawing/2014/main" id="{911E4C58-5C5D-2C82-0731-8E5DC46DEFAA}"/>
              </a:ext>
            </a:extLst>
          </p:cNvPr>
          <p:cNvCxnSpPr>
            <a:cxnSpLocks/>
          </p:cNvCxnSpPr>
          <p:nvPr/>
        </p:nvCxnSpPr>
        <p:spPr>
          <a:xfrm>
            <a:off x="4356825" y="2552679"/>
            <a:ext cx="0" cy="1328849"/>
          </a:xfrm>
          <a:prstGeom prst="line">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 name="Rechteck 6">
            <a:extLst>
              <a:ext uri="{FF2B5EF4-FFF2-40B4-BE49-F238E27FC236}">
                <a16:creationId xmlns:a16="http://schemas.microsoft.com/office/drawing/2014/main" id="{1C3A244D-5C04-6C78-DC3C-8C88915B2C40}"/>
              </a:ext>
            </a:extLst>
          </p:cNvPr>
          <p:cNvSpPr/>
          <p:nvPr/>
        </p:nvSpPr>
        <p:spPr>
          <a:xfrm>
            <a:off x="3815782" y="3339772"/>
            <a:ext cx="645183" cy="43839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spcBef>
                <a:spcPts val="600"/>
              </a:spcBef>
            </a:pPr>
            <a:r>
              <a:rPr lang="de-DE" sz="1200" dirty="0">
                <a:solidFill>
                  <a:srgbClr val="111111"/>
                </a:solidFill>
                <a:latin typeface="Gilroy" panose="00000500000000000000" pitchFamily="50" charset="0"/>
              </a:rPr>
              <a:t>log4j</a:t>
            </a:r>
          </a:p>
        </p:txBody>
      </p:sp>
      <p:cxnSp>
        <p:nvCxnSpPr>
          <p:cNvPr id="10" name="Gerader Verbinder 9">
            <a:extLst>
              <a:ext uri="{FF2B5EF4-FFF2-40B4-BE49-F238E27FC236}">
                <a16:creationId xmlns:a16="http://schemas.microsoft.com/office/drawing/2014/main" id="{56B8BC50-F76C-813B-B9D7-36886A02D99E}"/>
              </a:ext>
            </a:extLst>
          </p:cNvPr>
          <p:cNvCxnSpPr>
            <a:cxnSpLocks/>
          </p:cNvCxnSpPr>
          <p:nvPr/>
        </p:nvCxnSpPr>
        <p:spPr>
          <a:xfrm>
            <a:off x="6579325" y="2552679"/>
            <a:ext cx="0" cy="1328849"/>
          </a:xfrm>
          <a:prstGeom prst="line">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3" name="Rechteck 12">
            <a:extLst>
              <a:ext uri="{FF2B5EF4-FFF2-40B4-BE49-F238E27FC236}">
                <a16:creationId xmlns:a16="http://schemas.microsoft.com/office/drawing/2014/main" id="{F34EF82B-8AB0-1E64-E354-9DDB436D9F21}"/>
              </a:ext>
            </a:extLst>
          </p:cNvPr>
          <p:cNvSpPr/>
          <p:nvPr/>
        </p:nvSpPr>
        <p:spPr>
          <a:xfrm>
            <a:off x="5274560" y="3339772"/>
            <a:ext cx="1100956" cy="43839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spcBef>
                <a:spcPts val="600"/>
              </a:spcBef>
            </a:pPr>
            <a:r>
              <a:rPr lang="de-DE" sz="1200" dirty="0" err="1">
                <a:solidFill>
                  <a:srgbClr val="111111"/>
                </a:solidFill>
                <a:latin typeface="Gilroy" panose="00000500000000000000" pitchFamily="50" charset="0"/>
              </a:rPr>
              <a:t>Kubernetes</a:t>
            </a:r>
            <a:endParaRPr lang="de-DE" sz="1200" dirty="0">
              <a:solidFill>
                <a:srgbClr val="111111"/>
              </a:solidFill>
              <a:latin typeface="Gilroy" panose="00000500000000000000" pitchFamily="50" charset="0"/>
            </a:endParaRPr>
          </a:p>
        </p:txBody>
      </p:sp>
      <p:sp>
        <p:nvSpPr>
          <p:cNvPr id="14" name="Rechteck 13">
            <a:extLst>
              <a:ext uri="{FF2B5EF4-FFF2-40B4-BE49-F238E27FC236}">
                <a16:creationId xmlns:a16="http://schemas.microsoft.com/office/drawing/2014/main" id="{D21C1C5F-532F-9121-20F7-193F02885FC7}"/>
              </a:ext>
            </a:extLst>
          </p:cNvPr>
          <p:cNvSpPr/>
          <p:nvPr/>
        </p:nvSpPr>
        <p:spPr>
          <a:xfrm>
            <a:off x="5646602" y="3857743"/>
            <a:ext cx="1130534" cy="43839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spcBef>
                <a:spcPts val="600"/>
              </a:spcBef>
            </a:pPr>
            <a:r>
              <a:rPr lang="de-DE" sz="1200" dirty="0">
                <a:solidFill>
                  <a:srgbClr val="111111"/>
                </a:solidFill>
                <a:latin typeface="Gilroy" panose="00000500000000000000" pitchFamily="50" charset="0"/>
              </a:rPr>
              <a:t>Sovereign Cloud Stack</a:t>
            </a:r>
          </a:p>
        </p:txBody>
      </p:sp>
      <p:sp>
        <p:nvSpPr>
          <p:cNvPr id="19" name="Rechteck 18">
            <a:extLst>
              <a:ext uri="{FF2B5EF4-FFF2-40B4-BE49-F238E27FC236}">
                <a16:creationId xmlns:a16="http://schemas.microsoft.com/office/drawing/2014/main" id="{924EA537-AA17-5994-73B9-CCED64577C07}"/>
              </a:ext>
            </a:extLst>
          </p:cNvPr>
          <p:cNvSpPr/>
          <p:nvPr/>
        </p:nvSpPr>
        <p:spPr>
          <a:xfrm>
            <a:off x="6455113" y="2824673"/>
            <a:ext cx="1302265" cy="43839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spcBef>
                <a:spcPts val="600"/>
              </a:spcBef>
            </a:pPr>
            <a:r>
              <a:rPr lang="de-DE" sz="1200" dirty="0">
                <a:solidFill>
                  <a:srgbClr val="111111"/>
                </a:solidFill>
                <a:latin typeface="Gilroy" panose="00000500000000000000" pitchFamily="50" charset="0"/>
              </a:rPr>
              <a:t>Phoenix</a:t>
            </a:r>
          </a:p>
        </p:txBody>
      </p:sp>
      <p:sp>
        <p:nvSpPr>
          <p:cNvPr id="21" name="Rechteck 20">
            <a:extLst>
              <a:ext uri="{FF2B5EF4-FFF2-40B4-BE49-F238E27FC236}">
                <a16:creationId xmlns:a16="http://schemas.microsoft.com/office/drawing/2014/main" id="{C28E443A-CA65-5BA2-C6F3-59C250F30606}"/>
              </a:ext>
            </a:extLst>
          </p:cNvPr>
          <p:cNvSpPr/>
          <p:nvPr/>
        </p:nvSpPr>
        <p:spPr>
          <a:xfrm>
            <a:off x="4057429" y="3857743"/>
            <a:ext cx="1130534" cy="43839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spcBef>
                <a:spcPts val="600"/>
              </a:spcBef>
            </a:pPr>
            <a:r>
              <a:rPr lang="de-DE" sz="1200" dirty="0">
                <a:solidFill>
                  <a:srgbClr val="111111"/>
                </a:solidFill>
                <a:latin typeface="Gilroy" panose="00000500000000000000" pitchFamily="50" charset="0"/>
              </a:rPr>
              <a:t>Open Stack</a:t>
            </a:r>
          </a:p>
        </p:txBody>
      </p:sp>
    </p:spTree>
    <p:extLst>
      <p:ext uri="{BB962C8B-B14F-4D97-AF65-F5344CB8AC3E}">
        <p14:creationId xmlns:p14="http://schemas.microsoft.com/office/powerpoint/2010/main" val="16482148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CD2149-E1A1-FE02-D762-CEBBBD0B5257}"/>
              </a:ext>
            </a:extLst>
          </p:cNvPr>
          <p:cNvSpPr>
            <a:spLocks noGrp="1"/>
          </p:cNvSpPr>
          <p:nvPr>
            <p:ph type="title"/>
          </p:nvPr>
        </p:nvSpPr>
        <p:spPr/>
        <p:txBody>
          <a:bodyPr>
            <a:normAutofit fontScale="90000"/>
          </a:bodyPr>
          <a:lstStyle/>
          <a:p>
            <a:r>
              <a:rPr lang="de-DE" sz="1600" dirty="0">
                <a:latin typeface="Gilroy" panose="00000500000000000000" pitchFamily="50" charset="0"/>
              </a:rPr>
              <a:t>Beispiel </a:t>
            </a:r>
            <a:r>
              <a:rPr lang="de-DE" sz="1600" dirty="0" err="1">
                <a:latin typeface="Gilroy" panose="00000500000000000000" pitchFamily="50" charset="0"/>
              </a:rPr>
              <a:t>GaiaX</a:t>
            </a:r>
            <a:r>
              <a:rPr lang="de-DE" sz="1600" dirty="0">
                <a:latin typeface="Gilroy" panose="00000500000000000000" pitchFamily="50" charset="0"/>
              </a:rPr>
              <a:t> Infrastruktur</a:t>
            </a:r>
            <a:br>
              <a:rPr lang="de-DE" dirty="0"/>
            </a:br>
            <a:r>
              <a:rPr lang="de-DE" dirty="0"/>
              <a:t>Verbundene Infrastrukturen</a:t>
            </a:r>
          </a:p>
        </p:txBody>
      </p:sp>
      <p:grpSp>
        <p:nvGrpSpPr>
          <p:cNvPr id="4" name="Gruppieren 3">
            <a:extLst>
              <a:ext uri="{FF2B5EF4-FFF2-40B4-BE49-F238E27FC236}">
                <a16:creationId xmlns:a16="http://schemas.microsoft.com/office/drawing/2014/main" id="{8BFFDF20-53FE-4242-7C8C-785D2FB8D768}"/>
              </a:ext>
            </a:extLst>
          </p:cNvPr>
          <p:cNvGrpSpPr/>
          <p:nvPr/>
        </p:nvGrpSpPr>
        <p:grpSpPr>
          <a:xfrm>
            <a:off x="1206770" y="2824673"/>
            <a:ext cx="6911162" cy="2493438"/>
            <a:chOff x="1216231" y="2965879"/>
            <a:chExt cx="6911162" cy="2025554"/>
          </a:xfrm>
        </p:grpSpPr>
        <p:sp>
          <p:nvSpPr>
            <p:cNvPr id="5" name="Rechteck 4">
              <a:extLst>
                <a:ext uri="{FF2B5EF4-FFF2-40B4-BE49-F238E27FC236}">
                  <a16:creationId xmlns:a16="http://schemas.microsoft.com/office/drawing/2014/main" id="{94A10044-7A95-B442-826E-FA4FB46728D7}"/>
                </a:ext>
              </a:extLst>
            </p:cNvPr>
            <p:cNvSpPr/>
            <p:nvPr/>
          </p:nvSpPr>
          <p:spPr>
            <a:xfrm>
              <a:off x="1216231" y="4635305"/>
              <a:ext cx="6911162" cy="35612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solidFill>
                    <a:schemeClr val="bg1">
                      <a:lumMod val="75000"/>
                    </a:schemeClr>
                  </a:solidFill>
                  <a:latin typeface="Gilroy" panose="00000500000000000000" pitchFamily="50" charset="0"/>
                  <a:ea typeface="Open Sans" panose="020B0606030504020204" pitchFamily="34" charset="0"/>
                  <a:cs typeface="Open Sans" panose="020B0606030504020204" pitchFamily="34" charset="0"/>
                </a:rPr>
                <a:t>Komponenten</a:t>
              </a:r>
            </a:p>
          </p:txBody>
        </p:sp>
        <p:grpSp>
          <p:nvGrpSpPr>
            <p:cNvPr id="6" name="Gruppieren 5">
              <a:extLst>
                <a:ext uri="{FF2B5EF4-FFF2-40B4-BE49-F238E27FC236}">
                  <a16:creationId xmlns:a16="http://schemas.microsoft.com/office/drawing/2014/main" id="{A560A576-B7BF-75C7-FA2C-477C736C94BB}"/>
                </a:ext>
              </a:extLst>
            </p:cNvPr>
            <p:cNvGrpSpPr/>
            <p:nvPr/>
          </p:nvGrpSpPr>
          <p:grpSpPr>
            <a:xfrm>
              <a:off x="1216231" y="2965879"/>
              <a:ext cx="6911162" cy="1195346"/>
              <a:chOff x="4938380" y="2520812"/>
              <a:chExt cx="3284131" cy="1356685"/>
            </a:xfrm>
            <a:gradFill>
              <a:gsLst>
                <a:gs pos="0">
                  <a:srgbClr val="34CA8C">
                    <a:alpha val="50000"/>
                  </a:srgbClr>
                </a:gs>
                <a:gs pos="100000">
                  <a:srgbClr val="42D0C6">
                    <a:alpha val="50000"/>
                  </a:srgbClr>
                </a:gs>
              </a:gsLst>
              <a:lin ang="4800000" scaled="0"/>
            </a:gradFill>
          </p:grpSpPr>
          <p:sp>
            <p:nvSpPr>
              <p:cNvPr id="8" name="Rechteck 7">
                <a:extLst>
                  <a:ext uri="{FF2B5EF4-FFF2-40B4-BE49-F238E27FC236}">
                    <a16:creationId xmlns:a16="http://schemas.microsoft.com/office/drawing/2014/main" id="{CC6750A4-406F-B742-8E0B-4E33586E82E4}"/>
                  </a:ext>
                </a:extLst>
              </p:cNvPr>
              <p:cNvSpPr/>
              <p:nvPr/>
            </p:nvSpPr>
            <p:spPr>
              <a:xfrm>
                <a:off x="4938380" y="2520812"/>
                <a:ext cx="3284131" cy="40419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solidFill>
                      <a:schemeClr val="bg1">
                        <a:lumMod val="75000"/>
                      </a:schemeClr>
                    </a:solidFill>
                    <a:latin typeface="Gilroy" panose="00000500000000000000" pitchFamily="50" charset="0"/>
                    <a:ea typeface="Open Sans" panose="020B0606030504020204" pitchFamily="34" charset="0"/>
                    <a:cs typeface="Open Sans" panose="020B0606030504020204" pitchFamily="34" charset="0"/>
                  </a:rPr>
                  <a:t>Software-Technologien</a:t>
                </a:r>
              </a:p>
            </p:txBody>
          </p:sp>
          <p:sp>
            <p:nvSpPr>
              <p:cNvPr id="9" name="Rechteck 8">
                <a:extLst>
                  <a:ext uri="{FF2B5EF4-FFF2-40B4-BE49-F238E27FC236}">
                    <a16:creationId xmlns:a16="http://schemas.microsoft.com/office/drawing/2014/main" id="{38B5FB2C-858C-42E9-BA4A-AE1D3FF44C31}"/>
                  </a:ext>
                </a:extLst>
              </p:cNvPr>
              <p:cNvSpPr/>
              <p:nvPr/>
            </p:nvSpPr>
            <p:spPr>
              <a:xfrm>
                <a:off x="4938380" y="2998381"/>
                <a:ext cx="3284131" cy="40419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err="1">
                    <a:solidFill>
                      <a:schemeClr val="tx1"/>
                    </a:solidFill>
                    <a:latin typeface="Gilroy" panose="00000500000000000000" pitchFamily="50" charset="0"/>
                    <a:ea typeface="Open Sans" panose="020B0606030504020204" pitchFamily="34" charset="0"/>
                    <a:cs typeface="Open Sans" panose="020B0606030504020204" pitchFamily="34" charset="0"/>
                  </a:rPr>
                  <a:t>Platform</a:t>
                </a:r>
                <a:r>
                  <a:rPr lang="de-DE" sz="1400" dirty="0">
                    <a:solidFill>
                      <a:schemeClr val="tx1"/>
                    </a:solidFill>
                    <a:latin typeface="Gilroy" panose="00000500000000000000" pitchFamily="50" charset="0"/>
                    <a:ea typeface="Open Sans" panose="020B0606030504020204" pitchFamily="34" charset="0"/>
                    <a:cs typeface="Open Sans" panose="020B0606030504020204" pitchFamily="34" charset="0"/>
                  </a:rPr>
                  <a:t>-</a:t>
                </a:r>
                <a:r>
                  <a:rPr lang="de-DE" sz="1400" dirty="0" err="1">
                    <a:solidFill>
                      <a:schemeClr val="tx1"/>
                    </a:solidFill>
                    <a:latin typeface="Gilroy" panose="00000500000000000000" pitchFamily="50" charset="0"/>
                    <a:ea typeface="Open Sans" panose="020B0606030504020204" pitchFamily="34" charset="0"/>
                    <a:cs typeface="Open Sans" panose="020B0606030504020204" pitchFamily="34" charset="0"/>
                  </a:rPr>
                  <a:t>as</a:t>
                </a:r>
                <a:r>
                  <a:rPr lang="de-DE" sz="1400" dirty="0">
                    <a:solidFill>
                      <a:schemeClr val="tx1"/>
                    </a:solidFill>
                    <a:latin typeface="Gilroy" panose="00000500000000000000" pitchFamily="50" charset="0"/>
                    <a:ea typeface="Open Sans" panose="020B0606030504020204" pitchFamily="34" charset="0"/>
                    <a:cs typeface="Open Sans" panose="020B0606030504020204" pitchFamily="34" charset="0"/>
                  </a:rPr>
                  <a:t>-a-Service</a:t>
                </a:r>
              </a:p>
            </p:txBody>
          </p:sp>
          <p:sp>
            <p:nvSpPr>
              <p:cNvPr id="10" name="Rechteck 9">
                <a:extLst>
                  <a:ext uri="{FF2B5EF4-FFF2-40B4-BE49-F238E27FC236}">
                    <a16:creationId xmlns:a16="http://schemas.microsoft.com/office/drawing/2014/main" id="{68EB6C13-E20F-8E28-31F9-C339B768EE55}"/>
                  </a:ext>
                </a:extLst>
              </p:cNvPr>
              <p:cNvSpPr/>
              <p:nvPr/>
            </p:nvSpPr>
            <p:spPr>
              <a:xfrm>
                <a:off x="4938380" y="3473302"/>
                <a:ext cx="3284131" cy="40419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solidFill>
                      <a:schemeClr val="tx1"/>
                    </a:solidFill>
                    <a:latin typeface="Gilroy" panose="00000500000000000000" pitchFamily="50" charset="0"/>
                    <a:ea typeface="Open Sans" panose="020B0606030504020204" pitchFamily="34" charset="0"/>
                    <a:cs typeface="Open Sans" panose="020B0606030504020204" pitchFamily="34" charset="0"/>
                  </a:rPr>
                  <a:t>Infrastructure-</a:t>
                </a:r>
                <a:r>
                  <a:rPr lang="de-DE" sz="1400" dirty="0" err="1">
                    <a:solidFill>
                      <a:schemeClr val="tx1"/>
                    </a:solidFill>
                    <a:latin typeface="Gilroy" panose="00000500000000000000" pitchFamily="50" charset="0"/>
                    <a:ea typeface="Open Sans" panose="020B0606030504020204" pitchFamily="34" charset="0"/>
                    <a:cs typeface="Open Sans" panose="020B0606030504020204" pitchFamily="34" charset="0"/>
                  </a:rPr>
                  <a:t>as</a:t>
                </a:r>
                <a:r>
                  <a:rPr lang="de-DE" sz="1400" dirty="0">
                    <a:solidFill>
                      <a:schemeClr val="tx1"/>
                    </a:solidFill>
                    <a:latin typeface="Gilroy" panose="00000500000000000000" pitchFamily="50" charset="0"/>
                    <a:ea typeface="Open Sans" panose="020B0606030504020204" pitchFamily="34" charset="0"/>
                    <a:cs typeface="Open Sans" panose="020B0606030504020204" pitchFamily="34" charset="0"/>
                  </a:rPr>
                  <a:t>-a-Service</a:t>
                </a:r>
              </a:p>
            </p:txBody>
          </p:sp>
        </p:grpSp>
        <p:sp>
          <p:nvSpPr>
            <p:cNvPr id="7" name="Rechteck 6">
              <a:extLst>
                <a:ext uri="{FF2B5EF4-FFF2-40B4-BE49-F238E27FC236}">
                  <a16:creationId xmlns:a16="http://schemas.microsoft.com/office/drawing/2014/main" id="{544CA9EF-1786-9741-167C-31BBA021B6C7}"/>
                </a:ext>
              </a:extLst>
            </p:cNvPr>
            <p:cNvSpPr/>
            <p:nvPr/>
          </p:nvSpPr>
          <p:spPr>
            <a:xfrm>
              <a:off x="1216231" y="4223540"/>
              <a:ext cx="6911162" cy="35612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solidFill>
                    <a:schemeClr val="bg1">
                      <a:lumMod val="75000"/>
                    </a:schemeClr>
                  </a:solidFill>
                  <a:latin typeface="Gilroy" panose="00000500000000000000" pitchFamily="50" charset="0"/>
                  <a:ea typeface="Open Sans" panose="020B0606030504020204" pitchFamily="34" charset="0"/>
                  <a:cs typeface="Open Sans" panose="020B0606030504020204" pitchFamily="34" charset="0"/>
                </a:rPr>
                <a:t>Kommunikationsinfrastruktur</a:t>
              </a:r>
            </a:p>
          </p:txBody>
        </p:sp>
      </p:grpSp>
      <p:sp>
        <p:nvSpPr>
          <p:cNvPr id="11" name="Rechteck 10">
            <a:extLst>
              <a:ext uri="{FF2B5EF4-FFF2-40B4-BE49-F238E27FC236}">
                <a16:creationId xmlns:a16="http://schemas.microsoft.com/office/drawing/2014/main" id="{5EA53EDA-2D40-0A6F-F8D1-8FEA6453E532}"/>
              </a:ext>
            </a:extLst>
          </p:cNvPr>
          <p:cNvSpPr/>
          <p:nvPr/>
        </p:nvSpPr>
        <p:spPr>
          <a:xfrm>
            <a:off x="4171950" y="3857743"/>
            <a:ext cx="490401" cy="43839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spcBef>
                <a:spcPts val="600"/>
              </a:spcBef>
            </a:pPr>
            <a:r>
              <a:rPr lang="de-DE" sz="1200" dirty="0" err="1">
                <a:solidFill>
                  <a:srgbClr val="111111"/>
                </a:solidFill>
                <a:latin typeface="Gilroy" panose="00000500000000000000" pitchFamily="50" charset="0"/>
              </a:rPr>
              <a:t>Infra</a:t>
            </a:r>
            <a:r>
              <a:rPr lang="de-DE" sz="1200" dirty="0">
                <a:solidFill>
                  <a:srgbClr val="111111"/>
                </a:solidFill>
                <a:latin typeface="Gilroy" panose="00000500000000000000" pitchFamily="50" charset="0"/>
              </a:rPr>
              <a:t> 1</a:t>
            </a:r>
          </a:p>
        </p:txBody>
      </p:sp>
      <p:sp>
        <p:nvSpPr>
          <p:cNvPr id="12" name="Rechteck 11">
            <a:extLst>
              <a:ext uri="{FF2B5EF4-FFF2-40B4-BE49-F238E27FC236}">
                <a16:creationId xmlns:a16="http://schemas.microsoft.com/office/drawing/2014/main" id="{4C705A20-EB2C-6202-4387-3C915AB1187E}"/>
              </a:ext>
            </a:extLst>
          </p:cNvPr>
          <p:cNvSpPr/>
          <p:nvPr/>
        </p:nvSpPr>
        <p:spPr>
          <a:xfrm>
            <a:off x="4830463" y="3857743"/>
            <a:ext cx="736763" cy="43839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spcBef>
                <a:spcPts val="600"/>
              </a:spcBef>
            </a:pPr>
            <a:r>
              <a:rPr lang="de-DE" sz="1200" dirty="0" err="1">
                <a:solidFill>
                  <a:srgbClr val="111111"/>
                </a:solidFill>
                <a:latin typeface="Gilroy" panose="00000500000000000000" pitchFamily="50" charset="0"/>
              </a:rPr>
              <a:t>Infra</a:t>
            </a:r>
            <a:r>
              <a:rPr lang="de-DE" sz="1200" dirty="0">
                <a:solidFill>
                  <a:srgbClr val="111111"/>
                </a:solidFill>
                <a:latin typeface="Gilroy" panose="00000500000000000000" pitchFamily="50" charset="0"/>
              </a:rPr>
              <a:t> 2</a:t>
            </a:r>
          </a:p>
        </p:txBody>
      </p:sp>
      <p:sp>
        <p:nvSpPr>
          <p:cNvPr id="13" name="Rechteck 12">
            <a:extLst>
              <a:ext uri="{FF2B5EF4-FFF2-40B4-BE49-F238E27FC236}">
                <a16:creationId xmlns:a16="http://schemas.microsoft.com/office/drawing/2014/main" id="{A089E4EF-728B-C14A-164F-E49220817273}"/>
              </a:ext>
            </a:extLst>
          </p:cNvPr>
          <p:cNvSpPr/>
          <p:nvPr/>
        </p:nvSpPr>
        <p:spPr>
          <a:xfrm>
            <a:off x="5735338" y="3857743"/>
            <a:ext cx="1306919" cy="43839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spcBef>
                <a:spcPts val="600"/>
              </a:spcBef>
            </a:pPr>
            <a:r>
              <a:rPr lang="de-DE" sz="1200" dirty="0" err="1">
                <a:solidFill>
                  <a:srgbClr val="111111"/>
                </a:solidFill>
                <a:latin typeface="Gilroy" panose="00000500000000000000" pitchFamily="50" charset="0"/>
              </a:rPr>
              <a:t>Infra</a:t>
            </a:r>
            <a:r>
              <a:rPr lang="de-DE" sz="1200" dirty="0">
                <a:solidFill>
                  <a:srgbClr val="111111"/>
                </a:solidFill>
                <a:latin typeface="Gilroy" panose="00000500000000000000" pitchFamily="50" charset="0"/>
              </a:rPr>
              <a:t> 3</a:t>
            </a:r>
          </a:p>
        </p:txBody>
      </p:sp>
      <p:sp>
        <p:nvSpPr>
          <p:cNvPr id="14" name="Rechteck 13">
            <a:extLst>
              <a:ext uri="{FF2B5EF4-FFF2-40B4-BE49-F238E27FC236}">
                <a16:creationId xmlns:a16="http://schemas.microsoft.com/office/drawing/2014/main" id="{3358FF7E-D4B7-D4BC-0A41-DE3B0237F656}"/>
              </a:ext>
            </a:extLst>
          </p:cNvPr>
          <p:cNvSpPr/>
          <p:nvPr/>
        </p:nvSpPr>
        <p:spPr>
          <a:xfrm>
            <a:off x="7211713" y="3857743"/>
            <a:ext cx="736763" cy="43839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spcBef>
                <a:spcPts val="600"/>
              </a:spcBef>
            </a:pPr>
            <a:r>
              <a:rPr lang="de-DE" sz="1200" dirty="0" err="1">
                <a:solidFill>
                  <a:srgbClr val="111111"/>
                </a:solidFill>
                <a:latin typeface="Gilroy" panose="00000500000000000000" pitchFamily="50" charset="0"/>
              </a:rPr>
              <a:t>Infra</a:t>
            </a:r>
            <a:r>
              <a:rPr lang="de-DE" sz="1200" dirty="0">
                <a:solidFill>
                  <a:srgbClr val="111111"/>
                </a:solidFill>
                <a:latin typeface="Gilroy" panose="00000500000000000000" pitchFamily="50" charset="0"/>
              </a:rPr>
              <a:t> 4</a:t>
            </a:r>
          </a:p>
        </p:txBody>
      </p:sp>
      <p:sp>
        <p:nvSpPr>
          <p:cNvPr id="15" name="Rechteck 14">
            <a:extLst>
              <a:ext uri="{FF2B5EF4-FFF2-40B4-BE49-F238E27FC236}">
                <a16:creationId xmlns:a16="http://schemas.microsoft.com/office/drawing/2014/main" id="{122DC184-17D2-9AD5-4BDF-D344FC908D3D}"/>
              </a:ext>
            </a:extLst>
          </p:cNvPr>
          <p:cNvSpPr/>
          <p:nvPr/>
        </p:nvSpPr>
        <p:spPr>
          <a:xfrm>
            <a:off x="4348026" y="2362200"/>
            <a:ext cx="3424374" cy="382892"/>
          </a:xfrm>
          <a:prstGeom prst="rect">
            <a:avLst/>
          </a:prstGeom>
          <a:gradFill flip="none" rotWithShape="1">
            <a:gsLst>
              <a:gs pos="0">
                <a:srgbClr val="34C581"/>
              </a:gs>
              <a:gs pos="100000">
                <a:srgbClr val="4EB9D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a:solidFill>
                  <a:schemeClr val="tx1"/>
                </a:solidFill>
                <a:latin typeface="Gilroy" panose="00000500000000000000" pitchFamily="50" charset="0"/>
                <a:ea typeface="Open Sans" panose="020B0606030504020204" pitchFamily="34" charset="0"/>
                <a:cs typeface="Open Sans" panose="020B0606030504020204" pitchFamily="34" charset="0"/>
              </a:rPr>
              <a:t>Portal, Katalog, Identitäten, Compliance, …</a:t>
            </a:r>
          </a:p>
        </p:txBody>
      </p:sp>
      <p:cxnSp>
        <p:nvCxnSpPr>
          <p:cNvPr id="33" name="Gerader Verbinder 32">
            <a:extLst>
              <a:ext uri="{FF2B5EF4-FFF2-40B4-BE49-F238E27FC236}">
                <a16:creationId xmlns:a16="http://schemas.microsoft.com/office/drawing/2014/main" id="{3D62A148-A78E-1890-1899-4DAD4AA66DE1}"/>
              </a:ext>
            </a:extLst>
          </p:cNvPr>
          <p:cNvCxnSpPr>
            <a:cxnSpLocks/>
          </p:cNvCxnSpPr>
          <p:nvPr/>
        </p:nvCxnSpPr>
        <p:spPr>
          <a:xfrm>
            <a:off x="4420325" y="2745092"/>
            <a:ext cx="0" cy="1112651"/>
          </a:xfrm>
          <a:prstGeom prst="line">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5" name="Gerader Verbinder 34">
            <a:extLst>
              <a:ext uri="{FF2B5EF4-FFF2-40B4-BE49-F238E27FC236}">
                <a16:creationId xmlns:a16="http://schemas.microsoft.com/office/drawing/2014/main" id="{94147D4D-B981-4F36-584C-D6DFEA5D60B1}"/>
              </a:ext>
            </a:extLst>
          </p:cNvPr>
          <p:cNvCxnSpPr>
            <a:cxnSpLocks/>
          </p:cNvCxnSpPr>
          <p:nvPr/>
        </p:nvCxnSpPr>
        <p:spPr>
          <a:xfrm>
            <a:off x="5202743" y="2745092"/>
            <a:ext cx="0" cy="880758"/>
          </a:xfrm>
          <a:prstGeom prst="line">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6" name="Gerader Verbinder 35">
            <a:extLst>
              <a:ext uri="{FF2B5EF4-FFF2-40B4-BE49-F238E27FC236}">
                <a16:creationId xmlns:a16="http://schemas.microsoft.com/office/drawing/2014/main" id="{19E061D0-91FB-6D91-EA98-F77ED51D082A}"/>
              </a:ext>
            </a:extLst>
          </p:cNvPr>
          <p:cNvCxnSpPr>
            <a:cxnSpLocks/>
            <a:endCxn id="39" idx="2"/>
          </p:cNvCxnSpPr>
          <p:nvPr/>
        </p:nvCxnSpPr>
        <p:spPr>
          <a:xfrm>
            <a:off x="6094917" y="2745092"/>
            <a:ext cx="1" cy="1033070"/>
          </a:xfrm>
          <a:prstGeom prst="line">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Gerader Verbinder 36">
            <a:extLst>
              <a:ext uri="{FF2B5EF4-FFF2-40B4-BE49-F238E27FC236}">
                <a16:creationId xmlns:a16="http://schemas.microsoft.com/office/drawing/2014/main" id="{1CED3F24-5933-FEBA-5A8F-36AB6EA1E18E}"/>
              </a:ext>
            </a:extLst>
          </p:cNvPr>
          <p:cNvCxnSpPr>
            <a:cxnSpLocks/>
          </p:cNvCxnSpPr>
          <p:nvPr/>
        </p:nvCxnSpPr>
        <p:spPr>
          <a:xfrm>
            <a:off x="6748967" y="2745092"/>
            <a:ext cx="0" cy="1112651"/>
          </a:xfrm>
          <a:prstGeom prst="line">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8" name="Gerader Verbinder 37">
            <a:extLst>
              <a:ext uri="{FF2B5EF4-FFF2-40B4-BE49-F238E27FC236}">
                <a16:creationId xmlns:a16="http://schemas.microsoft.com/office/drawing/2014/main" id="{DEA9F591-D52E-8506-274D-04C76304C732}"/>
              </a:ext>
            </a:extLst>
          </p:cNvPr>
          <p:cNvCxnSpPr>
            <a:cxnSpLocks/>
          </p:cNvCxnSpPr>
          <p:nvPr/>
        </p:nvCxnSpPr>
        <p:spPr>
          <a:xfrm>
            <a:off x="7580094" y="2745092"/>
            <a:ext cx="0" cy="1112651"/>
          </a:xfrm>
          <a:prstGeom prst="line">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9" name="Rechteck 38">
            <a:extLst>
              <a:ext uri="{FF2B5EF4-FFF2-40B4-BE49-F238E27FC236}">
                <a16:creationId xmlns:a16="http://schemas.microsoft.com/office/drawing/2014/main" id="{EE9C3662-6AF9-3EE5-5DF9-D00E47BF2B54}"/>
              </a:ext>
            </a:extLst>
          </p:cNvPr>
          <p:cNvSpPr/>
          <p:nvPr/>
        </p:nvSpPr>
        <p:spPr>
          <a:xfrm>
            <a:off x="5726536" y="3339772"/>
            <a:ext cx="736763" cy="43839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spcBef>
                <a:spcPts val="600"/>
              </a:spcBef>
            </a:pPr>
            <a:r>
              <a:rPr lang="de-DE" sz="1200" dirty="0">
                <a:solidFill>
                  <a:srgbClr val="111111"/>
                </a:solidFill>
                <a:latin typeface="Gilroy" panose="00000500000000000000" pitchFamily="50" charset="0"/>
              </a:rPr>
              <a:t>Middleware</a:t>
            </a:r>
          </a:p>
        </p:txBody>
      </p:sp>
      <p:sp>
        <p:nvSpPr>
          <p:cNvPr id="40" name="Rechteck 39">
            <a:extLst>
              <a:ext uri="{FF2B5EF4-FFF2-40B4-BE49-F238E27FC236}">
                <a16:creationId xmlns:a16="http://schemas.microsoft.com/office/drawing/2014/main" id="{3FD2CAC7-C864-FED3-7CD0-2F95FD05EA31}"/>
              </a:ext>
            </a:extLst>
          </p:cNvPr>
          <p:cNvSpPr/>
          <p:nvPr/>
        </p:nvSpPr>
        <p:spPr>
          <a:xfrm>
            <a:off x="4830462" y="3339772"/>
            <a:ext cx="736763" cy="43839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spcBef>
                <a:spcPts val="600"/>
              </a:spcBef>
            </a:pPr>
            <a:r>
              <a:rPr lang="de-DE" sz="1200" dirty="0">
                <a:solidFill>
                  <a:srgbClr val="111111"/>
                </a:solidFill>
                <a:latin typeface="Gilroy" panose="00000500000000000000" pitchFamily="50" charset="0"/>
              </a:rPr>
              <a:t>Middleware</a:t>
            </a:r>
          </a:p>
        </p:txBody>
      </p:sp>
      <p:sp>
        <p:nvSpPr>
          <p:cNvPr id="43" name="Rechteck 42">
            <a:extLst>
              <a:ext uri="{FF2B5EF4-FFF2-40B4-BE49-F238E27FC236}">
                <a16:creationId xmlns:a16="http://schemas.microsoft.com/office/drawing/2014/main" id="{853EF278-A359-1830-B03D-7FE810ACB6A4}"/>
              </a:ext>
            </a:extLst>
          </p:cNvPr>
          <p:cNvSpPr/>
          <p:nvPr/>
        </p:nvSpPr>
        <p:spPr>
          <a:xfrm>
            <a:off x="4348026" y="1899727"/>
            <a:ext cx="3424374" cy="382892"/>
          </a:xfrm>
          <a:prstGeom prst="rect">
            <a:avLst/>
          </a:prstGeom>
          <a:gradFill flip="none" rotWithShape="1">
            <a:gsLst>
              <a:gs pos="0">
                <a:srgbClr val="B375FC"/>
              </a:gs>
              <a:gs pos="100000">
                <a:srgbClr val="4EB9D3">
                  <a:alpha val="5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a:solidFill>
                  <a:schemeClr val="tx1"/>
                </a:solidFill>
                <a:latin typeface="Gilroy Bold" panose="00000800000000000000" pitchFamily="50" charset="0"/>
                <a:ea typeface="Open Sans" panose="020B0606030504020204" pitchFamily="34" charset="0"/>
                <a:cs typeface="Open Sans" panose="020B0606030504020204" pitchFamily="34" charset="0"/>
              </a:rPr>
              <a:t>Nutzer </a:t>
            </a:r>
          </a:p>
        </p:txBody>
      </p:sp>
      <p:sp>
        <p:nvSpPr>
          <p:cNvPr id="45" name="Rechteck 44">
            <a:extLst>
              <a:ext uri="{FF2B5EF4-FFF2-40B4-BE49-F238E27FC236}">
                <a16:creationId xmlns:a16="http://schemas.microsoft.com/office/drawing/2014/main" id="{822DBE1B-E5E1-F238-EB57-0EFFF384007A}"/>
              </a:ext>
            </a:extLst>
          </p:cNvPr>
          <p:cNvSpPr/>
          <p:nvPr/>
        </p:nvSpPr>
        <p:spPr>
          <a:xfrm>
            <a:off x="8366308" y="1899727"/>
            <a:ext cx="3292288" cy="3418384"/>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algn="ctr">
              <a:spcBef>
                <a:spcPts val="600"/>
              </a:spcBef>
            </a:pPr>
            <a:r>
              <a:rPr lang="de-DE" sz="1600" b="1" dirty="0">
                <a:solidFill>
                  <a:srgbClr val="111111"/>
                </a:solidFill>
                <a:latin typeface="Gilroy Bold" panose="00000800000000000000" pitchFamily="50" charset="0"/>
              </a:rPr>
              <a:t>Wie entsteht Souveränität?</a:t>
            </a:r>
          </a:p>
          <a:p>
            <a:pPr>
              <a:spcBef>
                <a:spcPts val="600"/>
              </a:spcBef>
            </a:pPr>
            <a:r>
              <a:rPr lang="de-DE" sz="1400" dirty="0">
                <a:solidFill>
                  <a:srgbClr val="111111"/>
                </a:solidFill>
                <a:latin typeface="Gilroy" panose="00000500000000000000" pitchFamily="50" charset="0"/>
              </a:rPr>
              <a:t>Die dezentralen Anbieter melden ihre Cloud-Services an der zentralen Plattform an. Über die Einhaltung bestimmter Vorgaben werden sie interoperabel. Anwendungen und Daten sind portabel.</a:t>
            </a:r>
          </a:p>
          <a:p>
            <a:pPr>
              <a:spcBef>
                <a:spcPts val="600"/>
              </a:spcBef>
            </a:pPr>
            <a:r>
              <a:rPr lang="de-DE" sz="1400" dirty="0">
                <a:solidFill>
                  <a:srgbClr val="111111"/>
                </a:solidFill>
                <a:latin typeface="Gilroy" panose="00000500000000000000" pitchFamily="50" charset="0"/>
              </a:rPr>
              <a:t>Die große Auswahl an Services schafft </a:t>
            </a:r>
            <a:r>
              <a:rPr lang="de-DE" sz="1400" dirty="0">
                <a:solidFill>
                  <a:srgbClr val="111111"/>
                </a:solidFill>
                <a:latin typeface="Gilroy Bold" panose="00000800000000000000" pitchFamily="50" charset="0"/>
              </a:rPr>
              <a:t>Leistungsfähigkeit</a:t>
            </a:r>
            <a:r>
              <a:rPr lang="de-DE" sz="1400" dirty="0">
                <a:solidFill>
                  <a:srgbClr val="111111"/>
                </a:solidFill>
                <a:latin typeface="Gilroy" panose="00000500000000000000" pitchFamily="50" charset="0"/>
              </a:rPr>
              <a:t> auf Seiten des Nutzers.</a:t>
            </a:r>
          </a:p>
          <a:p>
            <a:pPr>
              <a:spcBef>
                <a:spcPts val="600"/>
              </a:spcBef>
            </a:pPr>
            <a:r>
              <a:rPr lang="de-DE" sz="1400" dirty="0">
                <a:solidFill>
                  <a:srgbClr val="111111"/>
                </a:solidFill>
                <a:latin typeface="Gilroy" panose="00000500000000000000" pitchFamily="50" charset="0"/>
              </a:rPr>
              <a:t>Die zentrale Plattform schafft Transparenz zu den Details der Services und gibt damit dem Nutzer ein Mindestmaß an </a:t>
            </a:r>
            <a:r>
              <a:rPr lang="de-DE" sz="1400" dirty="0">
                <a:solidFill>
                  <a:srgbClr val="111111"/>
                </a:solidFill>
                <a:latin typeface="Gilroy Bold" panose="00000800000000000000" pitchFamily="50" charset="0"/>
              </a:rPr>
              <a:t>Kontrolle</a:t>
            </a:r>
            <a:r>
              <a:rPr lang="de-DE" sz="1400" dirty="0">
                <a:solidFill>
                  <a:srgbClr val="111111"/>
                </a:solidFill>
                <a:latin typeface="Gilroy" panose="00000500000000000000" pitchFamily="50" charset="0"/>
              </a:rPr>
              <a:t>. </a:t>
            </a:r>
          </a:p>
          <a:p>
            <a:pPr>
              <a:spcBef>
                <a:spcPts val="600"/>
              </a:spcBef>
            </a:pPr>
            <a:endParaRPr lang="de-DE" sz="1400" dirty="0">
              <a:solidFill>
                <a:srgbClr val="111111"/>
              </a:solidFill>
              <a:latin typeface="Gilroy" panose="00000500000000000000" pitchFamily="50" charset="0"/>
            </a:endParaRPr>
          </a:p>
        </p:txBody>
      </p:sp>
      <p:sp>
        <p:nvSpPr>
          <p:cNvPr id="46" name="Textfeld 45">
            <a:extLst>
              <a:ext uri="{FF2B5EF4-FFF2-40B4-BE49-F238E27FC236}">
                <a16:creationId xmlns:a16="http://schemas.microsoft.com/office/drawing/2014/main" id="{32067DFA-32DF-E176-8056-572E8D754C53}"/>
              </a:ext>
            </a:extLst>
          </p:cNvPr>
          <p:cNvSpPr txBox="1"/>
          <p:nvPr/>
        </p:nvSpPr>
        <p:spPr>
          <a:xfrm>
            <a:off x="1973642" y="2406712"/>
            <a:ext cx="2299995" cy="276999"/>
          </a:xfrm>
          <a:prstGeom prst="rect">
            <a:avLst/>
          </a:prstGeom>
          <a:noFill/>
        </p:spPr>
        <p:txBody>
          <a:bodyPr wrap="square" rtlCol="0">
            <a:spAutoFit/>
          </a:bodyPr>
          <a:lstStyle/>
          <a:p>
            <a:pPr algn="r"/>
            <a:r>
              <a:rPr lang="de-DE" sz="1200" dirty="0">
                <a:solidFill>
                  <a:schemeClr val="bg1">
                    <a:lumMod val="75000"/>
                  </a:schemeClr>
                </a:solidFill>
                <a:latin typeface="Gilroy" panose="00000500000000000000" pitchFamily="50" charset="0"/>
              </a:rPr>
              <a:t>Zentrale Dienste-Plattform</a:t>
            </a:r>
          </a:p>
        </p:txBody>
      </p:sp>
    </p:spTree>
    <p:extLst>
      <p:ext uri="{BB962C8B-B14F-4D97-AF65-F5344CB8AC3E}">
        <p14:creationId xmlns:p14="http://schemas.microsoft.com/office/powerpoint/2010/main" val="15157520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CD2149-E1A1-FE02-D762-CEBBBD0B5257}"/>
              </a:ext>
            </a:extLst>
          </p:cNvPr>
          <p:cNvSpPr>
            <a:spLocks noGrp="1"/>
          </p:cNvSpPr>
          <p:nvPr>
            <p:ph type="title"/>
          </p:nvPr>
        </p:nvSpPr>
        <p:spPr/>
        <p:txBody>
          <a:bodyPr>
            <a:normAutofit fontScale="90000"/>
          </a:bodyPr>
          <a:lstStyle/>
          <a:p>
            <a:r>
              <a:rPr lang="de-DE" sz="1600" dirty="0">
                <a:latin typeface="Gilroy" panose="00000500000000000000" pitchFamily="50" charset="0"/>
              </a:rPr>
              <a:t>Beispiel ATOS </a:t>
            </a:r>
            <a:r>
              <a:rPr lang="de-DE" sz="1600" dirty="0" err="1">
                <a:latin typeface="Gilroy" panose="00000500000000000000" pitchFamily="50" charset="0"/>
              </a:rPr>
              <a:t>Sovereignty</a:t>
            </a:r>
            <a:r>
              <a:rPr lang="de-DE" sz="1600" dirty="0">
                <a:latin typeface="Gilroy" panose="00000500000000000000" pitchFamily="50" charset="0"/>
              </a:rPr>
              <a:t> Shield, Accenture </a:t>
            </a:r>
            <a:r>
              <a:rPr lang="de-DE" sz="1600" dirty="0" err="1">
                <a:latin typeface="Gilroy" panose="00000500000000000000" pitchFamily="50" charset="0"/>
              </a:rPr>
              <a:t>Sovereignty</a:t>
            </a:r>
            <a:r>
              <a:rPr lang="de-DE" sz="1600" dirty="0">
                <a:latin typeface="Gilroy" panose="00000500000000000000" pitchFamily="50" charset="0"/>
              </a:rPr>
              <a:t> Layer</a:t>
            </a:r>
            <a:br>
              <a:rPr lang="de-DE" dirty="0"/>
            </a:br>
            <a:r>
              <a:rPr lang="de-DE" dirty="0" err="1"/>
              <a:t>Governance</a:t>
            </a:r>
            <a:r>
              <a:rPr lang="de-DE" dirty="0"/>
              <a:t> Layer</a:t>
            </a:r>
          </a:p>
        </p:txBody>
      </p:sp>
      <p:grpSp>
        <p:nvGrpSpPr>
          <p:cNvPr id="4" name="Gruppieren 3">
            <a:extLst>
              <a:ext uri="{FF2B5EF4-FFF2-40B4-BE49-F238E27FC236}">
                <a16:creationId xmlns:a16="http://schemas.microsoft.com/office/drawing/2014/main" id="{8BFFDF20-53FE-4242-7C8C-785D2FB8D768}"/>
              </a:ext>
            </a:extLst>
          </p:cNvPr>
          <p:cNvGrpSpPr/>
          <p:nvPr/>
        </p:nvGrpSpPr>
        <p:grpSpPr>
          <a:xfrm>
            <a:off x="1206770" y="2824673"/>
            <a:ext cx="6911162" cy="2493438"/>
            <a:chOff x="1216231" y="2965879"/>
            <a:chExt cx="6911162" cy="2025554"/>
          </a:xfrm>
        </p:grpSpPr>
        <p:sp>
          <p:nvSpPr>
            <p:cNvPr id="5" name="Rechteck 4">
              <a:extLst>
                <a:ext uri="{FF2B5EF4-FFF2-40B4-BE49-F238E27FC236}">
                  <a16:creationId xmlns:a16="http://schemas.microsoft.com/office/drawing/2014/main" id="{94A10044-7A95-B442-826E-FA4FB46728D7}"/>
                </a:ext>
              </a:extLst>
            </p:cNvPr>
            <p:cNvSpPr/>
            <p:nvPr/>
          </p:nvSpPr>
          <p:spPr>
            <a:xfrm>
              <a:off x="1216231" y="4635305"/>
              <a:ext cx="6911162" cy="35612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solidFill>
                    <a:schemeClr val="bg1">
                      <a:lumMod val="75000"/>
                    </a:schemeClr>
                  </a:solidFill>
                  <a:latin typeface="Gilroy" panose="00000500000000000000" pitchFamily="50" charset="0"/>
                  <a:ea typeface="Open Sans" panose="020B0606030504020204" pitchFamily="34" charset="0"/>
                  <a:cs typeface="Open Sans" panose="020B0606030504020204" pitchFamily="34" charset="0"/>
                </a:rPr>
                <a:t>Komponenten</a:t>
              </a:r>
            </a:p>
          </p:txBody>
        </p:sp>
        <p:grpSp>
          <p:nvGrpSpPr>
            <p:cNvPr id="6" name="Gruppieren 5">
              <a:extLst>
                <a:ext uri="{FF2B5EF4-FFF2-40B4-BE49-F238E27FC236}">
                  <a16:creationId xmlns:a16="http://schemas.microsoft.com/office/drawing/2014/main" id="{A560A576-B7BF-75C7-FA2C-477C736C94BB}"/>
                </a:ext>
              </a:extLst>
            </p:cNvPr>
            <p:cNvGrpSpPr/>
            <p:nvPr/>
          </p:nvGrpSpPr>
          <p:grpSpPr>
            <a:xfrm>
              <a:off x="1216231" y="2965879"/>
              <a:ext cx="6911162" cy="1195346"/>
              <a:chOff x="4938380" y="2520812"/>
              <a:chExt cx="3284131" cy="1356685"/>
            </a:xfrm>
            <a:gradFill>
              <a:gsLst>
                <a:gs pos="0">
                  <a:srgbClr val="34CA8C">
                    <a:alpha val="50000"/>
                  </a:srgbClr>
                </a:gs>
                <a:gs pos="100000">
                  <a:srgbClr val="42D0C6">
                    <a:alpha val="50000"/>
                  </a:srgbClr>
                </a:gs>
              </a:gsLst>
              <a:lin ang="4800000" scaled="0"/>
            </a:gradFill>
          </p:grpSpPr>
          <p:sp>
            <p:nvSpPr>
              <p:cNvPr id="8" name="Rechteck 7">
                <a:extLst>
                  <a:ext uri="{FF2B5EF4-FFF2-40B4-BE49-F238E27FC236}">
                    <a16:creationId xmlns:a16="http://schemas.microsoft.com/office/drawing/2014/main" id="{CC6750A4-406F-B742-8E0B-4E33586E82E4}"/>
                  </a:ext>
                </a:extLst>
              </p:cNvPr>
              <p:cNvSpPr/>
              <p:nvPr/>
            </p:nvSpPr>
            <p:spPr>
              <a:xfrm>
                <a:off x="4938380" y="2520812"/>
                <a:ext cx="3284131" cy="40419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solidFill>
                      <a:schemeClr val="tx1"/>
                    </a:solidFill>
                    <a:latin typeface="Gilroy" panose="00000500000000000000" pitchFamily="50" charset="0"/>
                    <a:ea typeface="Open Sans" panose="020B0606030504020204" pitchFamily="34" charset="0"/>
                    <a:cs typeface="Open Sans" panose="020B0606030504020204" pitchFamily="34" charset="0"/>
                  </a:rPr>
                  <a:t>Software-Technologien</a:t>
                </a:r>
              </a:p>
            </p:txBody>
          </p:sp>
          <p:sp>
            <p:nvSpPr>
              <p:cNvPr id="9" name="Rechteck 8">
                <a:extLst>
                  <a:ext uri="{FF2B5EF4-FFF2-40B4-BE49-F238E27FC236}">
                    <a16:creationId xmlns:a16="http://schemas.microsoft.com/office/drawing/2014/main" id="{38B5FB2C-858C-42E9-BA4A-AE1D3FF44C31}"/>
                  </a:ext>
                </a:extLst>
              </p:cNvPr>
              <p:cNvSpPr/>
              <p:nvPr/>
            </p:nvSpPr>
            <p:spPr>
              <a:xfrm>
                <a:off x="4938380" y="2998381"/>
                <a:ext cx="3284131" cy="40419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err="1">
                    <a:solidFill>
                      <a:schemeClr val="tx1"/>
                    </a:solidFill>
                    <a:latin typeface="Gilroy" panose="00000500000000000000" pitchFamily="50" charset="0"/>
                    <a:ea typeface="Open Sans" panose="020B0606030504020204" pitchFamily="34" charset="0"/>
                    <a:cs typeface="Open Sans" panose="020B0606030504020204" pitchFamily="34" charset="0"/>
                  </a:rPr>
                  <a:t>Platform</a:t>
                </a:r>
                <a:r>
                  <a:rPr lang="de-DE" sz="1400">
                    <a:solidFill>
                      <a:schemeClr val="tx1"/>
                    </a:solidFill>
                    <a:latin typeface="Gilroy" panose="00000500000000000000" pitchFamily="50" charset="0"/>
                    <a:ea typeface="Open Sans" panose="020B0606030504020204" pitchFamily="34" charset="0"/>
                    <a:cs typeface="Open Sans" panose="020B0606030504020204" pitchFamily="34" charset="0"/>
                  </a:rPr>
                  <a:t>-</a:t>
                </a:r>
                <a:r>
                  <a:rPr lang="de-DE" sz="1400" err="1">
                    <a:solidFill>
                      <a:schemeClr val="tx1"/>
                    </a:solidFill>
                    <a:latin typeface="Gilroy" panose="00000500000000000000" pitchFamily="50" charset="0"/>
                    <a:ea typeface="Open Sans" panose="020B0606030504020204" pitchFamily="34" charset="0"/>
                    <a:cs typeface="Open Sans" panose="020B0606030504020204" pitchFamily="34" charset="0"/>
                  </a:rPr>
                  <a:t>as</a:t>
                </a:r>
                <a:r>
                  <a:rPr lang="de-DE" sz="1400">
                    <a:solidFill>
                      <a:schemeClr val="tx1"/>
                    </a:solidFill>
                    <a:latin typeface="Gilroy" panose="00000500000000000000" pitchFamily="50" charset="0"/>
                    <a:ea typeface="Open Sans" panose="020B0606030504020204" pitchFamily="34" charset="0"/>
                    <a:cs typeface="Open Sans" panose="020B0606030504020204" pitchFamily="34" charset="0"/>
                  </a:rPr>
                  <a:t>-a-Service</a:t>
                </a:r>
              </a:p>
            </p:txBody>
          </p:sp>
          <p:sp>
            <p:nvSpPr>
              <p:cNvPr id="10" name="Rechteck 9">
                <a:extLst>
                  <a:ext uri="{FF2B5EF4-FFF2-40B4-BE49-F238E27FC236}">
                    <a16:creationId xmlns:a16="http://schemas.microsoft.com/office/drawing/2014/main" id="{68EB6C13-E20F-8E28-31F9-C339B768EE55}"/>
                  </a:ext>
                </a:extLst>
              </p:cNvPr>
              <p:cNvSpPr/>
              <p:nvPr/>
            </p:nvSpPr>
            <p:spPr>
              <a:xfrm>
                <a:off x="4938380" y="3473302"/>
                <a:ext cx="3284131" cy="40419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solidFill>
                      <a:schemeClr val="tx1"/>
                    </a:solidFill>
                    <a:latin typeface="Gilroy" panose="00000500000000000000" pitchFamily="50" charset="0"/>
                    <a:ea typeface="Open Sans" panose="020B0606030504020204" pitchFamily="34" charset="0"/>
                    <a:cs typeface="Open Sans" panose="020B0606030504020204" pitchFamily="34" charset="0"/>
                  </a:rPr>
                  <a:t>Infrastructure-</a:t>
                </a:r>
                <a:r>
                  <a:rPr lang="de-DE" sz="1400" dirty="0" err="1">
                    <a:solidFill>
                      <a:schemeClr val="tx1"/>
                    </a:solidFill>
                    <a:latin typeface="Gilroy" panose="00000500000000000000" pitchFamily="50" charset="0"/>
                    <a:ea typeface="Open Sans" panose="020B0606030504020204" pitchFamily="34" charset="0"/>
                    <a:cs typeface="Open Sans" panose="020B0606030504020204" pitchFamily="34" charset="0"/>
                  </a:rPr>
                  <a:t>as</a:t>
                </a:r>
                <a:r>
                  <a:rPr lang="de-DE" sz="1400" dirty="0">
                    <a:solidFill>
                      <a:schemeClr val="tx1"/>
                    </a:solidFill>
                    <a:latin typeface="Gilroy" panose="00000500000000000000" pitchFamily="50" charset="0"/>
                    <a:ea typeface="Open Sans" panose="020B0606030504020204" pitchFamily="34" charset="0"/>
                    <a:cs typeface="Open Sans" panose="020B0606030504020204" pitchFamily="34" charset="0"/>
                  </a:rPr>
                  <a:t>-a-Service</a:t>
                </a:r>
              </a:p>
            </p:txBody>
          </p:sp>
        </p:grpSp>
        <p:sp>
          <p:nvSpPr>
            <p:cNvPr id="7" name="Rechteck 6">
              <a:extLst>
                <a:ext uri="{FF2B5EF4-FFF2-40B4-BE49-F238E27FC236}">
                  <a16:creationId xmlns:a16="http://schemas.microsoft.com/office/drawing/2014/main" id="{544CA9EF-1786-9741-167C-31BBA021B6C7}"/>
                </a:ext>
              </a:extLst>
            </p:cNvPr>
            <p:cNvSpPr/>
            <p:nvPr/>
          </p:nvSpPr>
          <p:spPr>
            <a:xfrm>
              <a:off x="1216231" y="4223540"/>
              <a:ext cx="6911162" cy="35612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solidFill>
                    <a:schemeClr val="bg1">
                      <a:lumMod val="75000"/>
                    </a:schemeClr>
                  </a:solidFill>
                  <a:latin typeface="Gilroy" panose="00000500000000000000" pitchFamily="50" charset="0"/>
                  <a:ea typeface="Open Sans" panose="020B0606030504020204" pitchFamily="34" charset="0"/>
                  <a:cs typeface="Open Sans" panose="020B0606030504020204" pitchFamily="34" charset="0"/>
                </a:rPr>
                <a:t>Kommunikationsinfrastruktur</a:t>
              </a:r>
            </a:p>
          </p:txBody>
        </p:sp>
      </p:grpSp>
      <p:sp>
        <p:nvSpPr>
          <p:cNvPr id="15" name="Rechteck 14">
            <a:extLst>
              <a:ext uri="{FF2B5EF4-FFF2-40B4-BE49-F238E27FC236}">
                <a16:creationId xmlns:a16="http://schemas.microsoft.com/office/drawing/2014/main" id="{122DC184-17D2-9AD5-4BDF-D344FC908D3D}"/>
              </a:ext>
            </a:extLst>
          </p:cNvPr>
          <p:cNvSpPr/>
          <p:nvPr/>
        </p:nvSpPr>
        <p:spPr>
          <a:xfrm>
            <a:off x="4348026" y="2362200"/>
            <a:ext cx="3424374" cy="382892"/>
          </a:xfrm>
          <a:prstGeom prst="rect">
            <a:avLst/>
          </a:prstGeom>
          <a:gradFill flip="none" rotWithShape="1">
            <a:gsLst>
              <a:gs pos="0">
                <a:srgbClr val="34C581"/>
              </a:gs>
              <a:gs pos="100000">
                <a:srgbClr val="4EB9D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a:solidFill>
                  <a:schemeClr val="tx1"/>
                </a:solidFill>
                <a:latin typeface="Gilroy" panose="00000500000000000000" pitchFamily="50" charset="0"/>
                <a:ea typeface="Open Sans" panose="020B0606030504020204" pitchFamily="34" charset="0"/>
                <a:cs typeface="Open Sans" panose="020B0606030504020204" pitchFamily="34" charset="0"/>
              </a:rPr>
              <a:t>Standards, Security, Compliance, …</a:t>
            </a:r>
          </a:p>
        </p:txBody>
      </p:sp>
      <p:sp>
        <p:nvSpPr>
          <p:cNvPr id="43" name="Rechteck 42">
            <a:extLst>
              <a:ext uri="{FF2B5EF4-FFF2-40B4-BE49-F238E27FC236}">
                <a16:creationId xmlns:a16="http://schemas.microsoft.com/office/drawing/2014/main" id="{853EF278-A359-1830-B03D-7FE810ACB6A4}"/>
              </a:ext>
            </a:extLst>
          </p:cNvPr>
          <p:cNvSpPr/>
          <p:nvPr/>
        </p:nvSpPr>
        <p:spPr>
          <a:xfrm>
            <a:off x="4348026" y="1899727"/>
            <a:ext cx="3424374" cy="382892"/>
          </a:xfrm>
          <a:prstGeom prst="rect">
            <a:avLst/>
          </a:prstGeom>
          <a:gradFill flip="none" rotWithShape="1">
            <a:gsLst>
              <a:gs pos="0">
                <a:srgbClr val="B375FC"/>
              </a:gs>
              <a:gs pos="100000">
                <a:srgbClr val="4EB9D3">
                  <a:alpha val="5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a:solidFill>
                  <a:schemeClr val="tx1"/>
                </a:solidFill>
                <a:latin typeface="Gilroy Bold" panose="00000800000000000000" pitchFamily="50" charset="0"/>
                <a:ea typeface="Open Sans" panose="020B0606030504020204" pitchFamily="34" charset="0"/>
                <a:cs typeface="Open Sans" panose="020B0606030504020204" pitchFamily="34" charset="0"/>
              </a:rPr>
              <a:t>Nutzer </a:t>
            </a:r>
          </a:p>
        </p:txBody>
      </p:sp>
      <p:sp>
        <p:nvSpPr>
          <p:cNvPr id="45" name="Rechteck 44">
            <a:extLst>
              <a:ext uri="{FF2B5EF4-FFF2-40B4-BE49-F238E27FC236}">
                <a16:creationId xmlns:a16="http://schemas.microsoft.com/office/drawing/2014/main" id="{822DBE1B-E5E1-F238-EB57-0EFFF384007A}"/>
              </a:ext>
            </a:extLst>
          </p:cNvPr>
          <p:cNvSpPr/>
          <p:nvPr/>
        </p:nvSpPr>
        <p:spPr>
          <a:xfrm>
            <a:off x="8366308" y="1899727"/>
            <a:ext cx="3292288" cy="3732588"/>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algn="ctr">
              <a:spcBef>
                <a:spcPts val="600"/>
              </a:spcBef>
            </a:pPr>
            <a:r>
              <a:rPr lang="de-DE" sz="1600" b="1" dirty="0">
                <a:solidFill>
                  <a:srgbClr val="111111"/>
                </a:solidFill>
                <a:latin typeface="Gilroy Bold" panose="00000800000000000000" pitchFamily="50" charset="0"/>
              </a:rPr>
              <a:t>Wie entsteht Souveränität?</a:t>
            </a:r>
          </a:p>
          <a:p>
            <a:pPr>
              <a:spcBef>
                <a:spcPts val="600"/>
              </a:spcBef>
            </a:pPr>
            <a:r>
              <a:rPr lang="de-DE" sz="1400" dirty="0">
                <a:solidFill>
                  <a:srgbClr val="111111"/>
                </a:solidFill>
                <a:latin typeface="Gilroy" panose="00000500000000000000" pitchFamily="50" charset="0"/>
              </a:rPr>
              <a:t>Der Kunde zieht eine Ebene zwischen seine Anwendungen und den genutzten Cloud-Services. Diese trägt durch spezifische Vorgaben, Standards, Tools und Prozesse dazu bei, dass nur steuerbare Abhängig-</a:t>
            </a:r>
            <a:r>
              <a:rPr lang="de-DE" sz="1400" dirty="0" err="1">
                <a:solidFill>
                  <a:srgbClr val="111111"/>
                </a:solidFill>
                <a:latin typeface="Gilroy" panose="00000500000000000000" pitchFamily="50" charset="0"/>
              </a:rPr>
              <a:t>keiten</a:t>
            </a:r>
            <a:r>
              <a:rPr lang="de-DE" sz="1400" dirty="0">
                <a:solidFill>
                  <a:srgbClr val="111111"/>
                </a:solidFill>
                <a:latin typeface="Gilroy" panose="00000500000000000000" pitchFamily="50" charset="0"/>
              </a:rPr>
              <a:t> eingegangen werden.</a:t>
            </a:r>
          </a:p>
          <a:p>
            <a:pPr>
              <a:spcBef>
                <a:spcPts val="600"/>
              </a:spcBef>
            </a:pPr>
            <a:r>
              <a:rPr lang="de-DE" sz="1400" dirty="0">
                <a:solidFill>
                  <a:srgbClr val="111111"/>
                </a:solidFill>
                <a:latin typeface="Gilroy Bold" panose="00000800000000000000" pitchFamily="50" charset="0"/>
              </a:rPr>
              <a:t>Leistungsfähigkeit</a:t>
            </a:r>
            <a:r>
              <a:rPr lang="de-DE" sz="1400" dirty="0">
                <a:solidFill>
                  <a:srgbClr val="111111"/>
                </a:solidFill>
                <a:latin typeface="Gilroy" panose="00000500000000000000" pitchFamily="50" charset="0"/>
              </a:rPr>
              <a:t> entsteht dadurch, dass die großen Portfolios vieler Cloud-Anbieter weiterhin genutzt werden können.</a:t>
            </a:r>
          </a:p>
          <a:p>
            <a:pPr>
              <a:spcBef>
                <a:spcPts val="600"/>
              </a:spcBef>
            </a:pPr>
            <a:r>
              <a:rPr lang="de-DE" sz="1400" dirty="0">
                <a:solidFill>
                  <a:srgbClr val="111111"/>
                </a:solidFill>
                <a:latin typeface="Gilroy Bold" panose="00000800000000000000" pitchFamily="50" charset="0"/>
              </a:rPr>
              <a:t>Kontrolle</a:t>
            </a:r>
            <a:r>
              <a:rPr lang="de-DE" sz="1400" dirty="0">
                <a:solidFill>
                  <a:srgbClr val="111111"/>
                </a:solidFill>
                <a:latin typeface="Gilroy" panose="00000500000000000000" pitchFamily="50" charset="0"/>
              </a:rPr>
              <a:t> entsteht durch die proaktive Reduktion von und aktive Steuerung verbliebener Abhängigkeiten.</a:t>
            </a:r>
          </a:p>
        </p:txBody>
      </p:sp>
      <p:sp>
        <p:nvSpPr>
          <p:cNvPr id="46" name="Textfeld 45">
            <a:extLst>
              <a:ext uri="{FF2B5EF4-FFF2-40B4-BE49-F238E27FC236}">
                <a16:creationId xmlns:a16="http://schemas.microsoft.com/office/drawing/2014/main" id="{32067DFA-32DF-E176-8056-572E8D754C53}"/>
              </a:ext>
            </a:extLst>
          </p:cNvPr>
          <p:cNvSpPr txBox="1"/>
          <p:nvPr/>
        </p:nvSpPr>
        <p:spPr>
          <a:xfrm>
            <a:off x="2032879" y="2294519"/>
            <a:ext cx="2299995" cy="461665"/>
          </a:xfrm>
          <a:prstGeom prst="rect">
            <a:avLst/>
          </a:prstGeom>
          <a:noFill/>
        </p:spPr>
        <p:txBody>
          <a:bodyPr wrap="square" rtlCol="0">
            <a:spAutoFit/>
          </a:bodyPr>
          <a:lstStyle/>
          <a:p>
            <a:pPr algn="r"/>
            <a:r>
              <a:rPr lang="de-DE" sz="1200" dirty="0">
                <a:solidFill>
                  <a:schemeClr val="bg1">
                    <a:lumMod val="75000"/>
                  </a:schemeClr>
                </a:solidFill>
                <a:latin typeface="Gilroy" panose="00000500000000000000" pitchFamily="50" charset="0"/>
              </a:rPr>
              <a:t>Zwischenebene für Souveränitäts-Zwecke</a:t>
            </a:r>
          </a:p>
        </p:txBody>
      </p:sp>
      <p:grpSp>
        <p:nvGrpSpPr>
          <p:cNvPr id="23" name="Gruppieren 22">
            <a:extLst>
              <a:ext uri="{FF2B5EF4-FFF2-40B4-BE49-F238E27FC236}">
                <a16:creationId xmlns:a16="http://schemas.microsoft.com/office/drawing/2014/main" id="{B80EC8EC-F219-C257-E04A-B0EE961D790E}"/>
              </a:ext>
            </a:extLst>
          </p:cNvPr>
          <p:cNvGrpSpPr/>
          <p:nvPr/>
        </p:nvGrpSpPr>
        <p:grpSpPr>
          <a:xfrm>
            <a:off x="4442711" y="2739546"/>
            <a:ext cx="3235004" cy="1556588"/>
            <a:chOff x="4171948" y="2739546"/>
            <a:chExt cx="3235004" cy="1556588"/>
          </a:xfrm>
          <a:solidFill>
            <a:schemeClr val="bg1"/>
          </a:solidFill>
        </p:grpSpPr>
        <p:grpSp>
          <p:nvGrpSpPr>
            <p:cNvPr id="16" name="Gruppieren 15">
              <a:extLst>
                <a:ext uri="{FF2B5EF4-FFF2-40B4-BE49-F238E27FC236}">
                  <a16:creationId xmlns:a16="http://schemas.microsoft.com/office/drawing/2014/main" id="{A3EBDC32-07DC-441F-0379-98D07A758C49}"/>
                </a:ext>
              </a:extLst>
            </p:cNvPr>
            <p:cNvGrpSpPr/>
            <p:nvPr/>
          </p:nvGrpSpPr>
          <p:grpSpPr>
            <a:xfrm>
              <a:off x="4171948" y="2821801"/>
              <a:ext cx="3235004" cy="1474333"/>
              <a:chOff x="4171949" y="2821801"/>
              <a:chExt cx="2577706" cy="1474333"/>
            </a:xfrm>
            <a:grpFill/>
          </p:grpSpPr>
          <p:sp>
            <p:nvSpPr>
              <p:cNvPr id="11" name="Rechteck 10">
                <a:extLst>
                  <a:ext uri="{FF2B5EF4-FFF2-40B4-BE49-F238E27FC236}">
                    <a16:creationId xmlns:a16="http://schemas.microsoft.com/office/drawing/2014/main" id="{5EA53EDA-2D40-0A6F-F8D1-8FEA6453E532}"/>
                  </a:ext>
                </a:extLst>
              </p:cNvPr>
              <p:cNvSpPr/>
              <p:nvPr/>
            </p:nvSpPr>
            <p:spPr>
              <a:xfrm>
                <a:off x="4171949" y="2821801"/>
                <a:ext cx="604800" cy="1474333"/>
              </a:xfrm>
              <a:prstGeom prst="rect">
                <a:avLst/>
              </a:pr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spcBef>
                    <a:spcPts val="600"/>
                  </a:spcBef>
                </a:pPr>
                <a:r>
                  <a:rPr lang="de-DE" sz="1200" dirty="0">
                    <a:solidFill>
                      <a:srgbClr val="111111"/>
                    </a:solidFill>
                    <a:latin typeface="Gilroy" panose="00000500000000000000" pitchFamily="50" charset="0"/>
                  </a:rPr>
                  <a:t>Public Cloud</a:t>
                </a:r>
              </a:p>
            </p:txBody>
          </p:sp>
          <p:sp>
            <p:nvSpPr>
              <p:cNvPr id="12" name="Rechteck 11">
                <a:extLst>
                  <a:ext uri="{FF2B5EF4-FFF2-40B4-BE49-F238E27FC236}">
                    <a16:creationId xmlns:a16="http://schemas.microsoft.com/office/drawing/2014/main" id="{4C705A20-EB2C-6202-4387-3C915AB1187E}"/>
                  </a:ext>
                </a:extLst>
              </p:cNvPr>
              <p:cNvSpPr/>
              <p:nvPr/>
            </p:nvSpPr>
            <p:spPr>
              <a:xfrm>
                <a:off x="4830464" y="3857743"/>
                <a:ext cx="603492" cy="438390"/>
              </a:xfrm>
              <a:prstGeom prst="rect">
                <a:avLst/>
              </a:pr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spcBef>
                    <a:spcPts val="600"/>
                  </a:spcBef>
                </a:pPr>
                <a:r>
                  <a:rPr lang="de-DE" sz="1200" dirty="0">
                    <a:solidFill>
                      <a:srgbClr val="111111"/>
                    </a:solidFill>
                    <a:latin typeface="Gilroy" panose="00000500000000000000" pitchFamily="50" charset="0"/>
                  </a:rPr>
                  <a:t>Private Cloud</a:t>
                </a:r>
              </a:p>
            </p:txBody>
          </p:sp>
          <p:sp>
            <p:nvSpPr>
              <p:cNvPr id="13" name="Rechteck 12">
                <a:extLst>
                  <a:ext uri="{FF2B5EF4-FFF2-40B4-BE49-F238E27FC236}">
                    <a16:creationId xmlns:a16="http://schemas.microsoft.com/office/drawing/2014/main" id="{A089E4EF-728B-C14A-164F-E49220817273}"/>
                  </a:ext>
                </a:extLst>
              </p:cNvPr>
              <p:cNvSpPr/>
              <p:nvPr/>
            </p:nvSpPr>
            <p:spPr>
              <a:xfrm>
                <a:off x="6144855" y="3342644"/>
                <a:ext cx="604800" cy="953489"/>
              </a:xfrm>
              <a:prstGeom prst="rect">
                <a:avLst/>
              </a:pr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spcBef>
                    <a:spcPts val="600"/>
                  </a:spcBef>
                </a:pPr>
                <a:r>
                  <a:rPr lang="de-DE" sz="1200" dirty="0">
                    <a:solidFill>
                      <a:srgbClr val="111111"/>
                    </a:solidFill>
                    <a:latin typeface="Gilroy" panose="00000500000000000000" pitchFamily="50" charset="0"/>
                  </a:rPr>
                  <a:t>Andere</a:t>
                </a:r>
              </a:p>
            </p:txBody>
          </p:sp>
        </p:grpSp>
        <p:cxnSp>
          <p:nvCxnSpPr>
            <p:cNvPr id="33" name="Gerader Verbinder 32">
              <a:extLst>
                <a:ext uri="{FF2B5EF4-FFF2-40B4-BE49-F238E27FC236}">
                  <a16:creationId xmlns:a16="http://schemas.microsoft.com/office/drawing/2014/main" id="{3D62A148-A78E-1890-1899-4DAD4AA66DE1}"/>
                </a:ext>
              </a:extLst>
            </p:cNvPr>
            <p:cNvCxnSpPr>
              <a:cxnSpLocks/>
              <a:endCxn id="11" idx="0"/>
            </p:cNvCxnSpPr>
            <p:nvPr/>
          </p:nvCxnSpPr>
          <p:spPr>
            <a:xfrm>
              <a:off x="4551458" y="2745092"/>
              <a:ext cx="0" cy="76709"/>
            </a:xfrm>
            <a:prstGeom prst="line">
              <a:avLst/>
            </a:prstGeom>
            <a:grpFill/>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5" name="Gerader Verbinder 34">
              <a:extLst>
                <a:ext uri="{FF2B5EF4-FFF2-40B4-BE49-F238E27FC236}">
                  <a16:creationId xmlns:a16="http://schemas.microsoft.com/office/drawing/2014/main" id="{94147D4D-B981-4F36-584C-D6DFEA5D60B1}"/>
                </a:ext>
              </a:extLst>
            </p:cNvPr>
            <p:cNvCxnSpPr>
              <a:cxnSpLocks/>
              <a:endCxn id="12" idx="0"/>
            </p:cNvCxnSpPr>
            <p:nvPr/>
          </p:nvCxnSpPr>
          <p:spPr>
            <a:xfrm>
              <a:off x="5377069" y="2745092"/>
              <a:ext cx="0" cy="1112651"/>
            </a:xfrm>
            <a:prstGeom prst="line">
              <a:avLst/>
            </a:prstGeom>
            <a:grpFill/>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6" name="Gerader Verbinder 35">
              <a:extLst>
                <a:ext uri="{FF2B5EF4-FFF2-40B4-BE49-F238E27FC236}">
                  <a16:creationId xmlns:a16="http://schemas.microsoft.com/office/drawing/2014/main" id="{19E061D0-91FB-6D91-EA98-F77ED51D082A}"/>
                </a:ext>
              </a:extLst>
            </p:cNvPr>
            <p:cNvCxnSpPr>
              <a:cxnSpLocks/>
              <a:endCxn id="17" idx="0"/>
            </p:cNvCxnSpPr>
            <p:nvPr/>
          </p:nvCxnSpPr>
          <p:spPr>
            <a:xfrm>
              <a:off x="6188281" y="2739546"/>
              <a:ext cx="0" cy="85127"/>
            </a:xfrm>
            <a:prstGeom prst="line">
              <a:avLst/>
            </a:prstGeom>
            <a:grpFill/>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Gerader Verbinder 36">
              <a:extLst>
                <a:ext uri="{FF2B5EF4-FFF2-40B4-BE49-F238E27FC236}">
                  <a16:creationId xmlns:a16="http://schemas.microsoft.com/office/drawing/2014/main" id="{1CED3F24-5933-FEBA-5A8F-36AB6EA1E18E}"/>
                </a:ext>
              </a:extLst>
            </p:cNvPr>
            <p:cNvCxnSpPr>
              <a:cxnSpLocks/>
              <a:endCxn id="13" idx="0"/>
            </p:cNvCxnSpPr>
            <p:nvPr/>
          </p:nvCxnSpPr>
          <p:spPr>
            <a:xfrm>
              <a:off x="7027442" y="2745092"/>
              <a:ext cx="0" cy="597552"/>
            </a:xfrm>
            <a:prstGeom prst="line">
              <a:avLst/>
            </a:prstGeom>
            <a:grpFill/>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7" name="Rechteck 16">
              <a:extLst>
                <a:ext uri="{FF2B5EF4-FFF2-40B4-BE49-F238E27FC236}">
                  <a16:creationId xmlns:a16="http://schemas.microsoft.com/office/drawing/2014/main" id="{8F32C14C-62C6-7DE5-682C-DB60019DC31B}"/>
                </a:ext>
              </a:extLst>
            </p:cNvPr>
            <p:cNvSpPr/>
            <p:nvPr/>
          </p:nvSpPr>
          <p:spPr>
            <a:xfrm>
              <a:off x="5819899" y="2824673"/>
              <a:ext cx="736763" cy="438390"/>
            </a:xfrm>
            <a:prstGeom prst="rect">
              <a:avLst/>
            </a:pr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spcBef>
                  <a:spcPts val="600"/>
                </a:spcBef>
              </a:pPr>
              <a:r>
                <a:rPr lang="de-DE" sz="1200" dirty="0">
                  <a:solidFill>
                    <a:srgbClr val="111111"/>
                  </a:solidFill>
                  <a:latin typeface="Gilroy" panose="00000500000000000000" pitchFamily="50" charset="0"/>
                </a:rPr>
                <a:t>SaaS</a:t>
              </a:r>
            </a:p>
          </p:txBody>
        </p:sp>
      </p:grpSp>
    </p:spTree>
    <p:extLst>
      <p:ext uri="{BB962C8B-B14F-4D97-AF65-F5344CB8AC3E}">
        <p14:creationId xmlns:p14="http://schemas.microsoft.com/office/powerpoint/2010/main" val="30375478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CD2149-E1A1-FE02-D762-CEBBBD0B5257}"/>
              </a:ext>
            </a:extLst>
          </p:cNvPr>
          <p:cNvSpPr>
            <a:spLocks noGrp="1"/>
          </p:cNvSpPr>
          <p:nvPr>
            <p:ph type="title"/>
          </p:nvPr>
        </p:nvSpPr>
        <p:spPr/>
        <p:txBody>
          <a:bodyPr>
            <a:normAutofit fontScale="90000"/>
          </a:bodyPr>
          <a:lstStyle/>
          <a:p>
            <a:r>
              <a:rPr lang="de-DE" sz="1600" dirty="0">
                <a:latin typeface="Gilroy" panose="00000500000000000000" pitchFamily="50" charset="0"/>
              </a:rPr>
              <a:t>Beispiel: </a:t>
            </a:r>
            <a:r>
              <a:rPr lang="de-DE" sz="1600" dirty="0" err="1">
                <a:latin typeface="Gilroy" panose="00000500000000000000" pitchFamily="50" charset="0"/>
              </a:rPr>
              <a:t>GaiaX</a:t>
            </a:r>
            <a:r>
              <a:rPr lang="de-DE" sz="1600" dirty="0">
                <a:latin typeface="Gilroy" panose="00000500000000000000" pitchFamily="50" charset="0"/>
              </a:rPr>
              <a:t> bzw. Fraunhofer Data Spaces</a:t>
            </a:r>
            <a:br>
              <a:rPr lang="de-DE" sz="1600" dirty="0">
                <a:latin typeface="Gilroy" panose="00000500000000000000" pitchFamily="50" charset="0"/>
              </a:rPr>
            </a:br>
            <a:r>
              <a:rPr lang="de-DE" dirty="0"/>
              <a:t>Datenräume</a:t>
            </a:r>
          </a:p>
        </p:txBody>
      </p:sp>
      <p:grpSp>
        <p:nvGrpSpPr>
          <p:cNvPr id="4" name="Gruppieren 3">
            <a:extLst>
              <a:ext uri="{FF2B5EF4-FFF2-40B4-BE49-F238E27FC236}">
                <a16:creationId xmlns:a16="http://schemas.microsoft.com/office/drawing/2014/main" id="{6134BEDC-3ED0-A344-B048-DD056A8F4B03}"/>
              </a:ext>
            </a:extLst>
          </p:cNvPr>
          <p:cNvGrpSpPr/>
          <p:nvPr/>
        </p:nvGrpSpPr>
        <p:grpSpPr>
          <a:xfrm>
            <a:off x="1206770" y="3370909"/>
            <a:ext cx="6911162" cy="1975468"/>
            <a:chOff x="1216231" y="3386654"/>
            <a:chExt cx="6911162" cy="1604779"/>
          </a:xfrm>
        </p:grpSpPr>
        <p:sp>
          <p:nvSpPr>
            <p:cNvPr id="5" name="Rechteck 4">
              <a:extLst>
                <a:ext uri="{FF2B5EF4-FFF2-40B4-BE49-F238E27FC236}">
                  <a16:creationId xmlns:a16="http://schemas.microsoft.com/office/drawing/2014/main" id="{EF7950C6-3321-334E-B92C-4416B4BD7602}"/>
                </a:ext>
              </a:extLst>
            </p:cNvPr>
            <p:cNvSpPr/>
            <p:nvPr/>
          </p:nvSpPr>
          <p:spPr>
            <a:xfrm>
              <a:off x="1216231" y="4635305"/>
              <a:ext cx="6911162" cy="35612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solidFill>
                    <a:schemeClr val="bg1">
                      <a:lumMod val="75000"/>
                    </a:schemeClr>
                  </a:solidFill>
                  <a:latin typeface="Gilroy" panose="00000500000000000000" pitchFamily="50" charset="0"/>
                  <a:ea typeface="Open Sans" panose="020B0606030504020204" pitchFamily="34" charset="0"/>
                  <a:cs typeface="Open Sans" panose="020B0606030504020204" pitchFamily="34" charset="0"/>
                </a:rPr>
                <a:t>Komponenten</a:t>
              </a:r>
            </a:p>
          </p:txBody>
        </p:sp>
        <p:grpSp>
          <p:nvGrpSpPr>
            <p:cNvPr id="6" name="Gruppieren 5">
              <a:extLst>
                <a:ext uri="{FF2B5EF4-FFF2-40B4-BE49-F238E27FC236}">
                  <a16:creationId xmlns:a16="http://schemas.microsoft.com/office/drawing/2014/main" id="{E083EC63-F14B-58EF-9CAB-17428F5743F0}"/>
                </a:ext>
              </a:extLst>
            </p:cNvPr>
            <p:cNvGrpSpPr/>
            <p:nvPr/>
          </p:nvGrpSpPr>
          <p:grpSpPr>
            <a:xfrm>
              <a:off x="1216231" y="3386654"/>
              <a:ext cx="6911162" cy="774570"/>
              <a:chOff x="4938380" y="2998381"/>
              <a:chExt cx="3284131" cy="879116"/>
            </a:xfrm>
            <a:gradFill>
              <a:gsLst>
                <a:gs pos="0">
                  <a:srgbClr val="34CA8C">
                    <a:alpha val="50000"/>
                  </a:srgbClr>
                </a:gs>
                <a:gs pos="100000">
                  <a:srgbClr val="42D0C6">
                    <a:alpha val="50000"/>
                  </a:srgbClr>
                </a:gs>
              </a:gsLst>
              <a:lin ang="4800000" scaled="0"/>
            </a:gradFill>
          </p:grpSpPr>
          <p:sp>
            <p:nvSpPr>
              <p:cNvPr id="9" name="Rechteck 8">
                <a:extLst>
                  <a:ext uri="{FF2B5EF4-FFF2-40B4-BE49-F238E27FC236}">
                    <a16:creationId xmlns:a16="http://schemas.microsoft.com/office/drawing/2014/main" id="{5DE802ED-B6BD-D082-CDBB-D72113205F6D}"/>
                  </a:ext>
                </a:extLst>
              </p:cNvPr>
              <p:cNvSpPr/>
              <p:nvPr/>
            </p:nvSpPr>
            <p:spPr>
              <a:xfrm>
                <a:off x="4938380" y="2998381"/>
                <a:ext cx="3284131" cy="40419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err="1">
                    <a:solidFill>
                      <a:schemeClr val="bg1">
                        <a:lumMod val="75000"/>
                      </a:schemeClr>
                    </a:solidFill>
                    <a:latin typeface="Gilroy" panose="00000500000000000000" pitchFamily="50" charset="0"/>
                    <a:ea typeface="Open Sans" panose="020B0606030504020204" pitchFamily="34" charset="0"/>
                    <a:cs typeface="Open Sans" panose="020B0606030504020204" pitchFamily="34" charset="0"/>
                  </a:rPr>
                  <a:t>Platform</a:t>
                </a:r>
                <a:r>
                  <a:rPr lang="de-DE" sz="1400">
                    <a:solidFill>
                      <a:schemeClr val="bg1">
                        <a:lumMod val="75000"/>
                      </a:schemeClr>
                    </a:solidFill>
                    <a:latin typeface="Gilroy" panose="00000500000000000000" pitchFamily="50" charset="0"/>
                    <a:ea typeface="Open Sans" panose="020B0606030504020204" pitchFamily="34" charset="0"/>
                    <a:cs typeface="Open Sans" panose="020B0606030504020204" pitchFamily="34" charset="0"/>
                  </a:rPr>
                  <a:t>-</a:t>
                </a:r>
                <a:r>
                  <a:rPr lang="de-DE" sz="1400" err="1">
                    <a:solidFill>
                      <a:schemeClr val="bg1">
                        <a:lumMod val="75000"/>
                      </a:schemeClr>
                    </a:solidFill>
                    <a:latin typeface="Gilroy" panose="00000500000000000000" pitchFamily="50" charset="0"/>
                    <a:ea typeface="Open Sans" panose="020B0606030504020204" pitchFamily="34" charset="0"/>
                    <a:cs typeface="Open Sans" panose="020B0606030504020204" pitchFamily="34" charset="0"/>
                  </a:rPr>
                  <a:t>as</a:t>
                </a:r>
                <a:r>
                  <a:rPr lang="de-DE" sz="1400">
                    <a:solidFill>
                      <a:schemeClr val="bg1">
                        <a:lumMod val="75000"/>
                      </a:schemeClr>
                    </a:solidFill>
                    <a:latin typeface="Gilroy" panose="00000500000000000000" pitchFamily="50" charset="0"/>
                    <a:ea typeface="Open Sans" panose="020B0606030504020204" pitchFamily="34" charset="0"/>
                    <a:cs typeface="Open Sans" panose="020B0606030504020204" pitchFamily="34" charset="0"/>
                  </a:rPr>
                  <a:t>-a-Service</a:t>
                </a:r>
              </a:p>
            </p:txBody>
          </p:sp>
          <p:sp>
            <p:nvSpPr>
              <p:cNvPr id="10" name="Rechteck 9">
                <a:extLst>
                  <a:ext uri="{FF2B5EF4-FFF2-40B4-BE49-F238E27FC236}">
                    <a16:creationId xmlns:a16="http://schemas.microsoft.com/office/drawing/2014/main" id="{B99582D9-7A7D-56D0-45A7-5EF5263C47EC}"/>
                  </a:ext>
                </a:extLst>
              </p:cNvPr>
              <p:cNvSpPr/>
              <p:nvPr/>
            </p:nvSpPr>
            <p:spPr>
              <a:xfrm>
                <a:off x="4938380" y="3473302"/>
                <a:ext cx="3284131" cy="40419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solidFill>
                      <a:schemeClr val="bg1">
                        <a:lumMod val="75000"/>
                      </a:schemeClr>
                    </a:solidFill>
                    <a:latin typeface="Gilroy" panose="00000500000000000000" pitchFamily="50" charset="0"/>
                    <a:ea typeface="Open Sans" panose="020B0606030504020204" pitchFamily="34" charset="0"/>
                    <a:cs typeface="Open Sans" panose="020B0606030504020204" pitchFamily="34" charset="0"/>
                  </a:rPr>
                  <a:t>Infrastructure-</a:t>
                </a:r>
                <a:r>
                  <a:rPr lang="de-DE" sz="1400" dirty="0" err="1">
                    <a:solidFill>
                      <a:schemeClr val="bg1">
                        <a:lumMod val="75000"/>
                      </a:schemeClr>
                    </a:solidFill>
                    <a:latin typeface="Gilroy" panose="00000500000000000000" pitchFamily="50" charset="0"/>
                    <a:ea typeface="Open Sans" panose="020B0606030504020204" pitchFamily="34" charset="0"/>
                    <a:cs typeface="Open Sans" panose="020B0606030504020204" pitchFamily="34" charset="0"/>
                  </a:rPr>
                  <a:t>as</a:t>
                </a:r>
                <a:r>
                  <a:rPr lang="de-DE" sz="1400" dirty="0">
                    <a:solidFill>
                      <a:schemeClr val="bg1">
                        <a:lumMod val="75000"/>
                      </a:schemeClr>
                    </a:solidFill>
                    <a:latin typeface="Gilroy" panose="00000500000000000000" pitchFamily="50" charset="0"/>
                    <a:ea typeface="Open Sans" panose="020B0606030504020204" pitchFamily="34" charset="0"/>
                    <a:cs typeface="Open Sans" panose="020B0606030504020204" pitchFamily="34" charset="0"/>
                  </a:rPr>
                  <a:t>-a-Service</a:t>
                </a:r>
              </a:p>
            </p:txBody>
          </p:sp>
        </p:grpSp>
        <p:sp>
          <p:nvSpPr>
            <p:cNvPr id="7" name="Rechteck 6">
              <a:extLst>
                <a:ext uri="{FF2B5EF4-FFF2-40B4-BE49-F238E27FC236}">
                  <a16:creationId xmlns:a16="http://schemas.microsoft.com/office/drawing/2014/main" id="{54D173C5-A5D0-ECF2-A090-C01F4D4DFA4E}"/>
                </a:ext>
              </a:extLst>
            </p:cNvPr>
            <p:cNvSpPr/>
            <p:nvPr/>
          </p:nvSpPr>
          <p:spPr>
            <a:xfrm>
              <a:off x="1216231" y="4223540"/>
              <a:ext cx="6911162" cy="35612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solidFill>
                    <a:schemeClr val="bg1">
                      <a:lumMod val="75000"/>
                    </a:schemeClr>
                  </a:solidFill>
                  <a:latin typeface="Gilroy" panose="00000500000000000000" pitchFamily="50" charset="0"/>
                  <a:ea typeface="Open Sans" panose="020B0606030504020204" pitchFamily="34" charset="0"/>
                  <a:cs typeface="Open Sans" panose="020B0606030504020204" pitchFamily="34" charset="0"/>
                </a:rPr>
                <a:t>Kommunikationsinfrastruktur</a:t>
              </a:r>
            </a:p>
          </p:txBody>
        </p:sp>
      </p:grpSp>
      <p:sp>
        <p:nvSpPr>
          <p:cNvPr id="15" name="Grafik 36">
            <a:extLst>
              <a:ext uri="{FF2B5EF4-FFF2-40B4-BE49-F238E27FC236}">
                <a16:creationId xmlns:a16="http://schemas.microsoft.com/office/drawing/2014/main" id="{9D0A7653-D750-480D-FFF8-172EDC6C6BA0}"/>
              </a:ext>
            </a:extLst>
          </p:cNvPr>
          <p:cNvSpPr/>
          <p:nvPr/>
        </p:nvSpPr>
        <p:spPr>
          <a:xfrm>
            <a:off x="8507806" y="3398687"/>
            <a:ext cx="599373" cy="511107"/>
          </a:xfrm>
          <a:custGeom>
            <a:avLst/>
            <a:gdLst>
              <a:gd name="connsiteX0" fmla="*/ 0 w 599373"/>
              <a:gd name="connsiteY0" fmla="*/ 265591 h 511107"/>
              <a:gd name="connsiteX1" fmla="*/ 80295 w 599373"/>
              <a:gd name="connsiteY1" fmla="*/ 222355 h 511107"/>
              <a:gd name="connsiteX2" fmla="*/ 160590 w 599373"/>
              <a:gd name="connsiteY2" fmla="*/ 321180 h 511107"/>
              <a:gd name="connsiteX3" fmla="*/ 580593 w 599373"/>
              <a:gd name="connsiteY3" fmla="*/ 0 h 511107"/>
              <a:gd name="connsiteX4" fmla="*/ 592947 w 599373"/>
              <a:gd name="connsiteY4" fmla="*/ 12353 h 511107"/>
              <a:gd name="connsiteX5" fmla="*/ 154413 w 599373"/>
              <a:gd name="connsiteY5" fmla="*/ 506475 h 511107"/>
              <a:gd name="connsiteX6" fmla="*/ 135884 w 599373"/>
              <a:gd name="connsiteY6" fmla="*/ 506475 h 511107"/>
              <a:gd name="connsiteX7" fmla="*/ 61765 w 599373"/>
              <a:gd name="connsiteY7" fmla="*/ 321180 h 511107"/>
              <a:gd name="connsiteX8" fmla="*/ 0 w 599373"/>
              <a:gd name="connsiteY8" fmla="*/ 265591 h 511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9373" h="511107">
                <a:moveTo>
                  <a:pt x="0" y="265591"/>
                </a:moveTo>
                <a:cubicBezTo>
                  <a:pt x="12353" y="240885"/>
                  <a:pt x="37059" y="210002"/>
                  <a:pt x="80295" y="222355"/>
                </a:cubicBezTo>
                <a:cubicBezTo>
                  <a:pt x="117354" y="234708"/>
                  <a:pt x="142060" y="271767"/>
                  <a:pt x="160590" y="321180"/>
                </a:cubicBezTo>
                <a:cubicBezTo>
                  <a:pt x="308826" y="154413"/>
                  <a:pt x="432357" y="37059"/>
                  <a:pt x="580593" y="0"/>
                </a:cubicBezTo>
                <a:cubicBezTo>
                  <a:pt x="599123" y="0"/>
                  <a:pt x="605300" y="0"/>
                  <a:pt x="592947" y="12353"/>
                </a:cubicBezTo>
                <a:cubicBezTo>
                  <a:pt x="432357" y="123531"/>
                  <a:pt x="277944" y="290297"/>
                  <a:pt x="154413" y="506475"/>
                </a:cubicBezTo>
                <a:cubicBezTo>
                  <a:pt x="148237" y="512652"/>
                  <a:pt x="142060" y="512652"/>
                  <a:pt x="135884" y="506475"/>
                </a:cubicBezTo>
                <a:cubicBezTo>
                  <a:pt x="111177" y="444710"/>
                  <a:pt x="92648" y="382945"/>
                  <a:pt x="61765" y="321180"/>
                </a:cubicBezTo>
                <a:cubicBezTo>
                  <a:pt x="49412" y="290297"/>
                  <a:pt x="30883" y="265591"/>
                  <a:pt x="0" y="265591"/>
                </a:cubicBezTo>
                <a:close/>
              </a:path>
            </a:pathLst>
          </a:custGeom>
          <a:solidFill>
            <a:schemeClr val="bg1">
              <a:alpha val="50000"/>
            </a:schemeClr>
          </a:solidFill>
          <a:ln w="6088" cap="flat">
            <a:noFill/>
            <a:prstDash val="solid"/>
            <a:miter/>
          </a:ln>
        </p:spPr>
        <p:txBody>
          <a:bodyPr rtlCol="0" anchor="ctr"/>
          <a:lstStyle/>
          <a:p>
            <a:endParaRPr lang="de-DE"/>
          </a:p>
        </p:txBody>
      </p:sp>
      <p:sp>
        <p:nvSpPr>
          <p:cNvPr id="22" name="Rechteck 21">
            <a:extLst>
              <a:ext uri="{FF2B5EF4-FFF2-40B4-BE49-F238E27FC236}">
                <a16:creationId xmlns:a16="http://schemas.microsoft.com/office/drawing/2014/main" id="{14903966-87A0-8BF7-143E-60750D274199}"/>
              </a:ext>
            </a:extLst>
          </p:cNvPr>
          <p:cNvSpPr/>
          <p:nvPr/>
        </p:nvSpPr>
        <p:spPr>
          <a:xfrm>
            <a:off x="1206770" y="2334968"/>
            <a:ext cx="6911162" cy="438390"/>
          </a:xfrm>
          <a:prstGeom prst="rect">
            <a:avLst/>
          </a:prstGeom>
          <a:gradFill>
            <a:gsLst>
              <a:gs pos="0">
                <a:srgbClr val="34CA8C">
                  <a:alpha val="50000"/>
                </a:srgbClr>
              </a:gs>
              <a:gs pos="100000">
                <a:srgbClr val="42D0C6">
                  <a:alpha val="50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solidFill>
                  <a:schemeClr val="tx1"/>
                </a:solidFill>
                <a:latin typeface="Gilroy" panose="00000500000000000000" pitchFamily="50" charset="0"/>
                <a:ea typeface="Open Sans" panose="020B0606030504020204" pitchFamily="34" charset="0"/>
                <a:cs typeface="Open Sans" panose="020B0606030504020204" pitchFamily="34" charset="0"/>
              </a:rPr>
              <a:t>Europäische Datenräume</a:t>
            </a:r>
          </a:p>
        </p:txBody>
      </p:sp>
      <p:sp>
        <p:nvSpPr>
          <p:cNvPr id="25" name="Rechteck 24">
            <a:extLst>
              <a:ext uri="{FF2B5EF4-FFF2-40B4-BE49-F238E27FC236}">
                <a16:creationId xmlns:a16="http://schemas.microsoft.com/office/drawing/2014/main" id="{79592CF5-CF7D-D354-76BE-498DCDA1B4AD}"/>
              </a:ext>
            </a:extLst>
          </p:cNvPr>
          <p:cNvSpPr/>
          <p:nvPr/>
        </p:nvSpPr>
        <p:spPr>
          <a:xfrm>
            <a:off x="8366308" y="1877211"/>
            <a:ext cx="3292288" cy="3469165"/>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algn="ctr">
              <a:spcBef>
                <a:spcPts val="600"/>
              </a:spcBef>
            </a:pPr>
            <a:r>
              <a:rPr lang="de-DE" sz="1600" b="1" dirty="0">
                <a:solidFill>
                  <a:srgbClr val="111111"/>
                </a:solidFill>
                <a:latin typeface="Gilroy Bold" panose="00000800000000000000" pitchFamily="50" charset="0"/>
              </a:rPr>
              <a:t>Wie entsteht Souveränität?</a:t>
            </a:r>
          </a:p>
          <a:p>
            <a:pPr>
              <a:spcBef>
                <a:spcPts val="600"/>
              </a:spcBef>
            </a:pPr>
            <a:r>
              <a:rPr lang="de-DE" sz="1400" dirty="0">
                <a:solidFill>
                  <a:srgbClr val="111111"/>
                </a:solidFill>
                <a:latin typeface="Gilroy" panose="00000500000000000000" pitchFamily="50" charset="0"/>
              </a:rPr>
              <a:t>Der am Datenraum teilnehmenden Akteure geben sich gegenseitig Zugriff auf ihre Daten. Diese Zustimmung ist freiwillig und dauerhaft reversibel.</a:t>
            </a:r>
          </a:p>
          <a:p>
            <a:pPr>
              <a:spcBef>
                <a:spcPts val="600"/>
              </a:spcBef>
            </a:pPr>
            <a:r>
              <a:rPr lang="de-DE" sz="1400" dirty="0">
                <a:solidFill>
                  <a:srgbClr val="111111"/>
                </a:solidFill>
                <a:latin typeface="Gilroy Bold" panose="00000800000000000000" pitchFamily="50" charset="0"/>
              </a:rPr>
              <a:t>Leistungsfähigkeit</a:t>
            </a:r>
            <a:r>
              <a:rPr lang="de-DE" sz="1400" dirty="0">
                <a:solidFill>
                  <a:srgbClr val="111111"/>
                </a:solidFill>
                <a:latin typeface="Gilroy" panose="00000500000000000000" pitchFamily="50" charset="0"/>
              </a:rPr>
              <a:t> entsteht durch die organisationsübergreifenden Erkenntnisse aus den Daten.</a:t>
            </a:r>
          </a:p>
          <a:p>
            <a:pPr>
              <a:spcBef>
                <a:spcPts val="600"/>
              </a:spcBef>
            </a:pPr>
            <a:r>
              <a:rPr lang="de-DE" sz="1400" dirty="0">
                <a:solidFill>
                  <a:srgbClr val="111111"/>
                </a:solidFill>
                <a:latin typeface="Gilroy Bold" panose="00000800000000000000" pitchFamily="50" charset="0"/>
              </a:rPr>
              <a:t>Kontrolle</a:t>
            </a:r>
            <a:r>
              <a:rPr lang="de-DE" sz="1400" dirty="0">
                <a:solidFill>
                  <a:srgbClr val="111111"/>
                </a:solidFill>
                <a:latin typeface="Gilroy" panose="00000500000000000000" pitchFamily="50" charset="0"/>
              </a:rPr>
              <a:t> über die eigenen Daten bleibt sichergestellt über die Daten-Adapter, Prozesse und </a:t>
            </a:r>
            <a:r>
              <a:rPr lang="de-DE" sz="1400" dirty="0" err="1">
                <a:solidFill>
                  <a:srgbClr val="111111"/>
                </a:solidFill>
                <a:latin typeface="Gilroy" panose="00000500000000000000" pitchFamily="50" charset="0"/>
              </a:rPr>
              <a:t>Governance</a:t>
            </a:r>
            <a:r>
              <a:rPr lang="de-DE" sz="1400" dirty="0">
                <a:solidFill>
                  <a:srgbClr val="111111"/>
                </a:solidFill>
                <a:latin typeface="Gilroy" panose="00000500000000000000" pitchFamily="50" charset="0"/>
              </a:rPr>
              <a:t> der Datenräume.</a:t>
            </a:r>
          </a:p>
        </p:txBody>
      </p:sp>
      <p:sp>
        <p:nvSpPr>
          <p:cNvPr id="26" name="Rechteck 25">
            <a:extLst>
              <a:ext uri="{FF2B5EF4-FFF2-40B4-BE49-F238E27FC236}">
                <a16:creationId xmlns:a16="http://schemas.microsoft.com/office/drawing/2014/main" id="{78D0101D-47FF-3738-87BB-62971A7A7659}"/>
              </a:ext>
            </a:extLst>
          </p:cNvPr>
          <p:cNvSpPr/>
          <p:nvPr/>
        </p:nvSpPr>
        <p:spPr>
          <a:xfrm>
            <a:off x="4309353" y="3370909"/>
            <a:ext cx="3647873" cy="1975467"/>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spcBef>
                <a:spcPts val="600"/>
              </a:spcBef>
            </a:pPr>
            <a:r>
              <a:rPr lang="de-DE" sz="1400" dirty="0">
                <a:solidFill>
                  <a:srgbClr val="111111"/>
                </a:solidFill>
                <a:latin typeface="Gilroy" panose="00000500000000000000" pitchFamily="50" charset="0"/>
              </a:rPr>
              <a:t>Die Souveränitätsidee wird lediglich angewandt auf die Datenebene. </a:t>
            </a:r>
          </a:p>
          <a:p>
            <a:pPr algn="ctr">
              <a:spcBef>
                <a:spcPts val="600"/>
              </a:spcBef>
            </a:pPr>
            <a:r>
              <a:rPr lang="de-DE" sz="1400" dirty="0">
                <a:solidFill>
                  <a:srgbClr val="111111"/>
                </a:solidFill>
                <a:latin typeface="Gilroy" panose="00000500000000000000" pitchFamily="50" charset="0"/>
              </a:rPr>
              <a:t>Bezogen auf die Infrastruktur ist das Konzept anbieterneutral. </a:t>
            </a:r>
          </a:p>
        </p:txBody>
      </p:sp>
      <p:sp>
        <p:nvSpPr>
          <p:cNvPr id="27" name="Rechteck 26">
            <a:extLst>
              <a:ext uri="{FF2B5EF4-FFF2-40B4-BE49-F238E27FC236}">
                <a16:creationId xmlns:a16="http://schemas.microsoft.com/office/drawing/2014/main" id="{B77B6BDE-4AEC-A8F2-9569-9207ACA05F9B}"/>
              </a:ext>
            </a:extLst>
          </p:cNvPr>
          <p:cNvSpPr/>
          <p:nvPr/>
        </p:nvSpPr>
        <p:spPr>
          <a:xfrm>
            <a:off x="1206770" y="2852939"/>
            <a:ext cx="6911162" cy="438390"/>
          </a:xfrm>
          <a:prstGeom prst="rect">
            <a:avLst/>
          </a:prstGeom>
          <a:gradFill>
            <a:gsLst>
              <a:gs pos="0">
                <a:srgbClr val="34CA8C">
                  <a:alpha val="50000"/>
                </a:srgbClr>
              </a:gs>
              <a:gs pos="100000">
                <a:srgbClr val="42D0C6">
                  <a:alpha val="50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solidFill>
                  <a:schemeClr val="tx1"/>
                </a:solidFill>
                <a:latin typeface="Gilroy" panose="00000500000000000000" pitchFamily="50" charset="0"/>
                <a:ea typeface="Open Sans" panose="020B0606030504020204" pitchFamily="34" charset="0"/>
                <a:cs typeface="Open Sans" panose="020B0606030504020204" pitchFamily="34" charset="0"/>
              </a:rPr>
              <a:t>Software-Technologien</a:t>
            </a:r>
          </a:p>
        </p:txBody>
      </p:sp>
      <p:sp>
        <p:nvSpPr>
          <p:cNvPr id="30" name="Rechteck 29">
            <a:extLst>
              <a:ext uri="{FF2B5EF4-FFF2-40B4-BE49-F238E27FC236}">
                <a16:creationId xmlns:a16="http://schemas.microsoft.com/office/drawing/2014/main" id="{F1FEF822-1F9C-3D9A-7084-1657B1C80A29}"/>
              </a:ext>
            </a:extLst>
          </p:cNvPr>
          <p:cNvSpPr/>
          <p:nvPr/>
        </p:nvSpPr>
        <p:spPr>
          <a:xfrm>
            <a:off x="4363272" y="2858683"/>
            <a:ext cx="788409" cy="432646"/>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spcBef>
                <a:spcPts val="600"/>
              </a:spcBef>
            </a:pPr>
            <a:r>
              <a:rPr lang="de-DE" sz="1200" dirty="0">
                <a:solidFill>
                  <a:srgbClr val="111111"/>
                </a:solidFill>
                <a:latin typeface="Gilroy" panose="00000500000000000000" pitchFamily="50" charset="0"/>
              </a:rPr>
              <a:t>BMW</a:t>
            </a:r>
          </a:p>
        </p:txBody>
      </p:sp>
      <p:sp>
        <p:nvSpPr>
          <p:cNvPr id="31" name="Rechteck 30">
            <a:extLst>
              <a:ext uri="{FF2B5EF4-FFF2-40B4-BE49-F238E27FC236}">
                <a16:creationId xmlns:a16="http://schemas.microsoft.com/office/drawing/2014/main" id="{6BA73FEC-91F2-74BA-8E83-84EB1ABAA1DC}"/>
              </a:ext>
            </a:extLst>
          </p:cNvPr>
          <p:cNvSpPr/>
          <p:nvPr/>
        </p:nvSpPr>
        <p:spPr>
          <a:xfrm>
            <a:off x="5188633" y="2858683"/>
            <a:ext cx="788409" cy="432646"/>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spcBef>
                <a:spcPts val="600"/>
              </a:spcBef>
            </a:pPr>
            <a:r>
              <a:rPr lang="de-DE" sz="1200" dirty="0">
                <a:solidFill>
                  <a:srgbClr val="111111"/>
                </a:solidFill>
                <a:latin typeface="Gilroy" panose="00000500000000000000" pitchFamily="50" charset="0"/>
              </a:rPr>
              <a:t>Bosch</a:t>
            </a:r>
          </a:p>
        </p:txBody>
      </p:sp>
      <p:sp>
        <p:nvSpPr>
          <p:cNvPr id="32" name="Rechteck 31">
            <a:extLst>
              <a:ext uri="{FF2B5EF4-FFF2-40B4-BE49-F238E27FC236}">
                <a16:creationId xmlns:a16="http://schemas.microsoft.com/office/drawing/2014/main" id="{EC016158-43A9-334C-1DEC-89142700D60F}"/>
              </a:ext>
            </a:extLst>
          </p:cNvPr>
          <p:cNvSpPr/>
          <p:nvPr/>
        </p:nvSpPr>
        <p:spPr>
          <a:xfrm>
            <a:off x="6023635" y="2858683"/>
            <a:ext cx="788409" cy="432646"/>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spcBef>
                <a:spcPts val="600"/>
              </a:spcBef>
            </a:pPr>
            <a:r>
              <a:rPr lang="de-DE" sz="1200" dirty="0">
                <a:solidFill>
                  <a:srgbClr val="111111"/>
                </a:solidFill>
                <a:latin typeface="Gilroy" panose="00000500000000000000" pitchFamily="50" charset="0"/>
              </a:rPr>
              <a:t>ZF</a:t>
            </a:r>
          </a:p>
        </p:txBody>
      </p:sp>
      <p:sp>
        <p:nvSpPr>
          <p:cNvPr id="33" name="Rechteck 32">
            <a:extLst>
              <a:ext uri="{FF2B5EF4-FFF2-40B4-BE49-F238E27FC236}">
                <a16:creationId xmlns:a16="http://schemas.microsoft.com/office/drawing/2014/main" id="{A894AFCE-F6DD-3E01-5C1D-D5914FAFECB5}"/>
              </a:ext>
            </a:extLst>
          </p:cNvPr>
          <p:cNvSpPr/>
          <p:nvPr/>
        </p:nvSpPr>
        <p:spPr>
          <a:xfrm>
            <a:off x="6853814" y="2858683"/>
            <a:ext cx="788409" cy="432646"/>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spcBef>
                <a:spcPts val="600"/>
              </a:spcBef>
            </a:pPr>
            <a:r>
              <a:rPr lang="de-DE" sz="1200" dirty="0">
                <a:solidFill>
                  <a:srgbClr val="111111"/>
                </a:solidFill>
                <a:latin typeface="Gilroy" panose="00000500000000000000" pitchFamily="50" charset="0"/>
              </a:rPr>
              <a:t>Andere</a:t>
            </a:r>
          </a:p>
        </p:txBody>
      </p:sp>
      <p:grpSp>
        <p:nvGrpSpPr>
          <p:cNvPr id="56" name="Gruppieren 55">
            <a:extLst>
              <a:ext uri="{FF2B5EF4-FFF2-40B4-BE49-F238E27FC236}">
                <a16:creationId xmlns:a16="http://schemas.microsoft.com/office/drawing/2014/main" id="{CA1B588C-4FDC-585F-C293-DD8DA333BBF0}"/>
              </a:ext>
            </a:extLst>
          </p:cNvPr>
          <p:cNvGrpSpPr/>
          <p:nvPr/>
        </p:nvGrpSpPr>
        <p:grpSpPr>
          <a:xfrm>
            <a:off x="4757477" y="2199253"/>
            <a:ext cx="2490542" cy="659972"/>
            <a:chOff x="4757477" y="2127434"/>
            <a:chExt cx="2490542" cy="169980"/>
          </a:xfrm>
        </p:grpSpPr>
        <p:cxnSp>
          <p:nvCxnSpPr>
            <p:cNvPr id="35" name="Gerader Verbinder 34">
              <a:extLst>
                <a:ext uri="{FF2B5EF4-FFF2-40B4-BE49-F238E27FC236}">
                  <a16:creationId xmlns:a16="http://schemas.microsoft.com/office/drawing/2014/main" id="{2E5C2895-D0BF-8ED6-642E-C07D630BB8FD}"/>
                </a:ext>
              </a:extLst>
            </p:cNvPr>
            <p:cNvCxnSpPr>
              <a:cxnSpLocks/>
              <a:endCxn id="30" idx="0"/>
            </p:cNvCxnSpPr>
            <p:nvPr/>
          </p:nvCxnSpPr>
          <p:spPr>
            <a:xfrm>
              <a:off x="4757477" y="2127434"/>
              <a:ext cx="0" cy="165770"/>
            </a:xfrm>
            <a:prstGeom prst="line">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8" name="Gerader Verbinder 37">
              <a:extLst>
                <a:ext uri="{FF2B5EF4-FFF2-40B4-BE49-F238E27FC236}">
                  <a16:creationId xmlns:a16="http://schemas.microsoft.com/office/drawing/2014/main" id="{47987CD2-9967-9378-A35D-19C562DA8812}"/>
                </a:ext>
              </a:extLst>
            </p:cNvPr>
            <p:cNvCxnSpPr>
              <a:cxnSpLocks/>
            </p:cNvCxnSpPr>
            <p:nvPr/>
          </p:nvCxnSpPr>
          <p:spPr>
            <a:xfrm>
              <a:off x="5560583" y="2195005"/>
              <a:ext cx="0" cy="102409"/>
            </a:xfrm>
            <a:prstGeom prst="line">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9" name="Gerader Verbinder 38">
              <a:extLst>
                <a:ext uri="{FF2B5EF4-FFF2-40B4-BE49-F238E27FC236}">
                  <a16:creationId xmlns:a16="http://schemas.microsoft.com/office/drawing/2014/main" id="{FA34EF3E-2391-F42C-CE28-F177BA715A06}"/>
                </a:ext>
              </a:extLst>
            </p:cNvPr>
            <p:cNvCxnSpPr>
              <a:cxnSpLocks/>
              <a:endCxn id="32" idx="0"/>
            </p:cNvCxnSpPr>
            <p:nvPr/>
          </p:nvCxnSpPr>
          <p:spPr>
            <a:xfrm>
              <a:off x="6415640" y="2204289"/>
              <a:ext cx="2200" cy="92984"/>
            </a:xfrm>
            <a:prstGeom prst="line">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Gerader Verbinder 39">
              <a:extLst>
                <a:ext uri="{FF2B5EF4-FFF2-40B4-BE49-F238E27FC236}">
                  <a16:creationId xmlns:a16="http://schemas.microsoft.com/office/drawing/2014/main" id="{A159DBCC-7736-54B3-D461-F142FD12990A}"/>
                </a:ext>
              </a:extLst>
            </p:cNvPr>
            <p:cNvCxnSpPr>
              <a:cxnSpLocks/>
              <a:endCxn id="33" idx="0"/>
            </p:cNvCxnSpPr>
            <p:nvPr/>
          </p:nvCxnSpPr>
          <p:spPr>
            <a:xfrm>
              <a:off x="7241057" y="2204289"/>
              <a:ext cx="6962" cy="92985"/>
            </a:xfrm>
            <a:prstGeom prst="line">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46" name="Rechteck 45">
            <a:extLst>
              <a:ext uri="{FF2B5EF4-FFF2-40B4-BE49-F238E27FC236}">
                <a16:creationId xmlns:a16="http://schemas.microsoft.com/office/drawing/2014/main" id="{CCBFF0DB-674F-8388-E0A5-FF4DFC7BD594}"/>
              </a:ext>
            </a:extLst>
          </p:cNvPr>
          <p:cNvSpPr/>
          <p:nvPr/>
        </p:nvSpPr>
        <p:spPr>
          <a:xfrm>
            <a:off x="4309353" y="1877211"/>
            <a:ext cx="3385490" cy="382892"/>
          </a:xfrm>
          <a:prstGeom prst="rect">
            <a:avLst/>
          </a:prstGeom>
          <a:gradFill flip="none" rotWithShape="1">
            <a:gsLst>
              <a:gs pos="0">
                <a:srgbClr val="B375FC"/>
              </a:gs>
              <a:gs pos="100000">
                <a:srgbClr val="4EB9D3">
                  <a:alpha val="5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a:solidFill>
                  <a:schemeClr val="tx1"/>
                </a:solidFill>
                <a:latin typeface="Gilroy Bold" panose="00000800000000000000" pitchFamily="50" charset="0"/>
                <a:ea typeface="Open Sans" panose="020B0606030504020204" pitchFamily="34" charset="0"/>
                <a:cs typeface="Open Sans" panose="020B0606030504020204" pitchFamily="34" charset="0"/>
              </a:rPr>
              <a:t> </a:t>
            </a:r>
          </a:p>
        </p:txBody>
      </p:sp>
      <p:sp>
        <p:nvSpPr>
          <p:cNvPr id="48" name="Textfeld 47">
            <a:extLst>
              <a:ext uri="{FF2B5EF4-FFF2-40B4-BE49-F238E27FC236}">
                <a16:creationId xmlns:a16="http://schemas.microsoft.com/office/drawing/2014/main" id="{FD228A59-76E0-99F5-A001-A3079A2A5235}"/>
              </a:ext>
            </a:extLst>
          </p:cNvPr>
          <p:cNvSpPr txBox="1"/>
          <p:nvPr/>
        </p:nvSpPr>
        <p:spPr>
          <a:xfrm>
            <a:off x="3421098" y="1877211"/>
            <a:ext cx="888255" cy="338554"/>
          </a:xfrm>
          <a:prstGeom prst="rect">
            <a:avLst/>
          </a:prstGeom>
          <a:noFill/>
        </p:spPr>
        <p:txBody>
          <a:bodyPr wrap="square" rtlCol="0">
            <a:spAutoFit/>
          </a:bodyPr>
          <a:lstStyle>
            <a:defPPr>
              <a:defRPr lang="en-US"/>
            </a:defPPr>
            <a:lvl1pPr algn="r">
              <a:defRPr sz="1200">
                <a:solidFill>
                  <a:schemeClr val="bg1">
                    <a:lumMod val="75000"/>
                  </a:schemeClr>
                </a:solidFill>
                <a:latin typeface="Gilroy" panose="00000500000000000000" pitchFamily="50" charset="0"/>
              </a:defRPr>
            </a:lvl1pPr>
          </a:lstStyle>
          <a:p>
            <a:r>
              <a:rPr lang="de-DE" sz="1600" dirty="0">
                <a:solidFill>
                  <a:schemeClr val="tx1"/>
                </a:solidFill>
                <a:latin typeface="Gilroy Bold" panose="00000800000000000000" pitchFamily="50" charset="0"/>
                <a:ea typeface="Open Sans" panose="020B0606030504020204" pitchFamily="34" charset="0"/>
                <a:cs typeface="Open Sans" panose="020B0606030504020204" pitchFamily="34" charset="0"/>
              </a:rPr>
              <a:t>Nutzer</a:t>
            </a:r>
          </a:p>
        </p:txBody>
      </p:sp>
      <p:grpSp>
        <p:nvGrpSpPr>
          <p:cNvPr id="49" name="Gruppieren 48">
            <a:extLst>
              <a:ext uri="{FF2B5EF4-FFF2-40B4-BE49-F238E27FC236}">
                <a16:creationId xmlns:a16="http://schemas.microsoft.com/office/drawing/2014/main" id="{E8364E47-9D6B-F90A-DA55-F414CB41323B}"/>
              </a:ext>
            </a:extLst>
          </p:cNvPr>
          <p:cNvGrpSpPr/>
          <p:nvPr/>
        </p:nvGrpSpPr>
        <p:grpSpPr>
          <a:xfrm>
            <a:off x="4363273" y="1922257"/>
            <a:ext cx="3278951" cy="292800"/>
            <a:chOff x="4236933" y="1213679"/>
            <a:chExt cx="3457910" cy="956365"/>
          </a:xfrm>
          <a:solidFill>
            <a:schemeClr val="bg1"/>
          </a:solidFill>
        </p:grpSpPr>
        <p:sp>
          <p:nvSpPr>
            <p:cNvPr id="50" name="Rechteck 49">
              <a:extLst>
                <a:ext uri="{FF2B5EF4-FFF2-40B4-BE49-F238E27FC236}">
                  <a16:creationId xmlns:a16="http://schemas.microsoft.com/office/drawing/2014/main" id="{90A272D3-FE11-7F20-238C-E013602A64A6}"/>
                </a:ext>
              </a:extLst>
            </p:cNvPr>
            <p:cNvSpPr/>
            <p:nvPr/>
          </p:nvSpPr>
          <p:spPr>
            <a:xfrm>
              <a:off x="4236933" y="1213679"/>
              <a:ext cx="831440" cy="9563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spcBef>
                  <a:spcPts val="600"/>
                </a:spcBef>
              </a:pPr>
              <a:r>
                <a:rPr lang="de-DE" sz="1200" dirty="0">
                  <a:solidFill>
                    <a:srgbClr val="111111"/>
                  </a:solidFill>
                  <a:latin typeface="Gilroy" panose="00000500000000000000" pitchFamily="50" charset="0"/>
                </a:rPr>
                <a:t>BMW</a:t>
              </a:r>
            </a:p>
          </p:txBody>
        </p:sp>
        <p:sp>
          <p:nvSpPr>
            <p:cNvPr id="51" name="Rechteck 50">
              <a:extLst>
                <a:ext uri="{FF2B5EF4-FFF2-40B4-BE49-F238E27FC236}">
                  <a16:creationId xmlns:a16="http://schemas.microsoft.com/office/drawing/2014/main" id="{B36402A3-FD8E-8420-6CBB-9EFE0F2812EF}"/>
                </a:ext>
              </a:extLst>
            </p:cNvPr>
            <p:cNvSpPr/>
            <p:nvPr/>
          </p:nvSpPr>
          <p:spPr>
            <a:xfrm>
              <a:off x="5112422" y="1213679"/>
              <a:ext cx="831440" cy="9563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spcBef>
                  <a:spcPts val="600"/>
                </a:spcBef>
              </a:pPr>
              <a:r>
                <a:rPr lang="de-DE" sz="1200" dirty="0">
                  <a:solidFill>
                    <a:srgbClr val="111111"/>
                  </a:solidFill>
                  <a:latin typeface="Gilroy" panose="00000500000000000000" pitchFamily="50" charset="0"/>
                </a:rPr>
                <a:t>Bosch</a:t>
              </a:r>
            </a:p>
          </p:txBody>
        </p:sp>
        <p:sp>
          <p:nvSpPr>
            <p:cNvPr id="52" name="Rechteck 51">
              <a:extLst>
                <a:ext uri="{FF2B5EF4-FFF2-40B4-BE49-F238E27FC236}">
                  <a16:creationId xmlns:a16="http://schemas.microsoft.com/office/drawing/2014/main" id="{4F05F8CE-9120-B6CE-0F56-EF6BEE59A4C5}"/>
                </a:ext>
              </a:extLst>
            </p:cNvPr>
            <p:cNvSpPr/>
            <p:nvPr/>
          </p:nvSpPr>
          <p:spPr>
            <a:xfrm>
              <a:off x="5987913" y="1213679"/>
              <a:ext cx="831440" cy="9563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spcBef>
                  <a:spcPts val="600"/>
                </a:spcBef>
              </a:pPr>
              <a:r>
                <a:rPr lang="de-DE" sz="1200" dirty="0">
                  <a:solidFill>
                    <a:srgbClr val="111111"/>
                  </a:solidFill>
                  <a:latin typeface="Gilroy" panose="00000500000000000000" pitchFamily="50" charset="0"/>
                </a:rPr>
                <a:t>ZF</a:t>
              </a:r>
            </a:p>
          </p:txBody>
        </p:sp>
        <p:sp>
          <p:nvSpPr>
            <p:cNvPr id="53" name="Rechteck 52">
              <a:extLst>
                <a:ext uri="{FF2B5EF4-FFF2-40B4-BE49-F238E27FC236}">
                  <a16:creationId xmlns:a16="http://schemas.microsoft.com/office/drawing/2014/main" id="{1E3ADD84-2D81-7E2F-1420-9E2739D2008D}"/>
                </a:ext>
              </a:extLst>
            </p:cNvPr>
            <p:cNvSpPr/>
            <p:nvPr/>
          </p:nvSpPr>
          <p:spPr>
            <a:xfrm>
              <a:off x="6863403" y="1213679"/>
              <a:ext cx="831440" cy="9563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spcBef>
                  <a:spcPts val="600"/>
                </a:spcBef>
              </a:pPr>
              <a:r>
                <a:rPr lang="de-DE" sz="1200" dirty="0">
                  <a:solidFill>
                    <a:srgbClr val="111111"/>
                  </a:solidFill>
                  <a:latin typeface="Gilroy" panose="00000500000000000000" pitchFamily="50" charset="0"/>
                </a:rPr>
                <a:t>Andere</a:t>
              </a:r>
            </a:p>
          </p:txBody>
        </p:sp>
      </p:grpSp>
      <p:sp>
        <p:nvSpPr>
          <p:cNvPr id="57" name="Rechteck 56">
            <a:extLst>
              <a:ext uri="{FF2B5EF4-FFF2-40B4-BE49-F238E27FC236}">
                <a16:creationId xmlns:a16="http://schemas.microsoft.com/office/drawing/2014/main" id="{23DE1EDD-7153-D2A8-01CC-E67815622DB2}"/>
              </a:ext>
            </a:extLst>
          </p:cNvPr>
          <p:cNvSpPr/>
          <p:nvPr/>
        </p:nvSpPr>
        <p:spPr>
          <a:xfrm>
            <a:off x="4309353" y="2334962"/>
            <a:ext cx="3385490" cy="438399"/>
          </a:xfrm>
          <a:prstGeom prst="rect">
            <a:avLst/>
          </a:prstGeom>
          <a:gradFill flip="none" rotWithShape="1">
            <a:gsLst>
              <a:gs pos="0">
                <a:srgbClr val="34C581"/>
              </a:gs>
              <a:gs pos="100000">
                <a:srgbClr val="4EB9D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a:solidFill>
                  <a:schemeClr val="tx1"/>
                </a:solidFill>
                <a:latin typeface="Gilroy" panose="00000500000000000000" pitchFamily="50" charset="0"/>
                <a:ea typeface="Open Sans" panose="020B0606030504020204" pitchFamily="34" charset="0"/>
                <a:cs typeface="Open Sans" panose="020B0606030504020204" pitchFamily="34" charset="0"/>
              </a:rPr>
              <a:t>Datenbezogene </a:t>
            </a:r>
            <a:r>
              <a:rPr lang="de-DE" sz="1200" dirty="0" err="1">
                <a:solidFill>
                  <a:schemeClr val="tx1"/>
                </a:solidFill>
                <a:latin typeface="Gilroy" panose="00000500000000000000" pitchFamily="50" charset="0"/>
                <a:ea typeface="Open Sans" panose="020B0606030504020204" pitchFamily="34" charset="0"/>
                <a:cs typeface="Open Sans" panose="020B0606030504020204" pitchFamily="34" charset="0"/>
              </a:rPr>
              <a:t>Governance</a:t>
            </a:r>
            <a:r>
              <a:rPr lang="de-DE" sz="1200" dirty="0">
                <a:solidFill>
                  <a:schemeClr val="tx1"/>
                </a:solidFill>
                <a:latin typeface="Gilroy" panose="00000500000000000000" pitchFamily="50" charset="0"/>
                <a:ea typeface="Open Sans" panose="020B0606030504020204" pitchFamily="34" charset="0"/>
                <a:cs typeface="Open Sans" panose="020B0606030504020204" pitchFamily="34" charset="0"/>
              </a:rPr>
              <a:t>, </a:t>
            </a:r>
            <a:br>
              <a:rPr lang="de-DE" sz="1200" dirty="0">
                <a:solidFill>
                  <a:schemeClr val="tx1"/>
                </a:solidFill>
                <a:latin typeface="Gilroy" panose="00000500000000000000" pitchFamily="50" charset="0"/>
                <a:ea typeface="Open Sans" panose="020B0606030504020204" pitchFamily="34" charset="0"/>
                <a:cs typeface="Open Sans" panose="020B0606030504020204" pitchFamily="34" charset="0"/>
              </a:rPr>
            </a:br>
            <a:r>
              <a:rPr lang="de-DE" sz="1200" dirty="0">
                <a:solidFill>
                  <a:schemeClr val="tx1"/>
                </a:solidFill>
                <a:latin typeface="Gilroy" panose="00000500000000000000" pitchFamily="50" charset="0"/>
                <a:ea typeface="Open Sans" panose="020B0606030504020204" pitchFamily="34" charset="0"/>
                <a:cs typeface="Open Sans" panose="020B0606030504020204" pitchFamily="34" charset="0"/>
              </a:rPr>
              <a:t>Schnittstellen, Prozesse</a:t>
            </a:r>
          </a:p>
        </p:txBody>
      </p:sp>
    </p:spTree>
    <p:extLst>
      <p:ext uri="{BB962C8B-B14F-4D97-AF65-F5344CB8AC3E}">
        <p14:creationId xmlns:p14="http://schemas.microsoft.com/office/powerpoint/2010/main" val="1213982911"/>
      </p:ext>
    </p:extLst>
  </p:cSld>
  <p:clrMapOvr>
    <a:masterClrMapping/>
  </p:clrMapOvr>
</p:sld>
</file>

<file path=ppt/theme/theme1.xml><?xml version="1.0" encoding="utf-8"?>
<a:theme xmlns:a="http://schemas.openxmlformats.org/drawingml/2006/main" name="Digit - Multi 1 - Bright">
  <a:themeElements>
    <a:clrScheme name="Benutzerdefiniert 2">
      <a:dk1>
        <a:srgbClr val="000000"/>
      </a:dk1>
      <a:lt1>
        <a:srgbClr val="FFFFFF"/>
      </a:lt1>
      <a:dk2>
        <a:srgbClr val="3E4144"/>
      </a:dk2>
      <a:lt2>
        <a:srgbClr val="F2F2F2"/>
      </a:lt2>
      <a:accent1>
        <a:srgbClr val="7ED878"/>
      </a:accent1>
      <a:accent2>
        <a:srgbClr val="69D480"/>
      </a:accent2>
      <a:accent3>
        <a:srgbClr val="36CA83"/>
      </a:accent3>
      <a:accent4>
        <a:srgbClr val="47D0A3"/>
      </a:accent4>
      <a:accent5>
        <a:srgbClr val="45CEB6"/>
      </a:accent5>
      <a:accent6>
        <a:srgbClr val="42D0C6"/>
      </a:accent6>
      <a:hlink>
        <a:srgbClr val="0D938D"/>
      </a:hlink>
      <a:folHlink>
        <a:srgbClr val="E1B2EA"/>
      </a:folHlink>
    </a:clrScheme>
    <a:fontScheme name="Montserrat - Digit">
      <a:majorFont>
        <a:latin typeface="Montserrat"/>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95000"/>
          </a:schemeClr>
        </a:solidFill>
        <a:ln>
          <a:solidFill>
            <a:schemeClr val="bg1">
              <a:lumMod val="85000"/>
            </a:schemeClr>
          </a:solidFill>
        </a:ln>
      </a:spPr>
      <a:bodyPr tIns="108000" rtlCol="0" anchor="t"/>
      <a:lstStyle>
        <a:defPPr marL="177800" indent="-177800" algn="l">
          <a:spcBef>
            <a:spcPts val="600"/>
          </a:spcBef>
          <a:buFont typeface="Arial" panose="020B0604020202020204" pitchFamily="34" charset="0"/>
          <a:buChar char="•"/>
          <a:defRPr sz="1400" dirty="0" smtClean="0">
            <a:solidFill>
              <a:srgbClr val="111111"/>
            </a:solidFill>
            <a:latin typeface="Gilroy" panose="00000500000000000000" pitchFamily="50"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gn="ctr">
          <a:defRPr dirty="0" smtClean="0">
            <a:latin typeface="Gilroy Bold" panose="00000800000000000000" pitchFamily="50" charset="0"/>
          </a:defRPr>
        </a:defPPr>
      </a:lstStyle>
    </a:txDef>
  </a:objectDefaults>
  <a:extraClrSchemeLst/>
  <a:extLst>
    <a:ext uri="{05A4C25C-085E-4340-85A3-A5531E510DB2}">
      <thm15:themeFamily xmlns:thm15="http://schemas.microsoft.com/office/thememl/2012/main" name="cloud ahead Powerpoint Master.pptx" id="{E77F59FD-8CED-4E3C-B1DE-9FCE3A364D35}" vid="{C53048D5-127F-4851-A838-DDBC61D17A1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0701CBF126B93141A79AAB570EAA3CBB" ma:contentTypeVersion="16" ma:contentTypeDescription="Ein neues Dokument erstellen." ma:contentTypeScope="" ma:versionID="c1bd613796b5130bf1e74497f7ae36a3">
  <xsd:schema xmlns:xsd="http://www.w3.org/2001/XMLSchema" xmlns:xs="http://www.w3.org/2001/XMLSchema" xmlns:p="http://schemas.microsoft.com/office/2006/metadata/properties" xmlns:ns2="f10c6ed7-552d-4444-b606-2afdf5cc0acc" xmlns:ns3="29352760-be64-46ad-abcf-471bfd15ad68" targetNamespace="http://schemas.microsoft.com/office/2006/metadata/properties" ma:root="true" ma:fieldsID="7f91203cac2c8eac94cbf77eef6a6233" ns2:_="" ns3:_="">
    <xsd:import namespace="f10c6ed7-552d-4444-b606-2afdf5cc0acc"/>
    <xsd:import namespace="29352760-be64-46ad-abcf-471bfd15ad6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GenerationTime" minOccurs="0"/>
                <xsd:element ref="ns2:MediaServiceEventHashCode" minOccurs="0"/>
                <xsd:element ref="ns2:MediaServiceOCR" minOccurs="0"/>
                <xsd:element ref="ns2:MediaLengthInSeconds" minOccurs="0"/>
                <xsd:element ref="ns2:MediaServiceAutoKeyPoints" minOccurs="0"/>
                <xsd:element ref="ns2:MediaServiceKeyPoints" minOccurs="0"/>
                <xsd:element ref="ns2:lcf76f155ced4ddcb4097134ff3c332f" minOccurs="0"/>
                <xsd:element ref="ns3:TaxCatchAll"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10c6ed7-552d-4444-b606-2afdf5cc0ac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LengthInSeconds" ma:index="16" nillable="true" ma:displayName="MediaLengthInSeconds" ma:hidden="true" ma:internalName="MediaLengthInSeconds" ma:readOnly="true">
      <xsd:simpleType>
        <xsd:restriction base="dms:Unknow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lcf76f155ced4ddcb4097134ff3c332f" ma:index="20" nillable="true" ma:taxonomy="true" ma:internalName="lcf76f155ced4ddcb4097134ff3c332f" ma:taxonomyFieldName="MediaServiceImageTags" ma:displayName="Bildmarkierungen" ma:readOnly="false" ma:fieldId="{5cf76f15-5ced-4ddc-b409-7134ff3c332f}" ma:taxonomyMulti="true" ma:sspId="29f9ac1e-19e0-4f68-80db-eea8a9d241f7"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29352760-be64-46ad-abcf-471bfd15ad68"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fd65f0fa-d0d3-4d2f-ba57-f5337e0d3203}" ma:internalName="TaxCatchAll" ma:showField="CatchAllData" ma:web="29352760-be64-46ad-abcf-471bfd15ad68">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29352760-be64-46ad-abcf-471bfd15ad68" xsi:nil="true"/>
    <lcf76f155ced4ddcb4097134ff3c332f xmlns="f10c6ed7-552d-4444-b606-2afdf5cc0acc">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1E5222A-1370-4C33-A402-A3E5EF99F1E8}"/>
</file>

<file path=customXml/itemProps2.xml><?xml version="1.0" encoding="utf-8"?>
<ds:datastoreItem xmlns:ds="http://schemas.openxmlformats.org/officeDocument/2006/customXml" ds:itemID="{658AC416-FDA8-4F56-9420-848A04B9AABA}"/>
</file>

<file path=customXml/itemProps3.xml><?xml version="1.0" encoding="utf-8"?>
<ds:datastoreItem xmlns:ds="http://schemas.openxmlformats.org/officeDocument/2006/customXml" ds:itemID="{B1843725-09DF-4844-9DD1-FB207BA6DA76}"/>
</file>

<file path=docProps/app.xml><?xml version="1.0" encoding="utf-8"?>
<Properties xmlns="http://schemas.openxmlformats.org/officeDocument/2006/extended-properties" xmlns:vt="http://schemas.openxmlformats.org/officeDocument/2006/docPropsVTypes">
  <Template>020 Dossier 2 - Souveräne Cloud - neue Optik</Template>
  <TotalTime>0</TotalTime>
  <Words>697</Words>
  <Application>Microsoft Office PowerPoint</Application>
  <PresentationFormat>Widescreen</PresentationFormat>
  <Paragraphs>141</Paragraphs>
  <Slides>12</Slides>
  <Notes>3</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12</vt:i4>
      </vt:variant>
    </vt:vector>
  </HeadingPairs>
  <TitlesOfParts>
    <vt:vector size="24" baseType="lpstr">
      <vt:lpstr>Arial</vt:lpstr>
      <vt:lpstr>Calibri</vt:lpstr>
      <vt:lpstr>Gilroy</vt:lpstr>
      <vt:lpstr>Gilroy Bold</vt:lpstr>
      <vt:lpstr>Gilroy Heavy</vt:lpstr>
      <vt:lpstr>Gilroy Light</vt:lpstr>
      <vt:lpstr>Gilroy SemiBold</vt:lpstr>
      <vt:lpstr>Gilroy-Regular</vt:lpstr>
      <vt:lpstr>Montserrat</vt:lpstr>
      <vt:lpstr>Open Sans</vt:lpstr>
      <vt:lpstr>Open Sans Semibold</vt:lpstr>
      <vt:lpstr>Digit - Multi 1 - Bright</vt:lpstr>
      <vt:lpstr>Marktübersicht über die  souveränen Clouds in Deutschland – Teil 2  Stand: Mitte 2022</vt:lpstr>
      <vt:lpstr>Welche souveränen Cloud-Ansätze  sind in Deutschland bekannt?  Stand: Mitte 2022</vt:lpstr>
      <vt:lpstr>Alphabetische Übersicht über bekannte Ansätze zur souveränen Cloud in Deutschland</vt:lpstr>
      <vt:lpstr>Welche anderen cloud-basierten  Souveränitäts-Konzepte gibt es?</vt:lpstr>
      <vt:lpstr>Beispiel SAP RISE* Eigene Technologie</vt:lpstr>
      <vt:lpstr>Beispiel Owncloud, Kubernetes, log4j, Phoenix und Sovereign Cloud Stack Open-Source-Softwares</vt:lpstr>
      <vt:lpstr>Beispiel GaiaX Infrastruktur Verbundene Infrastrukturen</vt:lpstr>
      <vt:lpstr>Beispiel ATOS Sovereignty Shield, Accenture Sovereignty Layer Governance Layer</vt:lpstr>
      <vt:lpstr>Beispiel: GaiaX bzw. Fraunhofer Data Spaces Datenräume</vt:lpstr>
      <vt:lpstr>Der Stack der Souveränität</vt:lpstr>
      <vt:lpstr>Übersicht Das Spektrum der Souveränitäts-Konzepte</vt:lpstr>
      <vt:lpstr>Vielen Dank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2023-01-06T14:18:48Z</dcterms:created>
  <dcterms:modified xsi:type="dcterms:W3CDTF">2023-01-06T14:20:14Z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0x0101000701CBF126B93141A79AAB570EAA3CBB</vt:lpwstr>
  </property>
</Properties>
</file>