
<file path=[Content_Types].xml><?xml version="1.0" encoding="utf-8"?>
<Types xmlns="http://schemas.openxmlformats.org/package/2006/content-types">
  <Default Extension="emf" ContentType="image/x-emf"/>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embedTrueTypeFonts="1" autoCompressPictures="0">
  <p:sldMasterIdLst>
    <p:sldMasterId id="2147483723" r:id="rId1"/>
  </p:sldMasterIdLst>
  <p:notesMasterIdLst>
    <p:notesMasterId r:id="rId24"/>
  </p:notesMasterIdLst>
  <p:handoutMasterIdLst>
    <p:handoutMasterId r:id="rId25"/>
  </p:handoutMasterIdLst>
  <p:sldIdLst>
    <p:sldId id="2185" r:id="rId2"/>
    <p:sldId id="2455" r:id="rId3"/>
    <p:sldId id="2457" r:id="rId4"/>
    <p:sldId id="2458" r:id="rId5"/>
    <p:sldId id="2459" r:id="rId6"/>
    <p:sldId id="2456" r:id="rId7"/>
    <p:sldId id="2443" r:id="rId8"/>
    <p:sldId id="2460" r:id="rId9"/>
    <p:sldId id="2462" r:id="rId10"/>
    <p:sldId id="2461" r:id="rId11"/>
    <p:sldId id="2464" r:id="rId12"/>
    <p:sldId id="2463" r:id="rId13"/>
    <p:sldId id="2449" r:id="rId14"/>
    <p:sldId id="2466" r:id="rId15"/>
    <p:sldId id="2467" r:id="rId16"/>
    <p:sldId id="2447" r:id="rId17"/>
    <p:sldId id="2452" r:id="rId18"/>
    <p:sldId id="2451" r:id="rId19"/>
    <p:sldId id="2454" r:id="rId20"/>
    <p:sldId id="2453" r:id="rId21"/>
    <p:sldId id="2468" r:id="rId22"/>
    <p:sldId id="2430" r:id="rId23"/>
  </p:sldIdLst>
  <p:sldSz cx="12192000" cy="6858000"/>
  <p:notesSz cx="7315200" cy="9601200"/>
  <p:embeddedFontLst>
    <p:embeddedFont>
      <p:font typeface="Gilroy" panose="00000500000000000000" pitchFamily="50" charset="0"/>
      <p:regular r:id="rId26"/>
    </p:embeddedFont>
    <p:embeddedFont>
      <p:font typeface="Gilroy Bold" panose="00000800000000000000" pitchFamily="50" charset="0"/>
      <p:bold r:id="rId27"/>
    </p:embeddedFont>
    <p:embeddedFont>
      <p:font typeface="Gilroy Heavy Italic" panose="00000A00000000000000" pitchFamily="50" charset="0"/>
      <p:bold r:id="rId28"/>
      <p:italic r:id="rId29"/>
      <p:boldItalic r:id="rId30"/>
    </p:embeddedFont>
    <p:embeddedFont>
      <p:font typeface="Gilroy Light" panose="00000400000000000000" pitchFamily="50" charset="0"/>
      <p:regular r:id="rId31"/>
    </p:embeddedFont>
    <p:embeddedFont>
      <p:font typeface="Gilroy SemiBold Italic" panose="00000700000000000000" pitchFamily="50" charset="0"/>
      <p:bold r:id="rId32"/>
      <p:italic r:id="rId33"/>
      <p:boldItalic r:id="rId34"/>
    </p:embeddedFont>
    <p:embeddedFont>
      <p:font typeface="Gilroy-Regular" panose="00000500000000000000" pitchFamily="50" charset="0"/>
      <p:regular r:id="rId35"/>
      <p:italic r:id="rId36"/>
    </p:embeddedFont>
    <p:embeddedFont>
      <p:font typeface="Montserrat" panose="00000500000000000000" pitchFamily="2" charset="0"/>
      <p:regular r:id="rId37"/>
      <p:bold r:id="rId38"/>
      <p:italic r:id="rId39"/>
      <p:boldItalic r:id="rId40"/>
    </p:embeddedFont>
    <p:embeddedFont>
      <p:font typeface="Open Sans" panose="020B0606030504020204" pitchFamily="34" charset="0"/>
      <p:regular r:id="rId41"/>
      <p:bold r:id="rId42"/>
      <p:italic r:id="rId43"/>
      <p:boldItalic r:id="rId44"/>
    </p:embeddedFont>
    <p:embeddedFont>
      <p:font typeface="Open Sans Semibold" panose="020B0706030804020204" pitchFamily="34" charset="0"/>
      <p:regular r:id="rId45"/>
      <p:bold r:id="rId46"/>
      <p:italic r:id="rId47"/>
      <p:boldItalic r:id="rId48"/>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15:guide id="1" orient="horz" pos="3024" userDrawn="1">
          <p15:clr>
            <a:srgbClr val="A4A3A4"/>
          </p15:clr>
        </p15:guide>
        <p15:guide id="2" pos="2305" userDrawn="1">
          <p15:clr>
            <a:srgbClr val="A4A3A4"/>
          </p15:clr>
        </p15:guide>
      </p15:notes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Author" initials="A" userId="Author"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3" name="Author" initials="A" lastIdx="0" clrIdx="2"/>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8CC9E"/>
    <a:srgbClr val="013453"/>
    <a:srgbClr val="CA366B"/>
    <a:srgbClr val="00B0F0"/>
    <a:srgbClr val="FFC000"/>
    <a:srgbClr val="F2F2F2"/>
    <a:srgbClr val="36C781"/>
    <a:srgbClr val="EF4F4F"/>
    <a:srgbClr val="48BBD0"/>
    <a:srgbClr val="D0F3E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6051335-3F8F-4F88-B497-A142126E6FFB}" v="66" dt="2025-01-23T16:28:11.252"/>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250" autoAdjust="0"/>
    <p:restoredTop sz="95923" autoAdjust="0"/>
  </p:normalViewPr>
  <p:slideViewPr>
    <p:cSldViewPr snapToGrid="0" snapToObjects="1">
      <p:cViewPr>
        <p:scale>
          <a:sx n="150" d="100"/>
          <a:sy n="150" d="100"/>
        </p:scale>
        <p:origin x="678" y="264"/>
      </p:cViewPr>
      <p:guideLst/>
    </p:cSldViewPr>
  </p:slideViewPr>
  <p:notesTextViewPr>
    <p:cViewPr>
      <p:scale>
        <a:sx n="200" d="100"/>
        <a:sy n="200" d="100"/>
      </p:scale>
      <p:origin x="0" y="0"/>
    </p:cViewPr>
  </p:notesTextViewPr>
  <p:sorterViewPr>
    <p:cViewPr varScale="1">
      <p:scale>
        <a:sx n="1" d="1"/>
        <a:sy n="1" d="1"/>
      </p:scale>
      <p:origin x="0" y="0"/>
    </p:cViewPr>
  </p:sorterViewPr>
  <p:notesViewPr>
    <p:cSldViewPr snapToGrid="0" snapToObjects="1" showGuides="1">
      <p:cViewPr varScale="1">
        <p:scale>
          <a:sx n="75" d="100"/>
          <a:sy n="75" d="100"/>
        </p:scale>
        <p:origin x="4002" y="84"/>
      </p:cViewPr>
      <p:guideLst>
        <p:guide orient="horz" pos="3024"/>
        <p:guide pos="2305"/>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1.fntdata"/><Relationship Id="rId39" Type="http://schemas.openxmlformats.org/officeDocument/2006/relationships/font" Target="fonts/font14.fntdata"/><Relationship Id="rId21" Type="http://schemas.openxmlformats.org/officeDocument/2006/relationships/slide" Target="slides/slide20.xml"/><Relationship Id="rId34" Type="http://schemas.openxmlformats.org/officeDocument/2006/relationships/font" Target="fonts/font9.fntdata"/><Relationship Id="rId42" Type="http://schemas.openxmlformats.org/officeDocument/2006/relationships/font" Target="fonts/font17.fntdata"/><Relationship Id="rId47" Type="http://schemas.openxmlformats.org/officeDocument/2006/relationships/font" Target="fonts/font22.fntdata"/><Relationship Id="rId50" Type="http://schemas.openxmlformats.org/officeDocument/2006/relationships/presProps" Target="presProps.xml"/><Relationship Id="rId55" Type="http://schemas.microsoft.com/office/2018/10/relationships/authors" Target="author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font" Target="fonts/font4.fntdata"/><Relationship Id="rId11" Type="http://schemas.openxmlformats.org/officeDocument/2006/relationships/slide" Target="slides/slide10.xml"/><Relationship Id="rId24" Type="http://schemas.openxmlformats.org/officeDocument/2006/relationships/notesMaster" Target="notesMasters/notesMaster1.xml"/><Relationship Id="rId32" Type="http://schemas.openxmlformats.org/officeDocument/2006/relationships/font" Target="fonts/font7.fntdata"/><Relationship Id="rId37" Type="http://schemas.openxmlformats.org/officeDocument/2006/relationships/font" Target="fonts/font12.fntdata"/><Relationship Id="rId40" Type="http://schemas.openxmlformats.org/officeDocument/2006/relationships/font" Target="fonts/font15.fntdata"/><Relationship Id="rId45" Type="http://schemas.openxmlformats.org/officeDocument/2006/relationships/font" Target="fonts/font20.fntdata"/><Relationship Id="rId53" Type="http://schemas.openxmlformats.org/officeDocument/2006/relationships/tableStyles" Target="tableStyles.xml"/><Relationship Id="rId58" Type="http://schemas.openxmlformats.org/officeDocument/2006/relationships/customXml" Target="../customXml/item3.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font" Target="fonts/font2.fntdata"/><Relationship Id="rId30" Type="http://schemas.openxmlformats.org/officeDocument/2006/relationships/font" Target="fonts/font5.fntdata"/><Relationship Id="rId35" Type="http://schemas.openxmlformats.org/officeDocument/2006/relationships/font" Target="fonts/font10.fntdata"/><Relationship Id="rId43" Type="http://schemas.openxmlformats.org/officeDocument/2006/relationships/font" Target="fonts/font18.fntdata"/><Relationship Id="rId48" Type="http://schemas.openxmlformats.org/officeDocument/2006/relationships/font" Target="fonts/font23.fntdata"/><Relationship Id="rId56" Type="http://schemas.openxmlformats.org/officeDocument/2006/relationships/customXml" Target="../customXml/item1.xml"/><Relationship Id="rId8" Type="http://schemas.openxmlformats.org/officeDocument/2006/relationships/slide" Target="slides/slide7.xml"/><Relationship Id="rId51"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handoutMaster" Target="handoutMasters/handoutMaster1.xml"/><Relationship Id="rId33" Type="http://schemas.openxmlformats.org/officeDocument/2006/relationships/font" Target="fonts/font8.fntdata"/><Relationship Id="rId38" Type="http://schemas.openxmlformats.org/officeDocument/2006/relationships/font" Target="fonts/font13.fntdata"/><Relationship Id="rId46" Type="http://schemas.openxmlformats.org/officeDocument/2006/relationships/font" Target="fonts/font21.fntdata"/><Relationship Id="rId20" Type="http://schemas.openxmlformats.org/officeDocument/2006/relationships/slide" Target="slides/slide19.xml"/><Relationship Id="rId41" Type="http://schemas.openxmlformats.org/officeDocument/2006/relationships/font" Target="fonts/font16.fntdata"/><Relationship Id="rId54"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font" Target="fonts/font3.fntdata"/><Relationship Id="rId36" Type="http://schemas.openxmlformats.org/officeDocument/2006/relationships/font" Target="fonts/font11.fntdata"/><Relationship Id="rId49" Type="http://schemas.openxmlformats.org/officeDocument/2006/relationships/commentAuthors" Target="commentAuthors.xml"/><Relationship Id="rId57" Type="http://schemas.openxmlformats.org/officeDocument/2006/relationships/customXml" Target="../customXml/item2.xml"/><Relationship Id="rId10" Type="http://schemas.openxmlformats.org/officeDocument/2006/relationships/slide" Target="slides/slide9.xml"/><Relationship Id="rId31" Type="http://schemas.openxmlformats.org/officeDocument/2006/relationships/font" Target="fonts/font6.fntdata"/><Relationship Id="rId44" Type="http://schemas.openxmlformats.org/officeDocument/2006/relationships/font" Target="fonts/font19.fntdata"/><Relationship Id="rId5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0"/>
            <a:ext cx="3169920" cy="481728"/>
          </a:xfrm>
          <a:prstGeom prst="rect">
            <a:avLst/>
          </a:prstGeom>
        </p:spPr>
        <p:txBody>
          <a:bodyPr vert="horz" lIns="96606" tIns="48303" rIns="96606" bIns="48303" rtlCol="0"/>
          <a:lstStyle>
            <a:lvl1pPr algn="l">
              <a:defRPr sz="1300"/>
            </a:lvl1pPr>
          </a:lstStyle>
          <a:p>
            <a:endParaRPr lang="en-US" dirty="0"/>
          </a:p>
        </p:txBody>
      </p:sp>
      <p:sp>
        <p:nvSpPr>
          <p:cNvPr id="3" name="Date Placeholder 2"/>
          <p:cNvSpPr>
            <a:spLocks noGrp="1"/>
          </p:cNvSpPr>
          <p:nvPr>
            <p:ph type="dt" sz="quarter" idx="1"/>
          </p:nvPr>
        </p:nvSpPr>
        <p:spPr>
          <a:xfrm>
            <a:off x="4143588" y="0"/>
            <a:ext cx="3169920" cy="481728"/>
          </a:xfrm>
          <a:prstGeom prst="rect">
            <a:avLst/>
          </a:prstGeom>
        </p:spPr>
        <p:txBody>
          <a:bodyPr vert="horz" lIns="96606" tIns="48303" rIns="96606" bIns="48303" rtlCol="0"/>
          <a:lstStyle>
            <a:lvl1pPr algn="r">
              <a:defRPr sz="1300"/>
            </a:lvl1pPr>
          </a:lstStyle>
          <a:p>
            <a:fld id="{D7D4DFA9-38CF-7D4C-9EB4-7A6A0A01A9C5}" type="datetimeFigureOut">
              <a:rPr lang="en-US" smtClean="0"/>
              <a:t>1/23/2025</a:t>
            </a:fld>
            <a:endParaRPr lang="en-US" dirty="0"/>
          </a:p>
        </p:txBody>
      </p:sp>
      <p:sp>
        <p:nvSpPr>
          <p:cNvPr id="4" name="Footer Placeholder 3"/>
          <p:cNvSpPr>
            <a:spLocks noGrp="1"/>
          </p:cNvSpPr>
          <p:nvPr>
            <p:ph type="ftr" sz="quarter" idx="2"/>
          </p:nvPr>
        </p:nvSpPr>
        <p:spPr>
          <a:xfrm>
            <a:off x="2" y="9119474"/>
            <a:ext cx="3169920" cy="481726"/>
          </a:xfrm>
          <a:prstGeom prst="rect">
            <a:avLst/>
          </a:prstGeom>
        </p:spPr>
        <p:txBody>
          <a:bodyPr vert="horz" lIns="96606" tIns="48303" rIns="96606" bIns="48303" rtlCol="0" anchor="b"/>
          <a:lstStyle>
            <a:lvl1pPr algn="l">
              <a:defRPr sz="1300"/>
            </a:lvl1pPr>
          </a:lstStyle>
          <a:p>
            <a:endParaRPr lang="en-US" dirty="0"/>
          </a:p>
        </p:txBody>
      </p:sp>
      <p:sp>
        <p:nvSpPr>
          <p:cNvPr id="5" name="Slide Number Placeholder 4"/>
          <p:cNvSpPr>
            <a:spLocks noGrp="1"/>
          </p:cNvSpPr>
          <p:nvPr>
            <p:ph type="sldNum" sz="quarter" idx="3"/>
          </p:nvPr>
        </p:nvSpPr>
        <p:spPr>
          <a:xfrm>
            <a:off x="4143588" y="9119474"/>
            <a:ext cx="3169920" cy="481726"/>
          </a:xfrm>
          <a:prstGeom prst="rect">
            <a:avLst/>
          </a:prstGeom>
        </p:spPr>
        <p:txBody>
          <a:bodyPr vert="horz" lIns="96606" tIns="48303" rIns="96606" bIns="48303" rtlCol="0" anchor="b"/>
          <a:lstStyle>
            <a:lvl1pPr algn="r">
              <a:defRPr sz="1300"/>
            </a:lvl1pPr>
          </a:lstStyle>
          <a:p>
            <a:fld id="{408C5D27-E275-914C-B9A8-807C55B0069F}" type="slidenum">
              <a:rPr lang="en-US" smtClean="0"/>
              <a:t>‹#›</a:t>
            </a:fld>
            <a:endParaRPr lang="en-US" dirty="0"/>
          </a:p>
        </p:txBody>
      </p:sp>
    </p:spTree>
    <p:extLst>
      <p:ext uri="{BB962C8B-B14F-4D97-AF65-F5344CB8AC3E}">
        <p14:creationId xmlns:p14="http://schemas.microsoft.com/office/powerpoint/2010/main" val="480298490"/>
      </p:ext>
    </p:extLst>
  </p:cSld>
  <p:clrMap bg1="lt1" tx1="dk1" bg2="lt2" tx2="dk2" accent1="accent1" accent2="accent2" accent3="accent3" accent4="accent4" accent5="accent5" accent6="accent6" hlink="hlink" folHlink="folHlink"/>
  <p:hf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0"/>
            <a:ext cx="3169920" cy="481728"/>
          </a:xfrm>
          <a:prstGeom prst="rect">
            <a:avLst/>
          </a:prstGeom>
        </p:spPr>
        <p:txBody>
          <a:bodyPr vert="horz" lIns="96606" tIns="48303" rIns="96606" bIns="48303" rtlCol="0"/>
          <a:lstStyle>
            <a:lvl1pPr algn="l">
              <a:defRPr sz="1300"/>
            </a:lvl1pPr>
          </a:lstStyle>
          <a:p>
            <a:endParaRPr lang="en-US" dirty="0"/>
          </a:p>
        </p:txBody>
      </p:sp>
      <p:sp>
        <p:nvSpPr>
          <p:cNvPr id="3" name="Date Placeholder 2"/>
          <p:cNvSpPr>
            <a:spLocks noGrp="1"/>
          </p:cNvSpPr>
          <p:nvPr>
            <p:ph type="dt" idx="1"/>
          </p:nvPr>
        </p:nvSpPr>
        <p:spPr>
          <a:xfrm>
            <a:off x="4143588" y="0"/>
            <a:ext cx="3169920" cy="481728"/>
          </a:xfrm>
          <a:prstGeom prst="rect">
            <a:avLst/>
          </a:prstGeom>
        </p:spPr>
        <p:txBody>
          <a:bodyPr vert="horz" lIns="96606" tIns="48303" rIns="96606" bIns="48303" rtlCol="0"/>
          <a:lstStyle>
            <a:lvl1pPr algn="r">
              <a:defRPr sz="1300"/>
            </a:lvl1pPr>
          </a:lstStyle>
          <a:p>
            <a:fld id="{EF09CB90-614C-5144-87C1-67812BEDF5FB}" type="datetimeFigureOut">
              <a:rPr lang="en-US" smtClean="0"/>
              <a:t>1/23/2025</a:t>
            </a:fld>
            <a:endParaRPr lang="en-US" dirty="0"/>
          </a:p>
        </p:txBody>
      </p:sp>
      <p:sp>
        <p:nvSpPr>
          <p:cNvPr id="4" name="Slide Image Placeholder 3"/>
          <p:cNvSpPr>
            <a:spLocks noGrp="1" noRot="1" noChangeAspect="1"/>
          </p:cNvSpPr>
          <p:nvPr>
            <p:ph type="sldImg" idx="2"/>
          </p:nvPr>
        </p:nvSpPr>
        <p:spPr>
          <a:xfrm>
            <a:off x="777875" y="1200150"/>
            <a:ext cx="5759450" cy="3240088"/>
          </a:xfrm>
          <a:prstGeom prst="rect">
            <a:avLst/>
          </a:prstGeom>
          <a:noFill/>
          <a:ln w="12700">
            <a:solidFill>
              <a:prstClr val="black"/>
            </a:solidFill>
          </a:ln>
        </p:spPr>
        <p:txBody>
          <a:bodyPr vert="horz" lIns="96606" tIns="48303" rIns="96606" bIns="48303" rtlCol="0" anchor="ctr"/>
          <a:lstStyle/>
          <a:p>
            <a:endParaRPr lang="en-US" dirty="0"/>
          </a:p>
        </p:txBody>
      </p:sp>
      <p:sp>
        <p:nvSpPr>
          <p:cNvPr id="5" name="Notes Placeholder 4"/>
          <p:cNvSpPr>
            <a:spLocks noGrp="1"/>
          </p:cNvSpPr>
          <p:nvPr>
            <p:ph type="body" sz="quarter" idx="3"/>
          </p:nvPr>
        </p:nvSpPr>
        <p:spPr>
          <a:xfrm>
            <a:off x="731520" y="4620578"/>
            <a:ext cx="5852160" cy="3780472"/>
          </a:xfrm>
          <a:prstGeom prst="rect">
            <a:avLst/>
          </a:prstGeom>
        </p:spPr>
        <p:txBody>
          <a:bodyPr vert="horz" lIns="96606" tIns="48303" rIns="96606" bIns="48303"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2" y="9119474"/>
            <a:ext cx="3169920" cy="481726"/>
          </a:xfrm>
          <a:prstGeom prst="rect">
            <a:avLst/>
          </a:prstGeom>
        </p:spPr>
        <p:txBody>
          <a:bodyPr vert="horz" lIns="96606" tIns="48303" rIns="96606" bIns="48303" rtlCol="0" anchor="b"/>
          <a:lstStyle>
            <a:lvl1pPr algn="l">
              <a:defRPr sz="1300"/>
            </a:lvl1pPr>
          </a:lstStyle>
          <a:p>
            <a:endParaRPr lang="en-US" dirty="0"/>
          </a:p>
        </p:txBody>
      </p:sp>
      <p:sp>
        <p:nvSpPr>
          <p:cNvPr id="7" name="Slide Number Placeholder 6"/>
          <p:cNvSpPr>
            <a:spLocks noGrp="1"/>
          </p:cNvSpPr>
          <p:nvPr>
            <p:ph type="sldNum" sz="quarter" idx="5"/>
          </p:nvPr>
        </p:nvSpPr>
        <p:spPr>
          <a:xfrm>
            <a:off x="4143588" y="9119474"/>
            <a:ext cx="3169920" cy="481726"/>
          </a:xfrm>
          <a:prstGeom prst="rect">
            <a:avLst/>
          </a:prstGeom>
        </p:spPr>
        <p:txBody>
          <a:bodyPr vert="horz" lIns="96606" tIns="48303" rIns="96606" bIns="48303" rtlCol="0" anchor="b"/>
          <a:lstStyle>
            <a:lvl1pPr algn="r">
              <a:defRPr sz="1300"/>
            </a:lvl1pPr>
          </a:lstStyle>
          <a:p>
            <a:fld id="{B36E7EC0-9BE3-5541-9D76-7DE32A6C9D42}" type="slidenum">
              <a:rPr lang="en-US" smtClean="0"/>
              <a:t>‹#›</a:t>
            </a:fld>
            <a:endParaRPr lang="en-US" dirty="0"/>
          </a:p>
        </p:txBody>
      </p:sp>
    </p:spTree>
    <p:extLst>
      <p:ext uri="{BB962C8B-B14F-4D97-AF65-F5344CB8AC3E}">
        <p14:creationId xmlns:p14="http://schemas.microsoft.com/office/powerpoint/2010/main" val="2001100545"/>
      </p:ext>
    </p:extLst>
  </p:cSld>
  <p:clrMap bg1="lt1" tx1="dk1" bg2="lt2" tx2="dk2" accent1="accent1" accent2="accent2" accent3="accent3" accent4="accent4" accent5="accent5" accent6="accent6" hlink="hlink" folHlink="folHlink"/>
  <p:hf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de-DE" dirty="0"/>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endParaRPr lang="en-US" dirty="0"/>
          </a:p>
        </p:txBody>
      </p:sp>
      <p:sp>
        <p:nvSpPr>
          <p:cNvPr id="6" name="Slide Number Placeholder 5"/>
          <p:cNvSpPr>
            <a:spLocks noGrp="1"/>
          </p:cNvSpPr>
          <p:nvPr>
            <p:ph type="sldNum" sz="quarter" idx="5"/>
          </p:nvPr>
        </p:nvSpPr>
        <p:spPr/>
        <p:txBody>
          <a:bodyPr/>
          <a:lstStyle/>
          <a:p>
            <a:fld id="{B36E7EC0-9BE3-5541-9D76-7DE32A6C9D42}" type="slidenum">
              <a:rPr lang="en-US" smtClean="0"/>
              <a:t>1</a:t>
            </a:fld>
            <a:endParaRPr lang="en-US" dirty="0"/>
          </a:p>
        </p:txBody>
      </p:sp>
    </p:spTree>
    <p:extLst>
      <p:ext uri="{BB962C8B-B14F-4D97-AF65-F5344CB8AC3E}">
        <p14:creationId xmlns:p14="http://schemas.microsoft.com/office/powerpoint/2010/main" val="334698250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6404F8B-A2B9-09C2-C96F-D5F5F34D8A2D}"/>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AA47526B-FC05-55BB-4ABB-B1CC9C894D23}"/>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0FFDB30E-DD6A-4C5D-08A2-AB5E08480E8A}"/>
              </a:ext>
            </a:extLst>
          </p:cNvPr>
          <p:cNvSpPr>
            <a:spLocks noGrp="1"/>
          </p:cNvSpPr>
          <p:nvPr>
            <p:ph type="body" idx="1"/>
          </p:nvPr>
        </p:nvSpPr>
        <p:spPr/>
        <p:txBody>
          <a:bodyPr/>
          <a:lstStyle/>
          <a:p>
            <a:endParaRPr lang="de-DE" dirty="0"/>
          </a:p>
        </p:txBody>
      </p:sp>
      <p:sp>
        <p:nvSpPr>
          <p:cNvPr id="4" name="Kopfzeilenplatzhalter 3">
            <a:extLst>
              <a:ext uri="{FF2B5EF4-FFF2-40B4-BE49-F238E27FC236}">
                <a16:creationId xmlns:a16="http://schemas.microsoft.com/office/drawing/2014/main" id="{053F225D-E350-D70B-E4FA-654B79F8A053}"/>
              </a:ext>
            </a:extLst>
          </p:cNvPr>
          <p:cNvSpPr>
            <a:spLocks noGrp="1"/>
          </p:cNvSpPr>
          <p:nvPr>
            <p:ph type="hdr" sz="quarter"/>
          </p:nvPr>
        </p:nvSpPr>
        <p:spPr/>
        <p:txBody>
          <a:bodyPr/>
          <a:lstStyle/>
          <a:p>
            <a:endParaRPr lang="en-US" dirty="0"/>
          </a:p>
        </p:txBody>
      </p:sp>
      <p:sp>
        <p:nvSpPr>
          <p:cNvPr id="5" name="Fußzeilenplatzhalter 4">
            <a:extLst>
              <a:ext uri="{FF2B5EF4-FFF2-40B4-BE49-F238E27FC236}">
                <a16:creationId xmlns:a16="http://schemas.microsoft.com/office/drawing/2014/main" id="{E58806D2-8547-3F22-B4AB-F634E8B95E91}"/>
              </a:ext>
            </a:extLst>
          </p:cNvPr>
          <p:cNvSpPr>
            <a:spLocks noGrp="1"/>
          </p:cNvSpPr>
          <p:nvPr>
            <p:ph type="ftr" sz="quarter" idx="4"/>
          </p:nvPr>
        </p:nvSpPr>
        <p:spPr/>
        <p:txBody>
          <a:bodyPr/>
          <a:lstStyle/>
          <a:p>
            <a:endParaRPr lang="en-US" dirty="0"/>
          </a:p>
        </p:txBody>
      </p:sp>
      <p:sp>
        <p:nvSpPr>
          <p:cNvPr id="6" name="Foliennummernplatzhalter 5">
            <a:extLst>
              <a:ext uri="{FF2B5EF4-FFF2-40B4-BE49-F238E27FC236}">
                <a16:creationId xmlns:a16="http://schemas.microsoft.com/office/drawing/2014/main" id="{5AB313F5-144C-4206-226A-46C004B4FC26}"/>
              </a:ext>
            </a:extLst>
          </p:cNvPr>
          <p:cNvSpPr>
            <a:spLocks noGrp="1"/>
          </p:cNvSpPr>
          <p:nvPr>
            <p:ph type="sldNum" sz="quarter" idx="5"/>
          </p:nvPr>
        </p:nvSpPr>
        <p:spPr/>
        <p:txBody>
          <a:bodyPr/>
          <a:lstStyle/>
          <a:p>
            <a:fld id="{B36E7EC0-9BE3-5541-9D76-7DE32A6C9D42}" type="slidenum">
              <a:rPr lang="en-US" smtClean="0"/>
              <a:t>12</a:t>
            </a:fld>
            <a:endParaRPr lang="en-US" dirty="0"/>
          </a:p>
        </p:txBody>
      </p:sp>
    </p:spTree>
    <p:extLst>
      <p:ext uri="{BB962C8B-B14F-4D97-AF65-F5344CB8AC3E}">
        <p14:creationId xmlns:p14="http://schemas.microsoft.com/office/powerpoint/2010/main" val="1314511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F10D710-595F-922E-33D9-23F6D8DAB161}"/>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FB234C2E-A067-7818-A0A7-D121F3447724}"/>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6F127563-5C4F-8B92-581A-1EC285C93628}"/>
              </a:ext>
            </a:extLst>
          </p:cNvPr>
          <p:cNvSpPr>
            <a:spLocks noGrp="1"/>
          </p:cNvSpPr>
          <p:nvPr>
            <p:ph type="body" idx="1"/>
          </p:nvPr>
        </p:nvSpPr>
        <p:spPr/>
        <p:txBody>
          <a:bodyPr/>
          <a:lstStyle/>
          <a:p>
            <a:endParaRPr lang="de-DE" dirty="0"/>
          </a:p>
        </p:txBody>
      </p:sp>
      <p:sp>
        <p:nvSpPr>
          <p:cNvPr id="4" name="Kopfzeilenplatzhalter 3">
            <a:extLst>
              <a:ext uri="{FF2B5EF4-FFF2-40B4-BE49-F238E27FC236}">
                <a16:creationId xmlns:a16="http://schemas.microsoft.com/office/drawing/2014/main" id="{1D4D3DE7-B051-DA7D-3614-C08BF88928EF}"/>
              </a:ext>
            </a:extLst>
          </p:cNvPr>
          <p:cNvSpPr>
            <a:spLocks noGrp="1"/>
          </p:cNvSpPr>
          <p:nvPr>
            <p:ph type="hdr" sz="quarter"/>
          </p:nvPr>
        </p:nvSpPr>
        <p:spPr/>
        <p:txBody>
          <a:bodyPr/>
          <a:lstStyle/>
          <a:p>
            <a:endParaRPr lang="en-US" dirty="0"/>
          </a:p>
        </p:txBody>
      </p:sp>
      <p:sp>
        <p:nvSpPr>
          <p:cNvPr id="5" name="Fußzeilenplatzhalter 4">
            <a:extLst>
              <a:ext uri="{FF2B5EF4-FFF2-40B4-BE49-F238E27FC236}">
                <a16:creationId xmlns:a16="http://schemas.microsoft.com/office/drawing/2014/main" id="{589ED49E-369C-7E95-B20F-4C9D7A9E66CD}"/>
              </a:ext>
            </a:extLst>
          </p:cNvPr>
          <p:cNvSpPr>
            <a:spLocks noGrp="1"/>
          </p:cNvSpPr>
          <p:nvPr>
            <p:ph type="ftr" sz="quarter" idx="4"/>
          </p:nvPr>
        </p:nvSpPr>
        <p:spPr/>
        <p:txBody>
          <a:bodyPr/>
          <a:lstStyle/>
          <a:p>
            <a:endParaRPr lang="en-US" dirty="0"/>
          </a:p>
        </p:txBody>
      </p:sp>
      <p:sp>
        <p:nvSpPr>
          <p:cNvPr id="6" name="Foliennummernplatzhalter 5">
            <a:extLst>
              <a:ext uri="{FF2B5EF4-FFF2-40B4-BE49-F238E27FC236}">
                <a16:creationId xmlns:a16="http://schemas.microsoft.com/office/drawing/2014/main" id="{84086553-36B4-FF89-697F-2265F15F1840}"/>
              </a:ext>
            </a:extLst>
          </p:cNvPr>
          <p:cNvSpPr>
            <a:spLocks noGrp="1"/>
          </p:cNvSpPr>
          <p:nvPr>
            <p:ph type="sldNum" sz="quarter" idx="5"/>
          </p:nvPr>
        </p:nvSpPr>
        <p:spPr/>
        <p:txBody>
          <a:bodyPr/>
          <a:lstStyle/>
          <a:p>
            <a:fld id="{B36E7EC0-9BE3-5541-9D76-7DE32A6C9D42}" type="slidenum">
              <a:rPr lang="en-US" smtClean="0"/>
              <a:t>13</a:t>
            </a:fld>
            <a:endParaRPr lang="en-US" dirty="0"/>
          </a:p>
        </p:txBody>
      </p:sp>
    </p:spTree>
    <p:extLst>
      <p:ext uri="{BB962C8B-B14F-4D97-AF65-F5344CB8AC3E}">
        <p14:creationId xmlns:p14="http://schemas.microsoft.com/office/powerpoint/2010/main" val="316937773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C5A3F6E-E283-AB8F-94A6-E84343D03AA9}"/>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649D617A-38D0-7C7E-C2F6-A19DC0FC0AE9}"/>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2B5AC10B-FCB8-9482-77CC-55B957A20DFF}"/>
              </a:ext>
            </a:extLst>
          </p:cNvPr>
          <p:cNvSpPr>
            <a:spLocks noGrp="1"/>
          </p:cNvSpPr>
          <p:nvPr>
            <p:ph type="body" idx="1"/>
          </p:nvPr>
        </p:nvSpPr>
        <p:spPr/>
        <p:txBody>
          <a:bodyPr/>
          <a:lstStyle/>
          <a:p>
            <a:endParaRPr lang="de-DE" dirty="0"/>
          </a:p>
        </p:txBody>
      </p:sp>
      <p:sp>
        <p:nvSpPr>
          <p:cNvPr id="4" name="Kopfzeilenplatzhalter 3">
            <a:extLst>
              <a:ext uri="{FF2B5EF4-FFF2-40B4-BE49-F238E27FC236}">
                <a16:creationId xmlns:a16="http://schemas.microsoft.com/office/drawing/2014/main" id="{4458FA30-D2DF-1F3C-1ED4-E9370403C9B7}"/>
              </a:ext>
            </a:extLst>
          </p:cNvPr>
          <p:cNvSpPr>
            <a:spLocks noGrp="1"/>
          </p:cNvSpPr>
          <p:nvPr>
            <p:ph type="hdr" sz="quarter"/>
          </p:nvPr>
        </p:nvSpPr>
        <p:spPr/>
        <p:txBody>
          <a:bodyPr/>
          <a:lstStyle/>
          <a:p>
            <a:endParaRPr lang="en-US" dirty="0"/>
          </a:p>
        </p:txBody>
      </p:sp>
      <p:sp>
        <p:nvSpPr>
          <p:cNvPr id="5" name="Fußzeilenplatzhalter 4">
            <a:extLst>
              <a:ext uri="{FF2B5EF4-FFF2-40B4-BE49-F238E27FC236}">
                <a16:creationId xmlns:a16="http://schemas.microsoft.com/office/drawing/2014/main" id="{B8125013-79A4-BA97-E00A-ACA5293E8842}"/>
              </a:ext>
            </a:extLst>
          </p:cNvPr>
          <p:cNvSpPr>
            <a:spLocks noGrp="1"/>
          </p:cNvSpPr>
          <p:nvPr>
            <p:ph type="ftr" sz="quarter" idx="4"/>
          </p:nvPr>
        </p:nvSpPr>
        <p:spPr/>
        <p:txBody>
          <a:bodyPr/>
          <a:lstStyle/>
          <a:p>
            <a:endParaRPr lang="en-US" dirty="0"/>
          </a:p>
        </p:txBody>
      </p:sp>
      <p:sp>
        <p:nvSpPr>
          <p:cNvPr id="6" name="Foliennummernplatzhalter 5">
            <a:extLst>
              <a:ext uri="{FF2B5EF4-FFF2-40B4-BE49-F238E27FC236}">
                <a16:creationId xmlns:a16="http://schemas.microsoft.com/office/drawing/2014/main" id="{D882F951-B9E5-A99E-A535-7CBD19684B6C}"/>
              </a:ext>
            </a:extLst>
          </p:cNvPr>
          <p:cNvSpPr>
            <a:spLocks noGrp="1"/>
          </p:cNvSpPr>
          <p:nvPr>
            <p:ph type="sldNum" sz="quarter" idx="5"/>
          </p:nvPr>
        </p:nvSpPr>
        <p:spPr/>
        <p:txBody>
          <a:bodyPr/>
          <a:lstStyle/>
          <a:p>
            <a:fld id="{B36E7EC0-9BE3-5541-9D76-7DE32A6C9D42}" type="slidenum">
              <a:rPr lang="en-US" smtClean="0"/>
              <a:t>14</a:t>
            </a:fld>
            <a:endParaRPr lang="en-US" dirty="0"/>
          </a:p>
        </p:txBody>
      </p:sp>
    </p:spTree>
    <p:extLst>
      <p:ext uri="{BB962C8B-B14F-4D97-AF65-F5344CB8AC3E}">
        <p14:creationId xmlns:p14="http://schemas.microsoft.com/office/powerpoint/2010/main" val="3365156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B8CF035-0BA1-3E26-C232-0E8729ECE9E5}"/>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AA8C8196-CBEE-251C-AC2C-B8DCECA4FB14}"/>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92D83152-5E54-E2EE-2939-DEE5858FCBF6}"/>
              </a:ext>
            </a:extLst>
          </p:cNvPr>
          <p:cNvSpPr>
            <a:spLocks noGrp="1"/>
          </p:cNvSpPr>
          <p:nvPr>
            <p:ph type="body" idx="1"/>
          </p:nvPr>
        </p:nvSpPr>
        <p:spPr/>
        <p:txBody>
          <a:bodyPr/>
          <a:lstStyle/>
          <a:p>
            <a:endParaRPr lang="de-DE" dirty="0"/>
          </a:p>
        </p:txBody>
      </p:sp>
      <p:sp>
        <p:nvSpPr>
          <p:cNvPr id="4" name="Kopfzeilenplatzhalter 3">
            <a:extLst>
              <a:ext uri="{FF2B5EF4-FFF2-40B4-BE49-F238E27FC236}">
                <a16:creationId xmlns:a16="http://schemas.microsoft.com/office/drawing/2014/main" id="{3C6F2D3E-D6F3-1793-BC8F-145666E4F909}"/>
              </a:ext>
            </a:extLst>
          </p:cNvPr>
          <p:cNvSpPr>
            <a:spLocks noGrp="1"/>
          </p:cNvSpPr>
          <p:nvPr>
            <p:ph type="hdr" sz="quarter"/>
          </p:nvPr>
        </p:nvSpPr>
        <p:spPr/>
        <p:txBody>
          <a:bodyPr/>
          <a:lstStyle/>
          <a:p>
            <a:endParaRPr lang="en-US" dirty="0"/>
          </a:p>
        </p:txBody>
      </p:sp>
      <p:sp>
        <p:nvSpPr>
          <p:cNvPr id="5" name="Fußzeilenplatzhalter 4">
            <a:extLst>
              <a:ext uri="{FF2B5EF4-FFF2-40B4-BE49-F238E27FC236}">
                <a16:creationId xmlns:a16="http://schemas.microsoft.com/office/drawing/2014/main" id="{275BE940-DA7A-49A8-3ED1-07E0D63D43F6}"/>
              </a:ext>
            </a:extLst>
          </p:cNvPr>
          <p:cNvSpPr>
            <a:spLocks noGrp="1"/>
          </p:cNvSpPr>
          <p:nvPr>
            <p:ph type="ftr" sz="quarter" idx="4"/>
          </p:nvPr>
        </p:nvSpPr>
        <p:spPr/>
        <p:txBody>
          <a:bodyPr/>
          <a:lstStyle/>
          <a:p>
            <a:endParaRPr lang="en-US" dirty="0"/>
          </a:p>
        </p:txBody>
      </p:sp>
      <p:sp>
        <p:nvSpPr>
          <p:cNvPr id="6" name="Foliennummernplatzhalter 5">
            <a:extLst>
              <a:ext uri="{FF2B5EF4-FFF2-40B4-BE49-F238E27FC236}">
                <a16:creationId xmlns:a16="http://schemas.microsoft.com/office/drawing/2014/main" id="{4F032B92-104E-8F0C-2C4F-AF39B392AA9F}"/>
              </a:ext>
            </a:extLst>
          </p:cNvPr>
          <p:cNvSpPr>
            <a:spLocks noGrp="1"/>
          </p:cNvSpPr>
          <p:nvPr>
            <p:ph type="sldNum" sz="quarter" idx="5"/>
          </p:nvPr>
        </p:nvSpPr>
        <p:spPr/>
        <p:txBody>
          <a:bodyPr/>
          <a:lstStyle/>
          <a:p>
            <a:fld id="{B36E7EC0-9BE3-5541-9D76-7DE32A6C9D42}" type="slidenum">
              <a:rPr lang="en-US" smtClean="0"/>
              <a:t>16</a:t>
            </a:fld>
            <a:endParaRPr lang="en-US" dirty="0"/>
          </a:p>
        </p:txBody>
      </p:sp>
    </p:spTree>
    <p:extLst>
      <p:ext uri="{BB962C8B-B14F-4D97-AF65-F5344CB8AC3E}">
        <p14:creationId xmlns:p14="http://schemas.microsoft.com/office/powerpoint/2010/main" val="199787503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0170513-6D0E-520D-4464-8F16E75A607F}"/>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8270318B-6FCC-544B-BC0E-3F47BA2F6FAD}"/>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6F85B3DA-688E-AB06-AB33-058E480C433F}"/>
              </a:ext>
            </a:extLst>
          </p:cNvPr>
          <p:cNvSpPr>
            <a:spLocks noGrp="1"/>
          </p:cNvSpPr>
          <p:nvPr>
            <p:ph type="body" idx="1"/>
          </p:nvPr>
        </p:nvSpPr>
        <p:spPr/>
        <p:txBody>
          <a:bodyPr/>
          <a:lstStyle/>
          <a:p>
            <a:endParaRPr lang="de-DE" dirty="0"/>
          </a:p>
        </p:txBody>
      </p:sp>
      <p:sp>
        <p:nvSpPr>
          <p:cNvPr id="4" name="Kopfzeilenplatzhalter 3">
            <a:extLst>
              <a:ext uri="{FF2B5EF4-FFF2-40B4-BE49-F238E27FC236}">
                <a16:creationId xmlns:a16="http://schemas.microsoft.com/office/drawing/2014/main" id="{45ACD1F7-3E34-885B-34F7-E1FC1E214EC0}"/>
              </a:ext>
            </a:extLst>
          </p:cNvPr>
          <p:cNvSpPr>
            <a:spLocks noGrp="1"/>
          </p:cNvSpPr>
          <p:nvPr>
            <p:ph type="hdr" sz="quarter"/>
          </p:nvPr>
        </p:nvSpPr>
        <p:spPr/>
        <p:txBody>
          <a:bodyPr/>
          <a:lstStyle/>
          <a:p>
            <a:endParaRPr lang="en-US" dirty="0"/>
          </a:p>
        </p:txBody>
      </p:sp>
      <p:sp>
        <p:nvSpPr>
          <p:cNvPr id="5" name="Fußzeilenplatzhalter 4">
            <a:extLst>
              <a:ext uri="{FF2B5EF4-FFF2-40B4-BE49-F238E27FC236}">
                <a16:creationId xmlns:a16="http://schemas.microsoft.com/office/drawing/2014/main" id="{9D296390-3534-1C0F-27B9-605FB85C1F13}"/>
              </a:ext>
            </a:extLst>
          </p:cNvPr>
          <p:cNvSpPr>
            <a:spLocks noGrp="1"/>
          </p:cNvSpPr>
          <p:nvPr>
            <p:ph type="ftr" sz="quarter" idx="4"/>
          </p:nvPr>
        </p:nvSpPr>
        <p:spPr/>
        <p:txBody>
          <a:bodyPr/>
          <a:lstStyle/>
          <a:p>
            <a:endParaRPr lang="en-US" dirty="0"/>
          </a:p>
        </p:txBody>
      </p:sp>
      <p:sp>
        <p:nvSpPr>
          <p:cNvPr id="6" name="Foliennummernplatzhalter 5">
            <a:extLst>
              <a:ext uri="{FF2B5EF4-FFF2-40B4-BE49-F238E27FC236}">
                <a16:creationId xmlns:a16="http://schemas.microsoft.com/office/drawing/2014/main" id="{FB1D3498-D876-6149-AC04-EAFB772ACAA1}"/>
              </a:ext>
            </a:extLst>
          </p:cNvPr>
          <p:cNvSpPr>
            <a:spLocks noGrp="1"/>
          </p:cNvSpPr>
          <p:nvPr>
            <p:ph type="sldNum" sz="quarter" idx="5"/>
          </p:nvPr>
        </p:nvSpPr>
        <p:spPr/>
        <p:txBody>
          <a:bodyPr/>
          <a:lstStyle/>
          <a:p>
            <a:fld id="{B36E7EC0-9BE3-5541-9D76-7DE32A6C9D42}" type="slidenum">
              <a:rPr lang="en-US" smtClean="0"/>
              <a:t>17</a:t>
            </a:fld>
            <a:endParaRPr lang="en-US" dirty="0"/>
          </a:p>
        </p:txBody>
      </p:sp>
    </p:spTree>
    <p:extLst>
      <p:ext uri="{BB962C8B-B14F-4D97-AF65-F5344CB8AC3E}">
        <p14:creationId xmlns:p14="http://schemas.microsoft.com/office/powerpoint/2010/main" val="318969753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86103C7-A7D5-DFD2-1A19-F011ACF98278}"/>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BCBB0627-9BA4-CC14-86AE-F6CE7A804681}"/>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F9D26839-4A5F-C77F-E4E2-689D5CA05792}"/>
              </a:ext>
            </a:extLst>
          </p:cNvPr>
          <p:cNvSpPr>
            <a:spLocks noGrp="1"/>
          </p:cNvSpPr>
          <p:nvPr>
            <p:ph type="body" idx="1"/>
          </p:nvPr>
        </p:nvSpPr>
        <p:spPr/>
        <p:txBody>
          <a:bodyPr/>
          <a:lstStyle/>
          <a:p>
            <a:endParaRPr lang="de-DE" dirty="0"/>
          </a:p>
        </p:txBody>
      </p:sp>
      <p:sp>
        <p:nvSpPr>
          <p:cNvPr id="4" name="Kopfzeilenplatzhalter 3">
            <a:extLst>
              <a:ext uri="{FF2B5EF4-FFF2-40B4-BE49-F238E27FC236}">
                <a16:creationId xmlns:a16="http://schemas.microsoft.com/office/drawing/2014/main" id="{DA36A587-AAAA-D3B8-3777-07C034EF56FC}"/>
              </a:ext>
            </a:extLst>
          </p:cNvPr>
          <p:cNvSpPr>
            <a:spLocks noGrp="1"/>
          </p:cNvSpPr>
          <p:nvPr>
            <p:ph type="hdr" sz="quarter"/>
          </p:nvPr>
        </p:nvSpPr>
        <p:spPr/>
        <p:txBody>
          <a:bodyPr/>
          <a:lstStyle/>
          <a:p>
            <a:endParaRPr lang="en-US" dirty="0"/>
          </a:p>
        </p:txBody>
      </p:sp>
      <p:sp>
        <p:nvSpPr>
          <p:cNvPr id="5" name="Fußzeilenplatzhalter 4">
            <a:extLst>
              <a:ext uri="{FF2B5EF4-FFF2-40B4-BE49-F238E27FC236}">
                <a16:creationId xmlns:a16="http://schemas.microsoft.com/office/drawing/2014/main" id="{25562025-40EE-A960-237D-8050B027641F}"/>
              </a:ext>
            </a:extLst>
          </p:cNvPr>
          <p:cNvSpPr>
            <a:spLocks noGrp="1"/>
          </p:cNvSpPr>
          <p:nvPr>
            <p:ph type="ftr" sz="quarter" idx="4"/>
          </p:nvPr>
        </p:nvSpPr>
        <p:spPr/>
        <p:txBody>
          <a:bodyPr/>
          <a:lstStyle/>
          <a:p>
            <a:endParaRPr lang="en-US" dirty="0"/>
          </a:p>
        </p:txBody>
      </p:sp>
      <p:sp>
        <p:nvSpPr>
          <p:cNvPr id="6" name="Foliennummernplatzhalter 5">
            <a:extLst>
              <a:ext uri="{FF2B5EF4-FFF2-40B4-BE49-F238E27FC236}">
                <a16:creationId xmlns:a16="http://schemas.microsoft.com/office/drawing/2014/main" id="{634E63AD-E3C5-7691-0FB9-3FAFDB4ED30C}"/>
              </a:ext>
            </a:extLst>
          </p:cNvPr>
          <p:cNvSpPr>
            <a:spLocks noGrp="1"/>
          </p:cNvSpPr>
          <p:nvPr>
            <p:ph type="sldNum" sz="quarter" idx="5"/>
          </p:nvPr>
        </p:nvSpPr>
        <p:spPr/>
        <p:txBody>
          <a:bodyPr/>
          <a:lstStyle/>
          <a:p>
            <a:fld id="{B36E7EC0-9BE3-5541-9D76-7DE32A6C9D42}" type="slidenum">
              <a:rPr lang="en-US" smtClean="0"/>
              <a:t>18</a:t>
            </a:fld>
            <a:endParaRPr lang="en-US" dirty="0"/>
          </a:p>
        </p:txBody>
      </p:sp>
    </p:spTree>
    <p:extLst>
      <p:ext uri="{BB962C8B-B14F-4D97-AF65-F5344CB8AC3E}">
        <p14:creationId xmlns:p14="http://schemas.microsoft.com/office/powerpoint/2010/main" val="346685628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E15F7E6-E543-D037-FF5E-8E8025DAE34D}"/>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7521319D-83BB-A852-1901-906EB44C77B3}"/>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A3AE9269-6A7F-B392-8CD8-3EB8C20712DE}"/>
              </a:ext>
            </a:extLst>
          </p:cNvPr>
          <p:cNvSpPr>
            <a:spLocks noGrp="1"/>
          </p:cNvSpPr>
          <p:nvPr>
            <p:ph type="body" idx="1"/>
          </p:nvPr>
        </p:nvSpPr>
        <p:spPr/>
        <p:txBody>
          <a:bodyPr/>
          <a:lstStyle/>
          <a:p>
            <a:endParaRPr lang="de-DE" dirty="0"/>
          </a:p>
        </p:txBody>
      </p:sp>
      <p:sp>
        <p:nvSpPr>
          <p:cNvPr id="4" name="Kopfzeilenplatzhalter 3">
            <a:extLst>
              <a:ext uri="{FF2B5EF4-FFF2-40B4-BE49-F238E27FC236}">
                <a16:creationId xmlns:a16="http://schemas.microsoft.com/office/drawing/2014/main" id="{B0F875A0-3B98-1340-74CC-8CE5DDC074E8}"/>
              </a:ext>
            </a:extLst>
          </p:cNvPr>
          <p:cNvSpPr>
            <a:spLocks noGrp="1"/>
          </p:cNvSpPr>
          <p:nvPr>
            <p:ph type="hdr" sz="quarter"/>
          </p:nvPr>
        </p:nvSpPr>
        <p:spPr/>
        <p:txBody>
          <a:bodyPr/>
          <a:lstStyle/>
          <a:p>
            <a:endParaRPr lang="en-US" dirty="0"/>
          </a:p>
        </p:txBody>
      </p:sp>
      <p:sp>
        <p:nvSpPr>
          <p:cNvPr id="5" name="Fußzeilenplatzhalter 4">
            <a:extLst>
              <a:ext uri="{FF2B5EF4-FFF2-40B4-BE49-F238E27FC236}">
                <a16:creationId xmlns:a16="http://schemas.microsoft.com/office/drawing/2014/main" id="{2E61DF70-ED5D-3015-8459-09050D7838BB}"/>
              </a:ext>
            </a:extLst>
          </p:cNvPr>
          <p:cNvSpPr>
            <a:spLocks noGrp="1"/>
          </p:cNvSpPr>
          <p:nvPr>
            <p:ph type="ftr" sz="quarter" idx="4"/>
          </p:nvPr>
        </p:nvSpPr>
        <p:spPr/>
        <p:txBody>
          <a:bodyPr/>
          <a:lstStyle/>
          <a:p>
            <a:endParaRPr lang="en-US" dirty="0"/>
          </a:p>
        </p:txBody>
      </p:sp>
      <p:sp>
        <p:nvSpPr>
          <p:cNvPr id="6" name="Foliennummernplatzhalter 5">
            <a:extLst>
              <a:ext uri="{FF2B5EF4-FFF2-40B4-BE49-F238E27FC236}">
                <a16:creationId xmlns:a16="http://schemas.microsoft.com/office/drawing/2014/main" id="{1A4BEF62-5897-BB4D-D522-10243AFB8080}"/>
              </a:ext>
            </a:extLst>
          </p:cNvPr>
          <p:cNvSpPr>
            <a:spLocks noGrp="1"/>
          </p:cNvSpPr>
          <p:nvPr>
            <p:ph type="sldNum" sz="quarter" idx="5"/>
          </p:nvPr>
        </p:nvSpPr>
        <p:spPr/>
        <p:txBody>
          <a:bodyPr/>
          <a:lstStyle/>
          <a:p>
            <a:fld id="{B36E7EC0-9BE3-5541-9D76-7DE32A6C9D42}" type="slidenum">
              <a:rPr lang="en-US" smtClean="0"/>
              <a:t>19</a:t>
            </a:fld>
            <a:endParaRPr lang="en-US" dirty="0"/>
          </a:p>
        </p:txBody>
      </p:sp>
    </p:spTree>
    <p:extLst>
      <p:ext uri="{BB962C8B-B14F-4D97-AF65-F5344CB8AC3E}">
        <p14:creationId xmlns:p14="http://schemas.microsoft.com/office/powerpoint/2010/main" val="152430776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9C7382F-BC70-51FF-3C6C-1D0B070038F8}"/>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C0DB7E30-6D53-B474-BD04-BB2E82894A62}"/>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36C3D994-C165-4DED-BC96-A2A26E4675D3}"/>
              </a:ext>
            </a:extLst>
          </p:cNvPr>
          <p:cNvSpPr>
            <a:spLocks noGrp="1"/>
          </p:cNvSpPr>
          <p:nvPr>
            <p:ph type="body" idx="1"/>
          </p:nvPr>
        </p:nvSpPr>
        <p:spPr/>
        <p:txBody>
          <a:bodyPr/>
          <a:lstStyle/>
          <a:p>
            <a:endParaRPr lang="de-DE" dirty="0"/>
          </a:p>
        </p:txBody>
      </p:sp>
      <p:sp>
        <p:nvSpPr>
          <p:cNvPr id="4" name="Kopfzeilenplatzhalter 3">
            <a:extLst>
              <a:ext uri="{FF2B5EF4-FFF2-40B4-BE49-F238E27FC236}">
                <a16:creationId xmlns:a16="http://schemas.microsoft.com/office/drawing/2014/main" id="{28E0F28D-3886-9F8F-994C-081DE1D3CAAE}"/>
              </a:ext>
            </a:extLst>
          </p:cNvPr>
          <p:cNvSpPr>
            <a:spLocks noGrp="1"/>
          </p:cNvSpPr>
          <p:nvPr>
            <p:ph type="hdr" sz="quarter"/>
          </p:nvPr>
        </p:nvSpPr>
        <p:spPr/>
        <p:txBody>
          <a:bodyPr/>
          <a:lstStyle/>
          <a:p>
            <a:endParaRPr lang="en-US" dirty="0"/>
          </a:p>
        </p:txBody>
      </p:sp>
      <p:sp>
        <p:nvSpPr>
          <p:cNvPr id="5" name="Fußzeilenplatzhalter 4">
            <a:extLst>
              <a:ext uri="{FF2B5EF4-FFF2-40B4-BE49-F238E27FC236}">
                <a16:creationId xmlns:a16="http://schemas.microsoft.com/office/drawing/2014/main" id="{12C7A2A4-0CF6-C6CC-5163-EC2FC6ED2109}"/>
              </a:ext>
            </a:extLst>
          </p:cNvPr>
          <p:cNvSpPr>
            <a:spLocks noGrp="1"/>
          </p:cNvSpPr>
          <p:nvPr>
            <p:ph type="ftr" sz="quarter" idx="4"/>
          </p:nvPr>
        </p:nvSpPr>
        <p:spPr/>
        <p:txBody>
          <a:bodyPr/>
          <a:lstStyle/>
          <a:p>
            <a:endParaRPr lang="en-US" dirty="0"/>
          </a:p>
        </p:txBody>
      </p:sp>
      <p:sp>
        <p:nvSpPr>
          <p:cNvPr id="6" name="Foliennummernplatzhalter 5">
            <a:extLst>
              <a:ext uri="{FF2B5EF4-FFF2-40B4-BE49-F238E27FC236}">
                <a16:creationId xmlns:a16="http://schemas.microsoft.com/office/drawing/2014/main" id="{DE182FDF-202B-474D-8BB6-6D36263D3399}"/>
              </a:ext>
            </a:extLst>
          </p:cNvPr>
          <p:cNvSpPr>
            <a:spLocks noGrp="1"/>
          </p:cNvSpPr>
          <p:nvPr>
            <p:ph type="sldNum" sz="quarter" idx="5"/>
          </p:nvPr>
        </p:nvSpPr>
        <p:spPr/>
        <p:txBody>
          <a:bodyPr/>
          <a:lstStyle/>
          <a:p>
            <a:fld id="{B36E7EC0-9BE3-5541-9D76-7DE32A6C9D42}" type="slidenum">
              <a:rPr lang="en-US" smtClean="0"/>
              <a:t>20</a:t>
            </a:fld>
            <a:endParaRPr lang="en-US" dirty="0"/>
          </a:p>
        </p:txBody>
      </p:sp>
    </p:spTree>
    <p:extLst>
      <p:ext uri="{BB962C8B-B14F-4D97-AF65-F5344CB8AC3E}">
        <p14:creationId xmlns:p14="http://schemas.microsoft.com/office/powerpoint/2010/main" val="180857985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35AA7AD-7C9D-1D0D-9AA9-6F2A4FE3EEE3}"/>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2569BF2F-8699-9E24-E587-086A31A99B1E}"/>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BF21C910-C8D3-002C-C1E1-8E553BC25687}"/>
              </a:ext>
            </a:extLst>
          </p:cNvPr>
          <p:cNvSpPr>
            <a:spLocks noGrp="1"/>
          </p:cNvSpPr>
          <p:nvPr>
            <p:ph type="body" idx="1"/>
          </p:nvPr>
        </p:nvSpPr>
        <p:spPr/>
        <p:txBody>
          <a:bodyPr/>
          <a:lstStyle/>
          <a:p>
            <a:endParaRPr lang="de-DE" dirty="0"/>
          </a:p>
        </p:txBody>
      </p:sp>
      <p:sp>
        <p:nvSpPr>
          <p:cNvPr id="4" name="Kopfzeilenplatzhalter 3">
            <a:extLst>
              <a:ext uri="{FF2B5EF4-FFF2-40B4-BE49-F238E27FC236}">
                <a16:creationId xmlns:a16="http://schemas.microsoft.com/office/drawing/2014/main" id="{A2C8AAD1-EC9C-45F1-C544-F91A2DC8EE9F}"/>
              </a:ext>
            </a:extLst>
          </p:cNvPr>
          <p:cNvSpPr>
            <a:spLocks noGrp="1"/>
          </p:cNvSpPr>
          <p:nvPr>
            <p:ph type="hdr" sz="quarter"/>
          </p:nvPr>
        </p:nvSpPr>
        <p:spPr/>
        <p:txBody>
          <a:bodyPr/>
          <a:lstStyle/>
          <a:p>
            <a:endParaRPr lang="en-US" dirty="0"/>
          </a:p>
        </p:txBody>
      </p:sp>
      <p:sp>
        <p:nvSpPr>
          <p:cNvPr id="5" name="Fußzeilenplatzhalter 4">
            <a:extLst>
              <a:ext uri="{FF2B5EF4-FFF2-40B4-BE49-F238E27FC236}">
                <a16:creationId xmlns:a16="http://schemas.microsoft.com/office/drawing/2014/main" id="{955572E4-F153-FDFC-F2AD-8D5862ADDF6C}"/>
              </a:ext>
            </a:extLst>
          </p:cNvPr>
          <p:cNvSpPr>
            <a:spLocks noGrp="1"/>
          </p:cNvSpPr>
          <p:nvPr>
            <p:ph type="ftr" sz="quarter" idx="4"/>
          </p:nvPr>
        </p:nvSpPr>
        <p:spPr/>
        <p:txBody>
          <a:bodyPr/>
          <a:lstStyle/>
          <a:p>
            <a:endParaRPr lang="en-US" dirty="0"/>
          </a:p>
        </p:txBody>
      </p:sp>
      <p:sp>
        <p:nvSpPr>
          <p:cNvPr id="6" name="Foliennummernplatzhalter 5">
            <a:extLst>
              <a:ext uri="{FF2B5EF4-FFF2-40B4-BE49-F238E27FC236}">
                <a16:creationId xmlns:a16="http://schemas.microsoft.com/office/drawing/2014/main" id="{0381735E-21BD-1B95-0040-497BBBCA1238}"/>
              </a:ext>
            </a:extLst>
          </p:cNvPr>
          <p:cNvSpPr>
            <a:spLocks noGrp="1"/>
          </p:cNvSpPr>
          <p:nvPr>
            <p:ph type="sldNum" sz="quarter" idx="5"/>
          </p:nvPr>
        </p:nvSpPr>
        <p:spPr/>
        <p:txBody>
          <a:bodyPr/>
          <a:lstStyle/>
          <a:p>
            <a:fld id="{B36E7EC0-9BE3-5541-9D76-7DE32A6C9D42}" type="slidenum">
              <a:rPr lang="en-US" smtClean="0"/>
              <a:t>21</a:t>
            </a:fld>
            <a:endParaRPr lang="en-US" dirty="0"/>
          </a:p>
        </p:txBody>
      </p:sp>
    </p:spTree>
    <p:extLst>
      <p:ext uri="{BB962C8B-B14F-4D97-AF65-F5344CB8AC3E}">
        <p14:creationId xmlns:p14="http://schemas.microsoft.com/office/powerpoint/2010/main" val="205582474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D4E0E5D-7DE5-4913-FBC6-4DB0D5D33375}"/>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6EA102B6-A302-4BA3-B366-675F888A6531}"/>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CD636443-EAD7-9FA0-2AEB-6FA5FC63D6F1}"/>
              </a:ext>
            </a:extLst>
          </p:cNvPr>
          <p:cNvSpPr>
            <a:spLocks noGrp="1"/>
          </p:cNvSpPr>
          <p:nvPr>
            <p:ph type="body" idx="1"/>
          </p:nvPr>
        </p:nvSpPr>
        <p:spPr/>
        <p:txBody>
          <a:bodyPr/>
          <a:lstStyle/>
          <a:p>
            <a:endParaRPr lang="de-DE" dirty="0"/>
          </a:p>
        </p:txBody>
      </p:sp>
      <p:sp>
        <p:nvSpPr>
          <p:cNvPr id="4" name="Kopfzeilenplatzhalter 3">
            <a:extLst>
              <a:ext uri="{FF2B5EF4-FFF2-40B4-BE49-F238E27FC236}">
                <a16:creationId xmlns:a16="http://schemas.microsoft.com/office/drawing/2014/main" id="{B8E293BD-82E9-B299-DBE5-46181FAF2BB1}"/>
              </a:ext>
            </a:extLst>
          </p:cNvPr>
          <p:cNvSpPr>
            <a:spLocks noGrp="1"/>
          </p:cNvSpPr>
          <p:nvPr>
            <p:ph type="hdr" sz="quarter"/>
          </p:nvPr>
        </p:nvSpPr>
        <p:spPr/>
        <p:txBody>
          <a:bodyPr/>
          <a:lstStyle/>
          <a:p>
            <a:endParaRPr lang="en-US" dirty="0"/>
          </a:p>
        </p:txBody>
      </p:sp>
      <p:sp>
        <p:nvSpPr>
          <p:cNvPr id="5" name="Fußzeilenplatzhalter 4">
            <a:extLst>
              <a:ext uri="{FF2B5EF4-FFF2-40B4-BE49-F238E27FC236}">
                <a16:creationId xmlns:a16="http://schemas.microsoft.com/office/drawing/2014/main" id="{C244DBD8-BBFD-31BD-7114-8158AA04C9E2}"/>
              </a:ext>
            </a:extLst>
          </p:cNvPr>
          <p:cNvSpPr>
            <a:spLocks noGrp="1"/>
          </p:cNvSpPr>
          <p:nvPr>
            <p:ph type="ftr" sz="quarter" idx="4"/>
          </p:nvPr>
        </p:nvSpPr>
        <p:spPr/>
        <p:txBody>
          <a:bodyPr/>
          <a:lstStyle/>
          <a:p>
            <a:endParaRPr lang="en-US" dirty="0"/>
          </a:p>
        </p:txBody>
      </p:sp>
      <p:sp>
        <p:nvSpPr>
          <p:cNvPr id="6" name="Foliennummernplatzhalter 5">
            <a:extLst>
              <a:ext uri="{FF2B5EF4-FFF2-40B4-BE49-F238E27FC236}">
                <a16:creationId xmlns:a16="http://schemas.microsoft.com/office/drawing/2014/main" id="{1425047A-61F4-78A4-E1CB-853961F4FBEA}"/>
              </a:ext>
            </a:extLst>
          </p:cNvPr>
          <p:cNvSpPr>
            <a:spLocks noGrp="1"/>
          </p:cNvSpPr>
          <p:nvPr>
            <p:ph type="sldNum" sz="quarter" idx="5"/>
          </p:nvPr>
        </p:nvSpPr>
        <p:spPr/>
        <p:txBody>
          <a:bodyPr/>
          <a:lstStyle/>
          <a:p>
            <a:fld id="{B36E7EC0-9BE3-5541-9D76-7DE32A6C9D42}" type="slidenum">
              <a:rPr lang="en-US" smtClean="0"/>
              <a:t>2</a:t>
            </a:fld>
            <a:endParaRPr lang="en-US" dirty="0"/>
          </a:p>
        </p:txBody>
      </p:sp>
    </p:spTree>
    <p:extLst>
      <p:ext uri="{BB962C8B-B14F-4D97-AF65-F5344CB8AC3E}">
        <p14:creationId xmlns:p14="http://schemas.microsoft.com/office/powerpoint/2010/main" val="260846766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Kopfzeilenplatzhalter 3"/>
          <p:cNvSpPr>
            <a:spLocks noGrp="1"/>
          </p:cNvSpPr>
          <p:nvPr>
            <p:ph type="hdr" sz="quarter"/>
          </p:nvPr>
        </p:nvSpPr>
        <p:spPr/>
        <p:txBody>
          <a:bodyPr/>
          <a:lstStyle/>
          <a:p>
            <a:endParaRPr lang="en-US" dirty="0"/>
          </a:p>
        </p:txBody>
      </p:sp>
      <p:sp>
        <p:nvSpPr>
          <p:cNvPr id="5" name="Fußzeilenplatzhalter 4"/>
          <p:cNvSpPr>
            <a:spLocks noGrp="1"/>
          </p:cNvSpPr>
          <p:nvPr>
            <p:ph type="ftr" sz="quarter" idx="4"/>
          </p:nvPr>
        </p:nvSpPr>
        <p:spPr/>
        <p:txBody>
          <a:bodyPr/>
          <a:lstStyle/>
          <a:p>
            <a:endParaRPr lang="en-US" dirty="0"/>
          </a:p>
        </p:txBody>
      </p:sp>
      <p:sp>
        <p:nvSpPr>
          <p:cNvPr id="6" name="Foliennummernplatzhalter 5"/>
          <p:cNvSpPr>
            <a:spLocks noGrp="1"/>
          </p:cNvSpPr>
          <p:nvPr>
            <p:ph type="sldNum" sz="quarter" idx="5"/>
          </p:nvPr>
        </p:nvSpPr>
        <p:spPr/>
        <p:txBody>
          <a:bodyPr/>
          <a:lstStyle/>
          <a:p>
            <a:fld id="{B36E7EC0-9BE3-5541-9D76-7DE32A6C9D42}" type="slidenum">
              <a:rPr lang="en-US" smtClean="0"/>
              <a:t>5</a:t>
            </a:fld>
            <a:endParaRPr lang="en-US" dirty="0"/>
          </a:p>
        </p:txBody>
      </p:sp>
    </p:spTree>
    <p:extLst>
      <p:ext uri="{BB962C8B-B14F-4D97-AF65-F5344CB8AC3E}">
        <p14:creationId xmlns:p14="http://schemas.microsoft.com/office/powerpoint/2010/main" val="65464636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F13F071-A184-16CE-E573-61AD4F451071}"/>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156FCBDA-81E5-B0B9-73F7-58F12E359AAF}"/>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14C59020-CA9F-F915-F5C7-CD65FBAE7D87}"/>
              </a:ext>
            </a:extLst>
          </p:cNvPr>
          <p:cNvSpPr>
            <a:spLocks noGrp="1"/>
          </p:cNvSpPr>
          <p:nvPr>
            <p:ph type="body" idx="1"/>
          </p:nvPr>
        </p:nvSpPr>
        <p:spPr/>
        <p:txBody>
          <a:bodyPr/>
          <a:lstStyle/>
          <a:p>
            <a:endParaRPr lang="de-DE" dirty="0"/>
          </a:p>
        </p:txBody>
      </p:sp>
      <p:sp>
        <p:nvSpPr>
          <p:cNvPr id="4" name="Kopfzeilenplatzhalter 3">
            <a:extLst>
              <a:ext uri="{FF2B5EF4-FFF2-40B4-BE49-F238E27FC236}">
                <a16:creationId xmlns:a16="http://schemas.microsoft.com/office/drawing/2014/main" id="{049C2A8B-991E-531E-D18F-7DF3DFB73C54}"/>
              </a:ext>
            </a:extLst>
          </p:cNvPr>
          <p:cNvSpPr>
            <a:spLocks noGrp="1"/>
          </p:cNvSpPr>
          <p:nvPr>
            <p:ph type="hdr" sz="quarter"/>
          </p:nvPr>
        </p:nvSpPr>
        <p:spPr/>
        <p:txBody>
          <a:bodyPr/>
          <a:lstStyle/>
          <a:p>
            <a:endParaRPr lang="en-US" dirty="0"/>
          </a:p>
        </p:txBody>
      </p:sp>
      <p:sp>
        <p:nvSpPr>
          <p:cNvPr id="5" name="Fußzeilenplatzhalter 4">
            <a:extLst>
              <a:ext uri="{FF2B5EF4-FFF2-40B4-BE49-F238E27FC236}">
                <a16:creationId xmlns:a16="http://schemas.microsoft.com/office/drawing/2014/main" id="{7C30F2C2-3BE3-58E9-A977-671C3B91F75F}"/>
              </a:ext>
            </a:extLst>
          </p:cNvPr>
          <p:cNvSpPr>
            <a:spLocks noGrp="1"/>
          </p:cNvSpPr>
          <p:nvPr>
            <p:ph type="ftr" sz="quarter" idx="4"/>
          </p:nvPr>
        </p:nvSpPr>
        <p:spPr/>
        <p:txBody>
          <a:bodyPr/>
          <a:lstStyle/>
          <a:p>
            <a:endParaRPr lang="en-US" dirty="0"/>
          </a:p>
        </p:txBody>
      </p:sp>
      <p:sp>
        <p:nvSpPr>
          <p:cNvPr id="6" name="Foliennummernplatzhalter 5">
            <a:extLst>
              <a:ext uri="{FF2B5EF4-FFF2-40B4-BE49-F238E27FC236}">
                <a16:creationId xmlns:a16="http://schemas.microsoft.com/office/drawing/2014/main" id="{83C0A30E-4251-5885-7CAF-75A302AF8B52}"/>
              </a:ext>
            </a:extLst>
          </p:cNvPr>
          <p:cNvSpPr>
            <a:spLocks noGrp="1"/>
          </p:cNvSpPr>
          <p:nvPr>
            <p:ph type="sldNum" sz="quarter" idx="5"/>
          </p:nvPr>
        </p:nvSpPr>
        <p:spPr/>
        <p:txBody>
          <a:bodyPr/>
          <a:lstStyle/>
          <a:p>
            <a:fld id="{B36E7EC0-9BE3-5541-9D76-7DE32A6C9D42}" type="slidenum">
              <a:rPr lang="en-US" smtClean="0"/>
              <a:t>6</a:t>
            </a:fld>
            <a:endParaRPr lang="en-US" dirty="0"/>
          </a:p>
        </p:txBody>
      </p:sp>
    </p:spTree>
    <p:extLst>
      <p:ext uri="{BB962C8B-B14F-4D97-AF65-F5344CB8AC3E}">
        <p14:creationId xmlns:p14="http://schemas.microsoft.com/office/powerpoint/2010/main" val="6969510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AF73BFF-B877-FBF5-3818-72EC96ADE788}"/>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2E17B016-A6EB-AE72-83E0-4C76CC6DF0A3}"/>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4D1C6167-0649-DD0E-EECA-E2148C9CC76B}"/>
              </a:ext>
            </a:extLst>
          </p:cNvPr>
          <p:cNvSpPr>
            <a:spLocks noGrp="1"/>
          </p:cNvSpPr>
          <p:nvPr>
            <p:ph type="body" idx="1"/>
          </p:nvPr>
        </p:nvSpPr>
        <p:spPr/>
        <p:txBody>
          <a:bodyPr/>
          <a:lstStyle/>
          <a:p>
            <a:endParaRPr lang="de-DE" dirty="0"/>
          </a:p>
        </p:txBody>
      </p:sp>
      <p:sp>
        <p:nvSpPr>
          <p:cNvPr id="4" name="Kopfzeilenplatzhalter 3">
            <a:extLst>
              <a:ext uri="{FF2B5EF4-FFF2-40B4-BE49-F238E27FC236}">
                <a16:creationId xmlns:a16="http://schemas.microsoft.com/office/drawing/2014/main" id="{10B60616-8146-D922-9F83-611AB95E180C}"/>
              </a:ext>
            </a:extLst>
          </p:cNvPr>
          <p:cNvSpPr>
            <a:spLocks noGrp="1"/>
          </p:cNvSpPr>
          <p:nvPr>
            <p:ph type="hdr" sz="quarter"/>
          </p:nvPr>
        </p:nvSpPr>
        <p:spPr/>
        <p:txBody>
          <a:bodyPr/>
          <a:lstStyle/>
          <a:p>
            <a:endParaRPr lang="en-US" dirty="0"/>
          </a:p>
        </p:txBody>
      </p:sp>
      <p:sp>
        <p:nvSpPr>
          <p:cNvPr id="5" name="Fußzeilenplatzhalter 4">
            <a:extLst>
              <a:ext uri="{FF2B5EF4-FFF2-40B4-BE49-F238E27FC236}">
                <a16:creationId xmlns:a16="http://schemas.microsoft.com/office/drawing/2014/main" id="{62B383B8-30BF-93FB-8287-4C271BF68AAB}"/>
              </a:ext>
            </a:extLst>
          </p:cNvPr>
          <p:cNvSpPr>
            <a:spLocks noGrp="1"/>
          </p:cNvSpPr>
          <p:nvPr>
            <p:ph type="ftr" sz="quarter" idx="4"/>
          </p:nvPr>
        </p:nvSpPr>
        <p:spPr/>
        <p:txBody>
          <a:bodyPr/>
          <a:lstStyle/>
          <a:p>
            <a:endParaRPr lang="en-US" dirty="0"/>
          </a:p>
        </p:txBody>
      </p:sp>
      <p:sp>
        <p:nvSpPr>
          <p:cNvPr id="6" name="Foliennummernplatzhalter 5">
            <a:extLst>
              <a:ext uri="{FF2B5EF4-FFF2-40B4-BE49-F238E27FC236}">
                <a16:creationId xmlns:a16="http://schemas.microsoft.com/office/drawing/2014/main" id="{7B94D396-0E81-623D-ACA8-EC8A5827EE2F}"/>
              </a:ext>
            </a:extLst>
          </p:cNvPr>
          <p:cNvSpPr>
            <a:spLocks noGrp="1"/>
          </p:cNvSpPr>
          <p:nvPr>
            <p:ph type="sldNum" sz="quarter" idx="5"/>
          </p:nvPr>
        </p:nvSpPr>
        <p:spPr/>
        <p:txBody>
          <a:bodyPr/>
          <a:lstStyle/>
          <a:p>
            <a:fld id="{B36E7EC0-9BE3-5541-9D76-7DE32A6C9D42}" type="slidenum">
              <a:rPr lang="en-US" smtClean="0"/>
              <a:t>7</a:t>
            </a:fld>
            <a:endParaRPr lang="en-US" dirty="0"/>
          </a:p>
        </p:txBody>
      </p:sp>
    </p:spTree>
    <p:extLst>
      <p:ext uri="{BB962C8B-B14F-4D97-AF65-F5344CB8AC3E}">
        <p14:creationId xmlns:p14="http://schemas.microsoft.com/office/powerpoint/2010/main" val="66440770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8CFD0A2-F0FD-34A4-7E00-9E0065DF0B91}"/>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D7268A8B-7169-9B7A-9A1C-3375FB891A55}"/>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FA086C2A-981A-68DB-C02E-F16AF80F1E20}"/>
              </a:ext>
            </a:extLst>
          </p:cNvPr>
          <p:cNvSpPr>
            <a:spLocks noGrp="1"/>
          </p:cNvSpPr>
          <p:nvPr>
            <p:ph type="body" idx="1"/>
          </p:nvPr>
        </p:nvSpPr>
        <p:spPr/>
        <p:txBody>
          <a:bodyPr/>
          <a:lstStyle/>
          <a:p>
            <a:endParaRPr lang="de-DE" dirty="0"/>
          </a:p>
        </p:txBody>
      </p:sp>
      <p:sp>
        <p:nvSpPr>
          <p:cNvPr id="4" name="Kopfzeilenplatzhalter 3">
            <a:extLst>
              <a:ext uri="{FF2B5EF4-FFF2-40B4-BE49-F238E27FC236}">
                <a16:creationId xmlns:a16="http://schemas.microsoft.com/office/drawing/2014/main" id="{BC663C76-7E97-21F0-D5A2-6DC94396CA7D}"/>
              </a:ext>
            </a:extLst>
          </p:cNvPr>
          <p:cNvSpPr>
            <a:spLocks noGrp="1"/>
          </p:cNvSpPr>
          <p:nvPr>
            <p:ph type="hdr" sz="quarter"/>
          </p:nvPr>
        </p:nvSpPr>
        <p:spPr/>
        <p:txBody>
          <a:bodyPr/>
          <a:lstStyle/>
          <a:p>
            <a:endParaRPr lang="en-US" dirty="0"/>
          </a:p>
        </p:txBody>
      </p:sp>
      <p:sp>
        <p:nvSpPr>
          <p:cNvPr id="5" name="Fußzeilenplatzhalter 4">
            <a:extLst>
              <a:ext uri="{FF2B5EF4-FFF2-40B4-BE49-F238E27FC236}">
                <a16:creationId xmlns:a16="http://schemas.microsoft.com/office/drawing/2014/main" id="{F36921BD-FA9F-638C-DF74-0A0354F42C2E}"/>
              </a:ext>
            </a:extLst>
          </p:cNvPr>
          <p:cNvSpPr>
            <a:spLocks noGrp="1"/>
          </p:cNvSpPr>
          <p:nvPr>
            <p:ph type="ftr" sz="quarter" idx="4"/>
          </p:nvPr>
        </p:nvSpPr>
        <p:spPr/>
        <p:txBody>
          <a:bodyPr/>
          <a:lstStyle/>
          <a:p>
            <a:endParaRPr lang="en-US" dirty="0"/>
          </a:p>
        </p:txBody>
      </p:sp>
      <p:sp>
        <p:nvSpPr>
          <p:cNvPr id="6" name="Foliennummernplatzhalter 5">
            <a:extLst>
              <a:ext uri="{FF2B5EF4-FFF2-40B4-BE49-F238E27FC236}">
                <a16:creationId xmlns:a16="http://schemas.microsoft.com/office/drawing/2014/main" id="{013043DA-A64E-DE5A-66A5-1DEBC11A0FF4}"/>
              </a:ext>
            </a:extLst>
          </p:cNvPr>
          <p:cNvSpPr>
            <a:spLocks noGrp="1"/>
          </p:cNvSpPr>
          <p:nvPr>
            <p:ph type="sldNum" sz="quarter" idx="5"/>
          </p:nvPr>
        </p:nvSpPr>
        <p:spPr/>
        <p:txBody>
          <a:bodyPr/>
          <a:lstStyle/>
          <a:p>
            <a:fld id="{B36E7EC0-9BE3-5541-9D76-7DE32A6C9D42}" type="slidenum">
              <a:rPr lang="en-US" smtClean="0"/>
              <a:t>8</a:t>
            </a:fld>
            <a:endParaRPr lang="en-US" dirty="0"/>
          </a:p>
        </p:txBody>
      </p:sp>
    </p:spTree>
    <p:extLst>
      <p:ext uri="{BB962C8B-B14F-4D97-AF65-F5344CB8AC3E}">
        <p14:creationId xmlns:p14="http://schemas.microsoft.com/office/powerpoint/2010/main" val="118520602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E6EC20E-AFE5-4BE1-B1F6-A5F2C2F71CBF}"/>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E82E5424-5FFC-7C8A-DC6A-5D9B972FF283}"/>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E3DB5471-17B1-C197-D814-1C4DDC8A51D3}"/>
              </a:ext>
            </a:extLst>
          </p:cNvPr>
          <p:cNvSpPr>
            <a:spLocks noGrp="1"/>
          </p:cNvSpPr>
          <p:nvPr>
            <p:ph type="body" idx="1"/>
          </p:nvPr>
        </p:nvSpPr>
        <p:spPr/>
        <p:txBody>
          <a:bodyPr/>
          <a:lstStyle/>
          <a:p>
            <a:endParaRPr lang="de-DE" dirty="0"/>
          </a:p>
        </p:txBody>
      </p:sp>
      <p:sp>
        <p:nvSpPr>
          <p:cNvPr id="4" name="Kopfzeilenplatzhalter 3">
            <a:extLst>
              <a:ext uri="{FF2B5EF4-FFF2-40B4-BE49-F238E27FC236}">
                <a16:creationId xmlns:a16="http://schemas.microsoft.com/office/drawing/2014/main" id="{DF7EED0D-8358-8056-D91F-D1068293CC66}"/>
              </a:ext>
            </a:extLst>
          </p:cNvPr>
          <p:cNvSpPr>
            <a:spLocks noGrp="1"/>
          </p:cNvSpPr>
          <p:nvPr>
            <p:ph type="hdr" sz="quarter"/>
          </p:nvPr>
        </p:nvSpPr>
        <p:spPr/>
        <p:txBody>
          <a:bodyPr/>
          <a:lstStyle/>
          <a:p>
            <a:endParaRPr lang="en-US" dirty="0"/>
          </a:p>
        </p:txBody>
      </p:sp>
      <p:sp>
        <p:nvSpPr>
          <p:cNvPr id="5" name="Fußzeilenplatzhalter 4">
            <a:extLst>
              <a:ext uri="{FF2B5EF4-FFF2-40B4-BE49-F238E27FC236}">
                <a16:creationId xmlns:a16="http://schemas.microsoft.com/office/drawing/2014/main" id="{C7566A7C-091A-6F85-7E87-B89510CDDC22}"/>
              </a:ext>
            </a:extLst>
          </p:cNvPr>
          <p:cNvSpPr>
            <a:spLocks noGrp="1"/>
          </p:cNvSpPr>
          <p:nvPr>
            <p:ph type="ftr" sz="quarter" idx="4"/>
          </p:nvPr>
        </p:nvSpPr>
        <p:spPr/>
        <p:txBody>
          <a:bodyPr/>
          <a:lstStyle/>
          <a:p>
            <a:endParaRPr lang="en-US" dirty="0"/>
          </a:p>
        </p:txBody>
      </p:sp>
      <p:sp>
        <p:nvSpPr>
          <p:cNvPr id="6" name="Foliennummernplatzhalter 5">
            <a:extLst>
              <a:ext uri="{FF2B5EF4-FFF2-40B4-BE49-F238E27FC236}">
                <a16:creationId xmlns:a16="http://schemas.microsoft.com/office/drawing/2014/main" id="{8B9463B4-E086-B6A6-4C5E-2EFDB657B2EB}"/>
              </a:ext>
            </a:extLst>
          </p:cNvPr>
          <p:cNvSpPr>
            <a:spLocks noGrp="1"/>
          </p:cNvSpPr>
          <p:nvPr>
            <p:ph type="sldNum" sz="quarter" idx="5"/>
          </p:nvPr>
        </p:nvSpPr>
        <p:spPr/>
        <p:txBody>
          <a:bodyPr/>
          <a:lstStyle/>
          <a:p>
            <a:fld id="{B36E7EC0-9BE3-5541-9D76-7DE32A6C9D42}" type="slidenum">
              <a:rPr lang="en-US" smtClean="0"/>
              <a:t>9</a:t>
            </a:fld>
            <a:endParaRPr lang="en-US" dirty="0"/>
          </a:p>
        </p:txBody>
      </p:sp>
    </p:spTree>
    <p:extLst>
      <p:ext uri="{BB962C8B-B14F-4D97-AF65-F5344CB8AC3E}">
        <p14:creationId xmlns:p14="http://schemas.microsoft.com/office/powerpoint/2010/main" val="203796443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9D59A26-678B-272F-207B-12D49FC9D7E3}"/>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01CFDB37-DB3F-B6BB-8715-90E55ECB3B0A}"/>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2272FF33-D2FC-75DF-0D46-D82E4B3B85E2}"/>
              </a:ext>
            </a:extLst>
          </p:cNvPr>
          <p:cNvSpPr>
            <a:spLocks noGrp="1"/>
          </p:cNvSpPr>
          <p:nvPr>
            <p:ph type="body" idx="1"/>
          </p:nvPr>
        </p:nvSpPr>
        <p:spPr/>
        <p:txBody>
          <a:bodyPr/>
          <a:lstStyle/>
          <a:p>
            <a:endParaRPr lang="de-DE" dirty="0"/>
          </a:p>
        </p:txBody>
      </p:sp>
      <p:sp>
        <p:nvSpPr>
          <p:cNvPr id="4" name="Kopfzeilenplatzhalter 3">
            <a:extLst>
              <a:ext uri="{FF2B5EF4-FFF2-40B4-BE49-F238E27FC236}">
                <a16:creationId xmlns:a16="http://schemas.microsoft.com/office/drawing/2014/main" id="{78BDE6DB-251D-BACF-C124-E6B8F9B83FC9}"/>
              </a:ext>
            </a:extLst>
          </p:cNvPr>
          <p:cNvSpPr>
            <a:spLocks noGrp="1"/>
          </p:cNvSpPr>
          <p:nvPr>
            <p:ph type="hdr" sz="quarter"/>
          </p:nvPr>
        </p:nvSpPr>
        <p:spPr/>
        <p:txBody>
          <a:bodyPr/>
          <a:lstStyle/>
          <a:p>
            <a:endParaRPr lang="en-US" dirty="0"/>
          </a:p>
        </p:txBody>
      </p:sp>
      <p:sp>
        <p:nvSpPr>
          <p:cNvPr id="5" name="Fußzeilenplatzhalter 4">
            <a:extLst>
              <a:ext uri="{FF2B5EF4-FFF2-40B4-BE49-F238E27FC236}">
                <a16:creationId xmlns:a16="http://schemas.microsoft.com/office/drawing/2014/main" id="{895FDC02-BC4E-8631-4B63-8AAC2F19E9C0}"/>
              </a:ext>
            </a:extLst>
          </p:cNvPr>
          <p:cNvSpPr>
            <a:spLocks noGrp="1"/>
          </p:cNvSpPr>
          <p:nvPr>
            <p:ph type="ftr" sz="quarter" idx="4"/>
          </p:nvPr>
        </p:nvSpPr>
        <p:spPr/>
        <p:txBody>
          <a:bodyPr/>
          <a:lstStyle/>
          <a:p>
            <a:endParaRPr lang="en-US" dirty="0"/>
          </a:p>
        </p:txBody>
      </p:sp>
      <p:sp>
        <p:nvSpPr>
          <p:cNvPr id="6" name="Foliennummernplatzhalter 5">
            <a:extLst>
              <a:ext uri="{FF2B5EF4-FFF2-40B4-BE49-F238E27FC236}">
                <a16:creationId xmlns:a16="http://schemas.microsoft.com/office/drawing/2014/main" id="{D6246FA8-5652-E732-967F-CD82849E1C66}"/>
              </a:ext>
            </a:extLst>
          </p:cNvPr>
          <p:cNvSpPr>
            <a:spLocks noGrp="1"/>
          </p:cNvSpPr>
          <p:nvPr>
            <p:ph type="sldNum" sz="quarter" idx="5"/>
          </p:nvPr>
        </p:nvSpPr>
        <p:spPr/>
        <p:txBody>
          <a:bodyPr/>
          <a:lstStyle/>
          <a:p>
            <a:fld id="{B36E7EC0-9BE3-5541-9D76-7DE32A6C9D42}" type="slidenum">
              <a:rPr lang="en-US" smtClean="0"/>
              <a:t>10</a:t>
            </a:fld>
            <a:endParaRPr lang="en-US" dirty="0"/>
          </a:p>
        </p:txBody>
      </p:sp>
    </p:spTree>
    <p:extLst>
      <p:ext uri="{BB962C8B-B14F-4D97-AF65-F5344CB8AC3E}">
        <p14:creationId xmlns:p14="http://schemas.microsoft.com/office/powerpoint/2010/main" val="89320392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9CED839-CF88-13ED-9843-96BCB997EFA8}"/>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5F91F1DC-0BC4-BC3F-E08B-8CF3C5D9620D}"/>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F29DDF3B-BD2A-120E-57BD-4857971E89F9}"/>
              </a:ext>
            </a:extLst>
          </p:cNvPr>
          <p:cNvSpPr>
            <a:spLocks noGrp="1"/>
          </p:cNvSpPr>
          <p:nvPr>
            <p:ph type="body" idx="1"/>
          </p:nvPr>
        </p:nvSpPr>
        <p:spPr/>
        <p:txBody>
          <a:bodyPr/>
          <a:lstStyle/>
          <a:p>
            <a:endParaRPr lang="de-DE" dirty="0"/>
          </a:p>
        </p:txBody>
      </p:sp>
      <p:sp>
        <p:nvSpPr>
          <p:cNvPr id="4" name="Kopfzeilenplatzhalter 3">
            <a:extLst>
              <a:ext uri="{FF2B5EF4-FFF2-40B4-BE49-F238E27FC236}">
                <a16:creationId xmlns:a16="http://schemas.microsoft.com/office/drawing/2014/main" id="{346BCA0B-1748-E297-8DF0-821DCAAC96E4}"/>
              </a:ext>
            </a:extLst>
          </p:cNvPr>
          <p:cNvSpPr>
            <a:spLocks noGrp="1"/>
          </p:cNvSpPr>
          <p:nvPr>
            <p:ph type="hdr" sz="quarter"/>
          </p:nvPr>
        </p:nvSpPr>
        <p:spPr/>
        <p:txBody>
          <a:bodyPr/>
          <a:lstStyle/>
          <a:p>
            <a:endParaRPr lang="en-US" dirty="0"/>
          </a:p>
        </p:txBody>
      </p:sp>
      <p:sp>
        <p:nvSpPr>
          <p:cNvPr id="5" name="Fußzeilenplatzhalter 4">
            <a:extLst>
              <a:ext uri="{FF2B5EF4-FFF2-40B4-BE49-F238E27FC236}">
                <a16:creationId xmlns:a16="http://schemas.microsoft.com/office/drawing/2014/main" id="{C5C4A3CC-BF92-51F7-EBBF-AD12CDDF1FDC}"/>
              </a:ext>
            </a:extLst>
          </p:cNvPr>
          <p:cNvSpPr>
            <a:spLocks noGrp="1"/>
          </p:cNvSpPr>
          <p:nvPr>
            <p:ph type="ftr" sz="quarter" idx="4"/>
          </p:nvPr>
        </p:nvSpPr>
        <p:spPr/>
        <p:txBody>
          <a:bodyPr/>
          <a:lstStyle/>
          <a:p>
            <a:endParaRPr lang="en-US" dirty="0"/>
          </a:p>
        </p:txBody>
      </p:sp>
      <p:sp>
        <p:nvSpPr>
          <p:cNvPr id="6" name="Foliennummernplatzhalter 5">
            <a:extLst>
              <a:ext uri="{FF2B5EF4-FFF2-40B4-BE49-F238E27FC236}">
                <a16:creationId xmlns:a16="http://schemas.microsoft.com/office/drawing/2014/main" id="{9568D37C-8573-5591-DE22-9B7566380F60}"/>
              </a:ext>
            </a:extLst>
          </p:cNvPr>
          <p:cNvSpPr>
            <a:spLocks noGrp="1"/>
          </p:cNvSpPr>
          <p:nvPr>
            <p:ph type="sldNum" sz="quarter" idx="5"/>
          </p:nvPr>
        </p:nvSpPr>
        <p:spPr/>
        <p:txBody>
          <a:bodyPr/>
          <a:lstStyle/>
          <a:p>
            <a:fld id="{B36E7EC0-9BE3-5541-9D76-7DE32A6C9D42}" type="slidenum">
              <a:rPr lang="en-US" smtClean="0"/>
              <a:t>11</a:t>
            </a:fld>
            <a:endParaRPr lang="en-US" dirty="0"/>
          </a:p>
        </p:txBody>
      </p:sp>
    </p:spTree>
    <p:extLst>
      <p:ext uri="{BB962C8B-B14F-4D97-AF65-F5344CB8AC3E}">
        <p14:creationId xmlns:p14="http://schemas.microsoft.com/office/powerpoint/2010/main" val="377929523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172_Full Image without Header &amp; Footer">
    <p:spTree>
      <p:nvGrpSpPr>
        <p:cNvPr id="1" name=""/>
        <p:cNvGrpSpPr/>
        <p:nvPr/>
      </p:nvGrpSpPr>
      <p:grpSpPr>
        <a:xfrm>
          <a:off x="0" y="0"/>
          <a:ext cx="0" cy="0"/>
          <a:chOff x="0" y="0"/>
          <a:chExt cx="0" cy="0"/>
        </a:xfrm>
      </p:grpSpPr>
      <p:sp>
        <p:nvSpPr>
          <p:cNvPr id="12" name="Title 11">
            <a:extLst>
              <a:ext uri="{FF2B5EF4-FFF2-40B4-BE49-F238E27FC236}">
                <a16:creationId xmlns:a16="http://schemas.microsoft.com/office/drawing/2014/main" id="{26122FCE-F372-4FF9-98DB-DF189302FD42}"/>
              </a:ext>
            </a:extLst>
          </p:cNvPr>
          <p:cNvSpPr>
            <a:spLocks noGrp="1"/>
          </p:cNvSpPr>
          <p:nvPr>
            <p:ph type="title"/>
          </p:nvPr>
        </p:nvSpPr>
        <p:spPr>
          <a:xfrm>
            <a:off x="471920" y="413614"/>
            <a:ext cx="10515600" cy="787400"/>
          </a:xfrm>
        </p:spPr>
        <p:txBody>
          <a:bodyPr/>
          <a:lstStyle>
            <a:lvl1pPr algn="l">
              <a:defRPr>
                <a:latin typeface="Gilroy Bold" panose="00000800000000000000" pitchFamily="50" charset="0"/>
              </a:defRPr>
            </a:lvl1pPr>
          </a:lstStyle>
          <a:p>
            <a:r>
              <a:rPr lang="de-DE" dirty="0"/>
              <a:t>Mastertitelformat bearbeiten</a:t>
            </a:r>
            <a:endParaRPr lang="en-US" dirty="0"/>
          </a:p>
        </p:txBody>
      </p:sp>
      <p:sp>
        <p:nvSpPr>
          <p:cNvPr id="9" name="Picture Placeholder 8">
            <a:extLst>
              <a:ext uri="{FF2B5EF4-FFF2-40B4-BE49-F238E27FC236}">
                <a16:creationId xmlns:a16="http://schemas.microsoft.com/office/drawing/2014/main" id="{1FE88754-24A5-455A-B627-993C93503C04}"/>
              </a:ext>
            </a:extLst>
          </p:cNvPr>
          <p:cNvSpPr>
            <a:spLocks noGrp="1"/>
          </p:cNvSpPr>
          <p:nvPr>
            <p:ph type="pic" sz="quarter" idx="22" hasCustomPrompt="1"/>
          </p:nvPr>
        </p:nvSpPr>
        <p:spPr>
          <a:xfrm>
            <a:off x="6695201" y="2266949"/>
            <a:ext cx="4945505" cy="3571876"/>
          </a:xfrm>
          <a:custGeom>
            <a:avLst/>
            <a:gdLst>
              <a:gd name="connsiteX0" fmla="*/ 0 w 4945505"/>
              <a:gd name="connsiteY0" fmla="*/ 0 h 3571876"/>
              <a:gd name="connsiteX1" fmla="*/ 4945505 w 4945505"/>
              <a:gd name="connsiteY1" fmla="*/ 0 h 3571876"/>
              <a:gd name="connsiteX2" fmla="*/ 4945505 w 4945505"/>
              <a:gd name="connsiteY2" fmla="*/ 3571876 h 3571876"/>
              <a:gd name="connsiteX3" fmla="*/ 0 w 4945505"/>
              <a:gd name="connsiteY3" fmla="*/ 3571876 h 3571876"/>
            </a:gdLst>
            <a:ahLst/>
            <a:cxnLst>
              <a:cxn ang="0">
                <a:pos x="connsiteX0" y="connsiteY0"/>
              </a:cxn>
              <a:cxn ang="0">
                <a:pos x="connsiteX1" y="connsiteY1"/>
              </a:cxn>
              <a:cxn ang="0">
                <a:pos x="connsiteX2" y="connsiteY2"/>
              </a:cxn>
              <a:cxn ang="0">
                <a:pos x="connsiteX3" y="connsiteY3"/>
              </a:cxn>
            </a:cxnLst>
            <a:rect l="l" t="t" r="r" b="b"/>
            <a:pathLst>
              <a:path w="4945505" h="3571876">
                <a:moveTo>
                  <a:pt x="0" y="0"/>
                </a:moveTo>
                <a:lnTo>
                  <a:pt x="4945505" y="0"/>
                </a:lnTo>
                <a:lnTo>
                  <a:pt x="4945505" y="3571876"/>
                </a:lnTo>
                <a:lnTo>
                  <a:pt x="0" y="3571876"/>
                </a:lnTo>
                <a:close/>
              </a:path>
            </a:pathLst>
          </a:custGeom>
        </p:spPr>
        <p:txBody>
          <a:bodyPr wrap="square">
            <a:noAutofit/>
          </a:bodyPr>
          <a:lstStyle>
            <a:lvl1pPr marL="0" indent="0">
              <a:buFontTx/>
              <a:buNone/>
              <a:defRPr sz="1200">
                <a:latin typeface="Gilroy Bold" panose="00000800000000000000" pitchFamily="50" charset="0"/>
                <a:ea typeface="Open Sans" panose="020B0606030504020204" pitchFamily="34" charset="0"/>
                <a:cs typeface="Open Sans" panose="020B0606030504020204" pitchFamily="34" charset="0"/>
              </a:defRPr>
            </a:lvl1pPr>
          </a:lstStyle>
          <a:p>
            <a:r>
              <a:rPr lang="en-US" dirty="0"/>
              <a:t>Picture</a:t>
            </a:r>
          </a:p>
        </p:txBody>
      </p:sp>
      <p:sp>
        <p:nvSpPr>
          <p:cNvPr id="17" name="Rechteck 16">
            <a:extLst>
              <a:ext uri="{FF2B5EF4-FFF2-40B4-BE49-F238E27FC236}">
                <a16:creationId xmlns:a16="http://schemas.microsoft.com/office/drawing/2014/main" id="{4269B91A-EB69-2102-2A2F-854D9F1DF3BA}"/>
              </a:ext>
            </a:extLst>
          </p:cNvPr>
          <p:cNvSpPr/>
          <p:nvPr userDrawn="1"/>
        </p:nvSpPr>
        <p:spPr>
          <a:xfrm>
            <a:off x="10429875" y="555647"/>
            <a:ext cx="1762125" cy="473053"/>
          </a:xfrm>
          <a:prstGeom prst="rect">
            <a:avLst/>
          </a:prstGeom>
          <a:gradFill>
            <a:gsLst>
              <a:gs pos="0">
                <a:srgbClr val="7ED878"/>
              </a:gs>
              <a:gs pos="56600">
                <a:srgbClr val="34CA8C"/>
              </a:gs>
              <a:gs pos="100000">
                <a:srgbClr val="42D0C6"/>
              </a:gs>
            </a:gsLst>
            <a:lin ang="42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800" b="1" dirty="0">
                <a:solidFill>
                  <a:schemeClr val="bg1"/>
                </a:solidFill>
                <a:latin typeface="Gilroy Bold" panose="00000800000000000000" pitchFamily="50" charset="0"/>
                <a:cs typeface="Poppins" panose="00000500000000000000" pitchFamily="2" charset="0"/>
              </a:rPr>
              <a:t>cloud ahead</a:t>
            </a:r>
          </a:p>
        </p:txBody>
      </p:sp>
    </p:spTree>
    <p:extLst>
      <p:ext uri="{BB962C8B-B14F-4D97-AF65-F5344CB8AC3E}">
        <p14:creationId xmlns:p14="http://schemas.microsoft.com/office/powerpoint/2010/main" val="4033614661"/>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182_Full Image without Header &amp; Footer">
    <p:spTree>
      <p:nvGrpSpPr>
        <p:cNvPr id="1" name=""/>
        <p:cNvGrpSpPr/>
        <p:nvPr/>
      </p:nvGrpSpPr>
      <p:grpSpPr>
        <a:xfrm>
          <a:off x="0" y="0"/>
          <a:ext cx="0" cy="0"/>
          <a:chOff x="0" y="0"/>
          <a:chExt cx="0" cy="0"/>
        </a:xfrm>
      </p:grpSpPr>
      <p:sp>
        <p:nvSpPr>
          <p:cNvPr id="10" name="Date Placeholder 9">
            <a:extLst>
              <a:ext uri="{FF2B5EF4-FFF2-40B4-BE49-F238E27FC236}">
                <a16:creationId xmlns:a16="http://schemas.microsoft.com/office/drawing/2014/main" id="{430CBA46-36AA-4014-8E8F-D905D1222651}"/>
              </a:ext>
            </a:extLst>
          </p:cNvPr>
          <p:cNvSpPr>
            <a:spLocks noGrp="1"/>
          </p:cNvSpPr>
          <p:nvPr>
            <p:ph type="dt" sz="half" idx="10"/>
          </p:nvPr>
        </p:nvSpPr>
        <p:spPr>
          <a:xfrm>
            <a:off x="7621035" y="6246626"/>
            <a:ext cx="1752600" cy="365125"/>
          </a:xfrm>
          <a:prstGeom prst="rect">
            <a:avLst/>
          </a:prstGeom>
        </p:spPr>
        <p:txBody>
          <a:bodyPr/>
          <a:lstStyle>
            <a:lvl1pPr>
              <a:defRPr/>
            </a:lvl1pPr>
          </a:lstStyle>
          <a:p>
            <a:endParaRPr lang="en-US" dirty="0"/>
          </a:p>
        </p:txBody>
      </p:sp>
      <p:sp>
        <p:nvSpPr>
          <p:cNvPr id="11" name="Footer Placeholder 10">
            <a:extLst>
              <a:ext uri="{FF2B5EF4-FFF2-40B4-BE49-F238E27FC236}">
                <a16:creationId xmlns:a16="http://schemas.microsoft.com/office/drawing/2014/main" id="{0F4D5120-9DBC-474C-A95A-343DD37B99DF}"/>
              </a:ext>
            </a:extLst>
          </p:cNvPr>
          <p:cNvSpPr>
            <a:spLocks noGrp="1"/>
          </p:cNvSpPr>
          <p:nvPr>
            <p:ph type="ftr" sz="quarter" idx="11"/>
          </p:nvPr>
        </p:nvSpPr>
        <p:spPr>
          <a:xfrm>
            <a:off x="9621022" y="6246626"/>
            <a:ext cx="1512294" cy="365125"/>
          </a:xfrm>
          <a:prstGeom prst="rect">
            <a:avLst/>
          </a:prstGeom>
        </p:spPr>
        <p:txBody>
          <a:bodyPr/>
          <a:lstStyle>
            <a:lvl1pPr algn="l">
              <a:defRPr/>
            </a:lvl1pPr>
          </a:lstStyle>
          <a:p>
            <a:endParaRPr lang="en-US" dirty="0"/>
          </a:p>
        </p:txBody>
      </p:sp>
      <p:sp>
        <p:nvSpPr>
          <p:cNvPr id="19" name="Picture Placeholder 18">
            <a:extLst>
              <a:ext uri="{FF2B5EF4-FFF2-40B4-BE49-F238E27FC236}">
                <a16:creationId xmlns:a16="http://schemas.microsoft.com/office/drawing/2014/main" id="{4C5D700B-CABB-4794-8849-799EA8C77987}"/>
              </a:ext>
            </a:extLst>
          </p:cNvPr>
          <p:cNvSpPr>
            <a:spLocks noGrp="1"/>
          </p:cNvSpPr>
          <p:nvPr>
            <p:ph type="pic" sz="quarter" idx="22" hasCustomPrompt="1"/>
          </p:nvPr>
        </p:nvSpPr>
        <p:spPr>
          <a:xfrm>
            <a:off x="2032001" y="3429003"/>
            <a:ext cx="1944007" cy="2507341"/>
          </a:xfrm>
          <a:custGeom>
            <a:avLst/>
            <a:gdLst>
              <a:gd name="connsiteX0" fmla="*/ 0 w 1944007"/>
              <a:gd name="connsiteY0" fmla="*/ 0 h 2507341"/>
              <a:gd name="connsiteX1" fmla="*/ 1944007 w 1944007"/>
              <a:gd name="connsiteY1" fmla="*/ 0 h 2507341"/>
              <a:gd name="connsiteX2" fmla="*/ 1944007 w 1944007"/>
              <a:gd name="connsiteY2" fmla="*/ 2507341 h 2507341"/>
              <a:gd name="connsiteX3" fmla="*/ 0 w 1944007"/>
              <a:gd name="connsiteY3" fmla="*/ 2507341 h 2507341"/>
            </a:gdLst>
            <a:ahLst/>
            <a:cxnLst>
              <a:cxn ang="0">
                <a:pos x="connsiteX0" y="connsiteY0"/>
              </a:cxn>
              <a:cxn ang="0">
                <a:pos x="connsiteX1" y="connsiteY1"/>
              </a:cxn>
              <a:cxn ang="0">
                <a:pos x="connsiteX2" y="connsiteY2"/>
              </a:cxn>
              <a:cxn ang="0">
                <a:pos x="connsiteX3" y="connsiteY3"/>
              </a:cxn>
            </a:cxnLst>
            <a:rect l="l" t="t" r="r" b="b"/>
            <a:pathLst>
              <a:path w="1944007" h="2507341">
                <a:moveTo>
                  <a:pt x="0" y="0"/>
                </a:moveTo>
                <a:lnTo>
                  <a:pt x="1944007" y="0"/>
                </a:lnTo>
                <a:lnTo>
                  <a:pt x="1944007" y="2507341"/>
                </a:lnTo>
                <a:lnTo>
                  <a:pt x="0" y="2507341"/>
                </a:lnTo>
                <a:close/>
              </a:path>
            </a:pathLst>
          </a:custGeom>
        </p:spPr>
        <p:txBody>
          <a:bodyPr wrap="square">
            <a:noAutofit/>
          </a:bodyPr>
          <a:lstStyle>
            <a:lvl1pPr marL="0" indent="0">
              <a:buFontTx/>
              <a:buNone/>
              <a:defRPr sz="1200">
                <a:latin typeface="Gilroy Bold" panose="00000800000000000000" pitchFamily="50" charset="0"/>
                <a:ea typeface="Open Sans" panose="020B0606030504020204" pitchFamily="34" charset="0"/>
                <a:cs typeface="Open Sans" panose="020B0606030504020204" pitchFamily="34" charset="0"/>
              </a:defRPr>
            </a:lvl1pPr>
          </a:lstStyle>
          <a:p>
            <a:r>
              <a:rPr lang="en-US" dirty="0"/>
              <a:t>Picture</a:t>
            </a:r>
          </a:p>
        </p:txBody>
      </p:sp>
      <p:sp>
        <p:nvSpPr>
          <p:cNvPr id="20" name="Picture Placeholder 19">
            <a:extLst>
              <a:ext uri="{FF2B5EF4-FFF2-40B4-BE49-F238E27FC236}">
                <a16:creationId xmlns:a16="http://schemas.microsoft.com/office/drawing/2014/main" id="{D4C632F6-6C3F-4B4B-A49D-FAD0AD9AC0F0}"/>
              </a:ext>
            </a:extLst>
          </p:cNvPr>
          <p:cNvSpPr>
            <a:spLocks noGrp="1"/>
          </p:cNvSpPr>
          <p:nvPr>
            <p:ph type="pic" sz="quarter" idx="23" hasCustomPrompt="1"/>
          </p:nvPr>
        </p:nvSpPr>
        <p:spPr>
          <a:xfrm>
            <a:off x="2032001" y="1596571"/>
            <a:ext cx="1944007" cy="1584778"/>
          </a:xfrm>
          <a:custGeom>
            <a:avLst/>
            <a:gdLst>
              <a:gd name="connsiteX0" fmla="*/ 0 w 1944007"/>
              <a:gd name="connsiteY0" fmla="*/ 0 h 1584778"/>
              <a:gd name="connsiteX1" fmla="*/ 1944007 w 1944007"/>
              <a:gd name="connsiteY1" fmla="*/ 0 h 1584778"/>
              <a:gd name="connsiteX2" fmla="*/ 1944007 w 1944007"/>
              <a:gd name="connsiteY2" fmla="*/ 1584778 h 1584778"/>
              <a:gd name="connsiteX3" fmla="*/ 0 w 1944007"/>
              <a:gd name="connsiteY3" fmla="*/ 1584778 h 1584778"/>
            </a:gdLst>
            <a:ahLst/>
            <a:cxnLst>
              <a:cxn ang="0">
                <a:pos x="connsiteX0" y="connsiteY0"/>
              </a:cxn>
              <a:cxn ang="0">
                <a:pos x="connsiteX1" y="connsiteY1"/>
              </a:cxn>
              <a:cxn ang="0">
                <a:pos x="connsiteX2" y="connsiteY2"/>
              </a:cxn>
              <a:cxn ang="0">
                <a:pos x="connsiteX3" y="connsiteY3"/>
              </a:cxn>
            </a:cxnLst>
            <a:rect l="l" t="t" r="r" b="b"/>
            <a:pathLst>
              <a:path w="1944007" h="1584778">
                <a:moveTo>
                  <a:pt x="0" y="0"/>
                </a:moveTo>
                <a:lnTo>
                  <a:pt x="1944007" y="0"/>
                </a:lnTo>
                <a:lnTo>
                  <a:pt x="1944007" y="1584778"/>
                </a:lnTo>
                <a:lnTo>
                  <a:pt x="0" y="1584778"/>
                </a:lnTo>
                <a:close/>
              </a:path>
            </a:pathLst>
          </a:custGeom>
        </p:spPr>
        <p:txBody>
          <a:bodyPr wrap="square">
            <a:noAutofit/>
          </a:bodyPr>
          <a:lstStyle>
            <a:lvl1pPr marL="0" indent="0">
              <a:buFontTx/>
              <a:buNone/>
              <a:defRPr sz="1200">
                <a:latin typeface="Gilroy Bold" panose="00000800000000000000" pitchFamily="50" charset="0"/>
                <a:ea typeface="Open Sans" panose="020B0606030504020204" pitchFamily="34" charset="0"/>
                <a:cs typeface="Open Sans" panose="020B0606030504020204" pitchFamily="34" charset="0"/>
              </a:defRPr>
            </a:lvl1pPr>
          </a:lstStyle>
          <a:p>
            <a:r>
              <a:rPr lang="en-US" dirty="0"/>
              <a:t>Picture</a:t>
            </a:r>
          </a:p>
        </p:txBody>
      </p:sp>
      <p:sp>
        <p:nvSpPr>
          <p:cNvPr id="21" name="Picture Placeholder 20">
            <a:extLst>
              <a:ext uri="{FF2B5EF4-FFF2-40B4-BE49-F238E27FC236}">
                <a16:creationId xmlns:a16="http://schemas.microsoft.com/office/drawing/2014/main" id="{558CD2AA-C03D-4153-ACF9-8CAD25570891}"/>
              </a:ext>
            </a:extLst>
          </p:cNvPr>
          <p:cNvSpPr>
            <a:spLocks noGrp="1"/>
          </p:cNvSpPr>
          <p:nvPr>
            <p:ph type="pic" sz="quarter" idx="24" hasCustomPrompt="1"/>
          </p:nvPr>
        </p:nvSpPr>
        <p:spPr>
          <a:xfrm>
            <a:off x="4223658" y="1596572"/>
            <a:ext cx="4219282" cy="4339771"/>
          </a:xfrm>
          <a:custGeom>
            <a:avLst/>
            <a:gdLst>
              <a:gd name="connsiteX0" fmla="*/ 0 w 4219282"/>
              <a:gd name="connsiteY0" fmla="*/ 0 h 4339771"/>
              <a:gd name="connsiteX1" fmla="*/ 4219282 w 4219282"/>
              <a:gd name="connsiteY1" fmla="*/ 0 h 4339771"/>
              <a:gd name="connsiteX2" fmla="*/ 4219282 w 4219282"/>
              <a:gd name="connsiteY2" fmla="*/ 4339771 h 4339771"/>
              <a:gd name="connsiteX3" fmla="*/ 0 w 4219282"/>
              <a:gd name="connsiteY3" fmla="*/ 4339771 h 4339771"/>
            </a:gdLst>
            <a:ahLst/>
            <a:cxnLst>
              <a:cxn ang="0">
                <a:pos x="connsiteX0" y="connsiteY0"/>
              </a:cxn>
              <a:cxn ang="0">
                <a:pos x="connsiteX1" y="connsiteY1"/>
              </a:cxn>
              <a:cxn ang="0">
                <a:pos x="connsiteX2" y="connsiteY2"/>
              </a:cxn>
              <a:cxn ang="0">
                <a:pos x="connsiteX3" y="connsiteY3"/>
              </a:cxn>
            </a:cxnLst>
            <a:rect l="l" t="t" r="r" b="b"/>
            <a:pathLst>
              <a:path w="4219282" h="4339771">
                <a:moveTo>
                  <a:pt x="0" y="0"/>
                </a:moveTo>
                <a:lnTo>
                  <a:pt x="4219282" y="0"/>
                </a:lnTo>
                <a:lnTo>
                  <a:pt x="4219282" y="4339771"/>
                </a:lnTo>
                <a:lnTo>
                  <a:pt x="0" y="4339771"/>
                </a:lnTo>
                <a:close/>
              </a:path>
            </a:pathLst>
          </a:custGeom>
        </p:spPr>
        <p:txBody>
          <a:bodyPr wrap="square">
            <a:noAutofit/>
          </a:bodyPr>
          <a:lstStyle>
            <a:lvl1pPr marL="0" indent="0">
              <a:buFontTx/>
              <a:buNone/>
              <a:defRPr sz="1200">
                <a:latin typeface="Gilroy Bold" panose="00000800000000000000" pitchFamily="50" charset="0"/>
                <a:ea typeface="Open Sans" panose="020B0606030504020204" pitchFamily="34" charset="0"/>
                <a:cs typeface="Open Sans" panose="020B0606030504020204" pitchFamily="34" charset="0"/>
              </a:defRPr>
            </a:lvl1pPr>
          </a:lstStyle>
          <a:p>
            <a:r>
              <a:rPr lang="en-US" dirty="0"/>
              <a:t>Picture</a:t>
            </a:r>
          </a:p>
        </p:txBody>
      </p:sp>
      <p:sp>
        <p:nvSpPr>
          <p:cNvPr id="22" name="Picture Placeholder 21">
            <a:extLst>
              <a:ext uri="{FF2B5EF4-FFF2-40B4-BE49-F238E27FC236}">
                <a16:creationId xmlns:a16="http://schemas.microsoft.com/office/drawing/2014/main" id="{EEA43BE6-7A55-43B1-A40F-9AFEAFA6741F}"/>
              </a:ext>
            </a:extLst>
          </p:cNvPr>
          <p:cNvSpPr>
            <a:spLocks noGrp="1"/>
          </p:cNvSpPr>
          <p:nvPr>
            <p:ph type="pic" sz="quarter" idx="25" hasCustomPrompt="1"/>
          </p:nvPr>
        </p:nvSpPr>
        <p:spPr>
          <a:xfrm>
            <a:off x="8690591" y="1596571"/>
            <a:ext cx="2773894" cy="4339770"/>
          </a:xfrm>
          <a:custGeom>
            <a:avLst/>
            <a:gdLst>
              <a:gd name="connsiteX0" fmla="*/ 0 w 2773894"/>
              <a:gd name="connsiteY0" fmla="*/ 0 h 4339770"/>
              <a:gd name="connsiteX1" fmla="*/ 2773894 w 2773894"/>
              <a:gd name="connsiteY1" fmla="*/ 0 h 4339770"/>
              <a:gd name="connsiteX2" fmla="*/ 2773894 w 2773894"/>
              <a:gd name="connsiteY2" fmla="*/ 4339770 h 4339770"/>
              <a:gd name="connsiteX3" fmla="*/ 0 w 2773894"/>
              <a:gd name="connsiteY3" fmla="*/ 4339770 h 4339770"/>
            </a:gdLst>
            <a:ahLst/>
            <a:cxnLst>
              <a:cxn ang="0">
                <a:pos x="connsiteX0" y="connsiteY0"/>
              </a:cxn>
              <a:cxn ang="0">
                <a:pos x="connsiteX1" y="connsiteY1"/>
              </a:cxn>
              <a:cxn ang="0">
                <a:pos x="connsiteX2" y="connsiteY2"/>
              </a:cxn>
              <a:cxn ang="0">
                <a:pos x="connsiteX3" y="connsiteY3"/>
              </a:cxn>
            </a:cxnLst>
            <a:rect l="l" t="t" r="r" b="b"/>
            <a:pathLst>
              <a:path w="2773894" h="4339770">
                <a:moveTo>
                  <a:pt x="0" y="0"/>
                </a:moveTo>
                <a:lnTo>
                  <a:pt x="2773894" y="0"/>
                </a:lnTo>
                <a:lnTo>
                  <a:pt x="2773894" y="4339770"/>
                </a:lnTo>
                <a:lnTo>
                  <a:pt x="0" y="4339770"/>
                </a:lnTo>
                <a:close/>
              </a:path>
            </a:pathLst>
          </a:custGeom>
        </p:spPr>
        <p:txBody>
          <a:bodyPr wrap="square">
            <a:noAutofit/>
          </a:bodyPr>
          <a:lstStyle>
            <a:lvl1pPr marL="0" indent="0">
              <a:buFontTx/>
              <a:buNone/>
              <a:defRPr sz="1200">
                <a:latin typeface="Gilroy Bold" panose="00000800000000000000" pitchFamily="50" charset="0"/>
                <a:ea typeface="Open Sans" panose="020B0606030504020204" pitchFamily="34" charset="0"/>
                <a:cs typeface="Open Sans" panose="020B0606030504020204" pitchFamily="34" charset="0"/>
              </a:defRPr>
            </a:lvl1pPr>
          </a:lstStyle>
          <a:p>
            <a:r>
              <a:rPr lang="en-US" dirty="0"/>
              <a:t>Picture</a:t>
            </a:r>
          </a:p>
        </p:txBody>
      </p:sp>
    </p:spTree>
    <p:extLst>
      <p:ext uri="{BB962C8B-B14F-4D97-AF65-F5344CB8AC3E}">
        <p14:creationId xmlns:p14="http://schemas.microsoft.com/office/powerpoint/2010/main" val="3465864721"/>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180_Full Image without Header &amp; Footer">
    <p:spTree>
      <p:nvGrpSpPr>
        <p:cNvPr id="1" name=""/>
        <p:cNvGrpSpPr/>
        <p:nvPr/>
      </p:nvGrpSpPr>
      <p:grpSpPr>
        <a:xfrm>
          <a:off x="0" y="0"/>
          <a:ext cx="0" cy="0"/>
          <a:chOff x="0" y="0"/>
          <a:chExt cx="0" cy="0"/>
        </a:xfrm>
      </p:grpSpPr>
      <p:sp>
        <p:nvSpPr>
          <p:cNvPr id="10" name="Date Placeholder 9">
            <a:extLst>
              <a:ext uri="{FF2B5EF4-FFF2-40B4-BE49-F238E27FC236}">
                <a16:creationId xmlns:a16="http://schemas.microsoft.com/office/drawing/2014/main" id="{430CBA46-36AA-4014-8E8F-D905D1222651}"/>
              </a:ext>
            </a:extLst>
          </p:cNvPr>
          <p:cNvSpPr>
            <a:spLocks noGrp="1"/>
          </p:cNvSpPr>
          <p:nvPr>
            <p:ph type="dt" sz="half" idx="10"/>
          </p:nvPr>
        </p:nvSpPr>
        <p:spPr>
          <a:xfrm>
            <a:off x="7621035" y="6246626"/>
            <a:ext cx="1752600" cy="365125"/>
          </a:xfrm>
          <a:prstGeom prst="rect">
            <a:avLst/>
          </a:prstGeom>
        </p:spPr>
        <p:txBody>
          <a:bodyPr/>
          <a:lstStyle>
            <a:lvl1pPr>
              <a:defRPr/>
            </a:lvl1pPr>
          </a:lstStyle>
          <a:p>
            <a:endParaRPr lang="en-US" dirty="0"/>
          </a:p>
        </p:txBody>
      </p:sp>
      <p:sp>
        <p:nvSpPr>
          <p:cNvPr id="11" name="Footer Placeholder 10">
            <a:extLst>
              <a:ext uri="{FF2B5EF4-FFF2-40B4-BE49-F238E27FC236}">
                <a16:creationId xmlns:a16="http://schemas.microsoft.com/office/drawing/2014/main" id="{0F4D5120-9DBC-474C-A95A-343DD37B99DF}"/>
              </a:ext>
            </a:extLst>
          </p:cNvPr>
          <p:cNvSpPr>
            <a:spLocks noGrp="1"/>
          </p:cNvSpPr>
          <p:nvPr>
            <p:ph type="ftr" sz="quarter" idx="11"/>
          </p:nvPr>
        </p:nvSpPr>
        <p:spPr>
          <a:xfrm>
            <a:off x="9621022" y="6246626"/>
            <a:ext cx="1512294" cy="365125"/>
          </a:xfrm>
          <a:prstGeom prst="rect">
            <a:avLst/>
          </a:prstGeom>
        </p:spPr>
        <p:txBody>
          <a:bodyPr/>
          <a:lstStyle>
            <a:lvl1pPr algn="l">
              <a:defRPr/>
            </a:lvl1pPr>
          </a:lstStyle>
          <a:p>
            <a:endParaRPr lang="en-US" dirty="0"/>
          </a:p>
        </p:txBody>
      </p:sp>
      <p:sp>
        <p:nvSpPr>
          <p:cNvPr id="6" name="Picture Placeholder 5">
            <a:extLst>
              <a:ext uri="{FF2B5EF4-FFF2-40B4-BE49-F238E27FC236}">
                <a16:creationId xmlns:a16="http://schemas.microsoft.com/office/drawing/2014/main" id="{87063384-8602-4749-960E-E42A0B02961E}"/>
              </a:ext>
            </a:extLst>
          </p:cNvPr>
          <p:cNvSpPr>
            <a:spLocks noGrp="1"/>
          </p:cNvSpPr>
          <p:nvPr>
            <p:ph type="pic" sz="quarter" idx="22" hasCustomPrompt="1"/>
          </p:nvPr>
        </p:nvSpPr>
        <p:spPr>
          <a:xfrm>
            <a:off x="0" y="-1"/>
            <a:ext cx="7837715" cy="5936344"/>
          </a:xfrm>
          <a:custGeom>
            <a:avLst/>
            <a:gdLst>
              <a:gd name="connsiteX0" fmla="*/ 0 w 7837715"/>
              <a:gd name="connsiteY0" fmla="*/ 0 h 5936344"/>
              <a:gd name="connsiteX1" fmla="*/ 7837715 w 7837715"/>
              <a:gd name="connsiteY1" fmla="*/ 0 h 5936344"/>
              <a:gd name="connsiteX2" fmla="*/ 7837715 w 7837715"/>
              <a:gd name="connsiteY2" fmla="*/ 5936344 h 5936344"/>
              <a:gd name="connsiteX3" fmla="*/ 0 w 7837715"/>
              <a:gd name="connsiteY3" fmla="*/ 5936344 h 5936344"/>
            </a:gdLst>
            <a:ahLst/>
            <a:cxnLst>
              <a:cxn ang="0">
                <a:pos x="connsiteX0" y="connsiteY0"/>
              </a:cxn>
              <a:cxn ang="0">
                <a:pos x="connsiteX1" y="connsiteY1"/>
              </a:cxn>
              <a:cxn ang="0">
                <a:pos x="connsiteX2" y="connsiteY2"/>
              </a:cxn>
              <a:cxn ang="0">
                <a:pos x="connsiteX3" y="connsiteY3"/>
              </a:cxn>
            </a:cxnLst>
            <a:rect l="l" t="t" r="r" b="b"/>
            <a:pathLst>
              <a:path w="7837715" h="5936344">
                <a:moveTo>
                  <a:pt x="0" y="0"/>
                </a:moveTo>
                <a:lnTo>
                  <a:pt x="7837715" y="0"/>
                </a:lnTo>
                <a:lnTo>
                  <a:pt x="7837715" y="5936344"/>
                </a:lnTo>
                <a:lnTo>
                  <a:pt x="0" y="5936344"/>
                </a:lnTo>
                <a:close/>
              </a:path>
            </a:pathLst>
          </a:custGeom>
        </p:spPr>
        <p:txBody>
          <a:bodyPr wrap="square">
            <a:noAutofit/>
          </a:bodyPr>
          <a:lstStyle>
            <a:lvl1pPr marL="0" indent="0">
              <a:buFontTx/>
              <a:buNone/>
              <a:defRPr sz="1200">
                <a:latin typeface="Gilroy Bold" panose="00000800000000000000" pitchFamily="50" charset="0"/>
                <a:ea typeface="Open Sans" panose="020B0606030504020204" pitchFamily="34" charset="0"/>
                <a:cs typeface="Open Sans" panose="020B0606030504020204" pitchFamily="34" charset="0"/>
              </a:defRPr>
            </a:lvl1pPr>
          </a:lstStyle>
          <a:p>
            <a:r>
              <a:rPr lang="en-US" dirty="0"/>
              <a:t>Picture</a:t>
            </a:r>
          </a:p>
        </p:txBody>
      </p:sp>
    </p:spTree>
    <p:extLst>
      <p:ext uri="{BB962C8B-B14F-4D97-AF65-F5344CB8AC3E}">
        <p14:creationId xmlns:p14="http://schemas.microsoft.com/office/powerpoint/2010/main" val="296762499"/>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179_Full Image without Header &amp; Footer">
    <p:spTree>
      <p:nvGrpSpPr>
        <p:cNvPr id="1" name=""/>
        <p:cNvGrpSpPr/>
        <p:nvPr/>
      </p:nvGrpSpPr>
      <p:grpSpPr>
        <a:xfrm>
          <a:off x="0" y="0"/>
          <a:ext cx="0" cy="0"/>
          <a:chOff x="0" y="0"/>
          <a:chExt cx="0" cy="0"/>
        </a:xfrm>
      </p:grpSpPr>
      <p:sp>
        <p:nvSpPr>
          <p:cNvPr id="10" name="Date Placeholder 9">
            <a:extLst>
              <a:ext uri="{FF2B5EF4-FFF2-40B4-BE49-F238E27FC236}">
                <a16:creationId xmlns:a16="http://schemas.microsoft.com/office/drawing/2014/main" id="{430CBA46-36AA-4014-8E8F-D905D1222651}"/>
              </a:ext>
            </a:extLst>
          </p:cNvPr>
          <p:cNvSpPr>
            <a:spLocks noGrp="1"/>
          </p:cNvSpPr>
          <p:nvPr>
            <p:ph type="dt" sz="half" idx="10"/>
          </p:nvPr>
        </p:nvSpPr>
        <p:spPr>
          <a:xfrm>
            <a:off x="7621035" y="6246626"/>
            <a:ext cx="1752600" cy="365125"/>
          </a:xfrm>
          <a:prstGeom prst="rect">
            <a:avLst/>
          </a:prstGeom>
        </p:spPr>
        <p:txBody>
          <a:bodyPr/>
          <a:lstStyle>
            <a:lvl1pPr>
              <a:defRPr/>
            </a:lvl1pPr>
          </a:lstStyle>
          <a:p>
            <a:endParaRPr lang="en-US" dirty="0"/>
          </a:p>
        </p:txBody>
      </p:sp>
      <p:sp>
        <p:nvSpPr>
          <p:cNvPr id="11" name="Footer Placeholder 10">
            <a:extLst>
              <a:ext uri="{FF2B5EF4-FFF2-40B4-BE49-F238E27FC236}">
                <a16:creationId xmlns:a16="http://schemas.microsoft.com/office/drawing/2014/main" id="{0F4D5120-9DBC-474C-A95A-343DD37B99DF}"/>
              </a:ext>
            </a:extLst>
          </p:cNvPr>
          <p:cNvSpPr>
            <a:spLocks noGrp="1"/>
          </p:cNvSpPr>
          <p:nvPr>
            <p:ph type="ftr" sz="quarter" idx="11"/>
          </p:nvPr>
        </p:nvSpPr>
        <p:spPr>
          <a:xfrm>
            <a:off x="9621022" y="6246626"/>
            <a:ext cx="1512294" cy="365125"/>
          </a:xfrm>
          <a:prstGeom prst="rect">
            <a:avLst/>
          </a:prstGeom>
        </p:spPr>
        <p:txBody>
          <a:bodyPr/>
          <a:lstStyle>
            <a:lvl1pPr algn="l">
              <a:defRPr/>
            </a:lvl1pPr>
          </a:lstStyle>
          <a:p>
            <a:endParaRPr lang="en-US" dirty="0"/>
          </a:p>
        </p:txBody>
      </p:sp>
      <p:sp>
        <p:nvSpPr>
          <p:cNvPr id="8" name="Picture Placeholder 7">
            <a:extLst>
              <a:ext uri="{FF2B5EF4-FFF2-40B4-BE49-F238E27FC236}">
                <a16:creationId xmlns:a16="http://schemas.microsoft.com/office/drawing/2014/main" id="{DDB37AFC-1ACE-4070-8CA4-C8BED4B95C60}"/>
              </a:ext>
            </a:extLst>
          </p:cNvPr>
          <p:cNvSpPr>
            <a:spLocks noGrp="1"/>
          </p:cNvSpPr>
          <p:nvPr>
            <p:ph type="pic" sz="quarter" idx="22" hasCustomPrompt="1"/>
          </p:nvPr>
        </p:nvSpPr>
        <p:spPr>
          <a:xfrm>
            <a:off x="0" y="2070100"/>
            <a:ext cx="12192000" cy="2908300"/>
          </a:xfrm>
          <a:custGeom>
            <a:avLst/>
            <a:gdLst>
              <a:gd name="connsiteX0" fmla="*/ 0 w 12192000"/>
              <a:gd name="connsiteY0" fmla="*/ 0 h 2908300"/>
              <a:gd name="connsiteX1" fmla="*/ 12192000 w 12192000"/>
              <a:gd name="connsiteY1" fmla="*/ 0 h 2908300"/>
              <a:gd name="connsiteX2" fmla="*/ 12192000 w 12192000"/>
              <a:gd name="connsiteY2" fmla="*/ 2908300 h 2908300"/>
              <a:gd name="connsiteX3" fmla="*/ 0 w 12192000"/>
              <a:gd name="connsiteY3" fmla="*/ 2908300 h 2908300"/>
            </a:gdLst>
            <a:ahLst/>
            <a:cxnLst>
              <a:cxn ang="0">
                <a:pos x="connsiteX0" y="connsiteY0"/>
              </a:cxn>
              <a:cxn ang="0">
                <a:pos x="connsiteX1" y="connsiteY1"/>
              </a:cxn>
              <a:cxn ang="0">
                <a:pos x="connsiteX2" y="connsiteY2"/>
              </a:cxn>
              <a:cxn ang="0">
                <a:pos x="connsiteX3" y="connsiteY3"/>
              </a:cxn>
            </a:cxnLst>
            <a:rect l="l" t="t" r="r" b="b"/>
            <a:pathLst>
              <a:path w="12192000" h="2908300">
                <a:moveTo>
                  <a:pt x="0" y="0"/>
                </a:moveTo>
                <a:lnTo>
                  <a:pt x="12192000" y="0"/>
                </a:lnTo>
                <a:lnTo>
                  <a:pt x="12192000" y="2908300"/>
                </a:lnTo>
                <a:lnTo>
                  <a:pt x="0" y="2908300"/>
                </a:lnTo>
                <a:close/>
              </a:path>
            </a:pathLst>
          </a:custGeom>
        </p:spPr>
        <p:txBody>
          <a:bodyPr wrap="square">
            <a:noAutofit/>
          </a:bodyPr>
          <a:lstStyle>
            <a:lvl1pPr marL="0" indent="0">
              <a:buFontTx/>
              <a:buNone/>
              <a:defRPr sz="1200">
                <a:latin typeface="Gilroy Bold" panose="00000800000000000000" pitchFamily="50" charset="0"/>
                <a:ea typeface="Open Sans" panose="020B0606030504020204" pitchFamily="34" charset="0"/>
                <a:cs typeface="Open Sans" panose="020B0606030504020204" pitchFamily="34" charset="0"/>
              </a:defRPr>
            </a:lvl1pPr>
          </a:lstStyle>
          <a:p>
            <a:r>
              <a:rPr lang="en-US" dirty="0"/>
              <a:t>Picture</a:t>
            </a:r>
          </a:p>
        </p:txBody>
      </p:sp>
    </p:spTree>
    <p:extLst>
      <p:ext uri="{BB962C8B-B14F-4D97-AF65-F5344CB8AC3E}">
        <p14:creationId xmlns:p14="http://schemas.microsoft.com/office/powerpoint/2010/main" val="2728870074"/>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177_Full Image without Header &amp; Footer">
    <p:spTree>
      <p:nvGrpSpPr>
        <p:cNvPr id="1" name=""/>
        <p:cNvGrpSpPr/>
        <p:nvPr/>
      </p:nvGrpSpPr>
      <p:grpSpPr>
        <a:xfrm>
          <a:off x="0" y="0"/>
          <a:ext cx="0" cy="0"/>
          <a:chOff x="0" y="0"/>
          <a:chExt cx="0" cy="0"/>
        </a:xfrm>
      </p:grpSpPr>
      <p:sp>
        <p:nvSpPr>
          <p:cNvPr id="10" name="Date Placeholder 9">
            <a:extLst>
              <a:ext uri="{FF2B5EF4-FFF2-40B4-BE49-F238E27FC236}">
                <a16:creationId xmlns:a16="http://schemas.microsoft.com/office/drawing/2014/main" id="{430CBA46-36AA-4014-8E8F-D905D1222651}"/>
              </a:ext>
            </a:extLst>
          </p:cNvPr>
          <p:cNvSpPr>
            <a:spLocks noGrp="1"/>
          </p:cNvSpPr>
          <p:nvPr>
            <p:ph type="dt" sz="half" idx="10"/>
          </p:nvPr>
        </p:nvSpPr>
        <p:spPr>
          <a:xfrm>
            <a:off x="7621035" y="6246626"/>
            <a:ext cx="1752600" cy="365125"/>
          </a:xfrm>
          <a:prstGeom prst="rect">
            <a:avLst/>
          </a:prstGeom>
        </p:spPr>
        <p:txBody>
          <a:bodyPr/>
          <a:lstStyle>
            <a:lvl1pPr>
              <a:defRPr/>
            </a:lvl1pPr>
          </a:lstStyle>
          <a:p>
            <a:endParaRPr lang="en-US" dirty="0"/>
          </a:p>
        </p:txBody>
      </p:sp>
      <p:sp>
        <p:nvSpPr>
          <p:cNvPr id="11" name="Footer Placeholder 10">
            <a:extLst>
              <a:ext uri="{FF2B5EF4-FFF2-40B4-BE49-F238E27FC236}">
                <a16:creationId xmlns:a16="http://schemas.microsoft.com/office/drawing/2014/main" id="{0F4D5120-9DBC-474C-A95A-343DD37B99DF}"/>
              </a:ext>
            </a:extLst>
          </p:cNvPr>
          <p:cNvSpPr>
            <a:spLocks noGrp="1"/>
          </p:cNvSpPr>
          <p:nvPr>
            <p:ph type="ftr" sz="quarter" idx="11"/>
          </p:nvPr>
        </p:nvSpPr>
        <p:spPr>
          <a:xfrm>
            <a:off x="9621022" y="6246626"/>
            <a:ext cx="1512294" cy="365125"/>
          </a:xfrm>
          <a:prstGeom prst="rect">
            <a:avLst/>
          </a:prstGeom>
        </p:spPr>
        <p:txBody>
          <a:bodyPr/>
          <a:lstStyle>
            <a:lvl1pPr algn="l">
              <a:defRPr/>
            </a:lvl1pPr>
          </a:lstStyle>
          <a:p>
            <a:endParaRPr lang="en-US" dirty="0"/>
          </a:p>
        </p:txBody>
      </p:sp>
      <p:sp>
        <p:nvSpPr>
          <p:cNvPr id="8" name="Picture Placeholder 7">
            <a:extLst>
              <a:ext uri="{FF2B5EF4-FFF2-40B4-BE49-F238E27FC236}">
                <a16:creationId xmlns:a16="http://schemas.microsoft.com/office/drawing/2014/main" id="{0C005C4D-CEDE-4A7E-95F6-5275C080B29A}"/>
              </a:ext>
            </a:extLst>
          </p:cNvPr>
          <p:cNvSpPr>
            <a:spLocks noGrp="1"/>
          </p:cNvSpPr>
          <p:nvPr>
            <p:ph type="pic" sz="quarter" idx="22" hasCustomPrompt="1"/>
          </p:nvPr>
        </p:nvSpPr>
        <p:spPr>
          <a:xfrm>
            <a:off x="4992915" y="551295"/>
            <a:ext cx="6647790" cy="2600716"/>
          </a:xfrm>
          <a:custGeom>
            <a:avLst/>
            <a:gdLst>
              <a:gd name="connsiteX0" fmla="*/ 0 w 6647790"/>
              <a:gd name="connsiteY0" fmla="*/ 0 h 2600716"/>
              <a:gd name="connsiteX1" fmla="*/ 6647790 w 6647790"/>
              <a:gd name="connsiteY1" fmla="*/ 0 h 2600716"/>
              <a:gd name="connsiteX2" fmla="*/ 6647790 w 6647790"/>
              <a:gd name="connsiteY2" fmla="*/ 2600716 h 2600716"/>
              <a:gd name="connsiteX3" fmla="*/ 0 w 6647790"/>
              <a:gd name="connsiteY3" fmla="*/ 2600716 h 2600716"/>
            </a:gdLst>
            <a:ahLst/>
            <a:cxnLst>
              <a:cxn ang="0">
                <a:pos x="connsiteX0" y="connsiteY0"/>
              </a:cxn>
              <a:cxn ang="0">
                <a:pos x="connsiteX1" y="connsiteY1"/>
              </a:cxn>
              <a:cxn ang="0">
                <a:pos x="connsiteX2" y="connsiteY2"/>
              </a:cxn>
              <a:cxn ang="0">
                <a:pos x="connsiteX3" y="connsiteY3"/>
              </a:cxn>
            </a:cxnLst>
            <a:rect l="l" t="t" r="r" b="b"/>
            <a:pathLst>
              <a:path w="6647790" h="2600716">
                <a:moveTo>
                  <a:pt x="0" y="0"/>
                </a:moveTo>
                <a:lnTo>
                  <a:pt x="6647790" y="0"/>
                </a:lnTo>
                <a:lnTo>
                  <a:pt x="6647790" y="2600716"/>
                </a:lnTo>
                <a:lnTo>
                  <a:pt x="0" y="2600716"/>
                </a:lnTo>
                <a:close/>
              </a:path>
            </a:pathLst>
          </a:custGeom>
        </p:spPr>
        <p:txBody>
          <a:bodyPr wrap="square">
            <a:noAutofit/>
          </a:bodyPr>
          <a:lstStyle>
            <a:lvl1pPr marL="0" indent="0">
              <a:buFontTx/>
              <a:buNone/>
              <a:defRPr sz="1200">
                <a:latin typeface="Gilroy Bold" panose="00000800000000000000" pitchFamily="50" charset="0"/>
                <a:ea typeface="Open Sans" panose="020B0606030504020204" pitchFamily="34" charset="0"/>
                <a:cs typeface="Open Sans" panose="020B0606030504020204" pitchFamily="34" charset="0"/>
              </a:defRPr>
            </a:lvl1pPr>
          </a:lstStyle>
          <a:p>
            <a:r>
              <a:rPr lang="en-US" dirty="0"/>
              <a:t>Picture</a:t>
            </a:r>
          </a:p>
        </p:txBody>
      </p:sp>
      <p:sp>
        <p:nvSpPr>
          <p:cNvPr id="12" name="Picture Placeholder 11">
            <a:extLst>
              <a:ext uri="{FF2B5EF4-FFF2-40B4-BE49-F238E27FC236}">
                <a16:creationId xmlns:a16="http://schemas.microsoft.com/office/drawing/2014/main" id="{D652CAC4-2A63-4103-AB43-D364F26B9047}"/>
              </a:ext>
            </a:extLst>
          </p:cNvPr>
          <p:cNvSpPr>
            <a:spLocks noGrp="1"/>
          </p:cNvSpPr>
          <p:nvPr>
            <p:ph type="pic" sz="quarter" idx="23" hasCustomPrompt="1"/>
          </p:nvPr>
        </p:nvSpPr>
        <p:spPr>
          <a:xfrm>
            <a:off x="4992915" y="3399661"/>
            <a:ext cx="3200070" cy="2600716"/>
          </a:xfrm>
          <a:custGeom>
            <a:avLst/>
            <a:gdLst>
              <a:gd name="connsiteX0" fmla="*/ 0 w 3200070"/>
              <a:gd name="connsiteY0" fmla="*/ 0 h 2600716"/>
              <a:gd name="connsiteX1" fmla="*/ 3200070 w 3200070"/>
              <a:gd name="connsiteY1" fmla="*/ 0 h 2600716"/>
              <a:gd name="connsiteX2" fmla="*/ 3200070 w 3200070"/>
              <a:gd name="connsiteY2" fmla="*/ 2600716 h 2600716"/>
              <a:gd name="connsiteX3" fmla="*/ 0 w 3200070"/>
              <a:gd name="connsiteY3" fmla="*/ 2600716 h 2600716"/>
            </a:gdLst>
            <a:ahLst/>
            <a:cxnLst>
              <a:cxn ang="0">
                <a:pos x="connsiteX0" y="connsiteY0"/>
              </a:cxn>
              <a:cxn ang="0">
                <a:pos x="connsiteX1" y="connsiteY1"/>
              </a:cxn>
              <a:cxn ang="0">
                <a:pos x="connsiteX2" y="connsiteY2"/>
              </a:cxn>
              <a:cxn ang="0">
                <a:pos x="connsiteX3" y="connsiteY3"/>
              </a:cxn>
            </a:cxnLst>
            <a:rect l="l" t="t" r="r" b="b"/>
            <a:pathLst>
              <a:path w="3200070" h="2600716">
                <a:moveTo>
                  <a:pt x="0" y="0"/>
                </a:moveTo>
                <a:lnTo>
                  <a:pt x="3200070" y="0"/>
                </a:lnTo>
                <a:lnTo>
                  <a:pt x="3200070" y="2600716"/>
                </a:lnTo>
                <a:lnTo>
                  <a:pt x="0" y="2600716"/>
                </a:lnTo>
                <a:close/>
              </a:path>
            </a:pathLst>
          </a:custGeom>
        </p:spPr>
        <p:txBody>
          <a:bodyPr wrap="square">
            <a:noAutofit/>
          </a:bodyPr>
          <a:lstStyle>
            <a:lvl1pPr marL="0" indent="0">
              <a:buFontTx/>
              <a:buNone/>
              <a:defRPr sz="1200">
                <a:latin typeface="Gilroy Bold" panose="00000800000000000000" pitchFamily="50" charset="0"/>
                <a:ea typeface="Open Sans" panose="020B0606030504020204" pitchFamily="34" charset="0"/>
                <a:cs typeface="Open Sans" panose="020B0606030504020204" pitchFamily="34" charset="0"/>
              </a:defRPr>
            </a:lvl1pPr>
          </a:lstStyle>
          <a:p>
            <a:r>
              <a:rPr lang="en-US" dirty="0"/>
              <a:t>Picture</a:t>
            </a:r>
          </a:p>
        </p:txBody>
      </p:sp>
      <p:sp>
        <p:nvSpPr>
          <p:cNvPr id="14" name="Picture Placeholder 13">
            <a:extLst>
              <a:ext uri="{FF2B5EF4-FFF2-40B4-BE49-F238E27FC236}">
                <a16:creationId xmlns:a16="http://schemas.microsoft.com/office/drawing/2014/main" id="{13F0594A-77B0-483A-96F0-B745B751D8E4}"/>
              </a:ext>
            </a:extLst>
          </p:cNvPr>
          <p:cNvSpPr>
            <a:spLocks noGrp="1"/>
          </p:cNvSpPr>
          <p:nvPr>
            <p:ph type="pic" sz="quarter" idx="24" hasCustomPrompt="1"/>
          </p:nvPr>
        </p:nvSpPr>
        <p:spPr>
          <a:xfrm>
            <a:off x="8440635" y="3399661"/>
            <a:ext cx="3200070" cy="2600716"/>
          </a:xfrm>
          <a:custGeom>
            <a:avLst/>
            <a:gdLst>
              <a:gd name="connsiteX0" fmla="*/ 0 w 3200070"/>
              <a:gd name="connsiteY0" fmla="*/ 0 h 2600716"/>
              <a:gd name="connsiteX1" fmla="*/ 3200070 w 3200070"/>
              <a:gd name="connsiteY1" fmla="*/ 0 h 2600716"/>
              <a:gd name="connsiteX2" fmla="*/ 3200070 w 3200070"/>
              <a:gd name="connsiteY2" fmla="*/ 2600716 h 2600716"/>
              <a:gd name="connsiteX3" fmla="*/ 0 w 3200070"/>
              <a:gd name="connsiteY3" fmla="*/ 2600716 h 2600716"/>
            </a:gdLst>
            <a:ahLst/>
            <a:cxnLst>
              <a:cxn ang="0">
                <a:pos x="connsiteX0" y="connsiteY0"/>
              </a:cxn>
              <a:cxn ang="0">
                <a:pos x="connsiteX1" y="connsiteY1"/>
              </a:cxn>
              <a:cxn ang="0">
                <a:pos x="connsiteX2" y="connsiteY2"/>
              </a:cxn>
              <a:cxn ang="0">
                <a:pos x="connsiteX3" y="connsiteY3"/>
              </a:cxn>
            </a:cxnLst>
            <a:rect l="l" t="t" r="r" b="b"/>
            <a:pathLst>
              <a:path w="3200070" h="2600716">
                <a:moveTo>
                  <a:pt x="0" y="0"/>
                </a:moveTo>
                <a:lnTo>
                  <a:pt x="3200070" y="0"/>
                </a:lnTo>
                <a:lnTo>
                  <a:pt x="3200070" y="2600716"/>
                </a:lnTo>
                <a:lnTo>
                  <a:pt x="0" y="2600716"/>
                </a:lnTo>
                <a:close/>
              </a:path>
            </a:pathLst>
          </a:custGeom>
        </p:spPr>
        <p:txBody>
          <a:bodyPr wrap="square">
            <a:noAutofit/>
          </a:bodyPr>
          <a:lstStyle>
            <a:lvl1pPr marL="0" indent="0">
              <a:buFontTx/>
              <a:buNone/>
              <a:defRPr sz="1200">
                <a:latin typeface="Gilroy Bold" panose="00000800000000000000" pitchFamily="50" charset="0"/>
                <a:ea typeface="Open Sans" panose="020B0606030504020204" pitchFamily="34" charset="0"/>
                <a:cs typeface="Open Sans" panose="020B0606030504020204" pitchFamily="34" charset="0"/>
              </a:defRPr>
            </a:lvl1pPr>
          </a:lstStyle>
          <a:p>
            <a:r>
              <a:rPr lang="en-US" dirty="0"/>
              <a:t>Picture</a:t>
            </a:r>
          </a:p>
        </p:txBody>
      </p:sp>
    </p:spTree>
    <p:extLst>
      <p:ext uri="{BB962C8B-B14F-4D97-AF65-F5344CB8AC3E}">
        <p14:creationId xmlns:p14="http://schemas.microsoft.com/office/powerpoint/2010/main" val="2570137970"/>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175_Full Image without Header &amp; Footer">
    <p:spTree>
      <p:nvGrpSpPr>
        <p:cNvPr id="1" name=""/>
        <p:cNvGrpSpPr/>
        <p:nvPr/>
      </p:nvGrpSpPr>
      <p:grpSpPr>
        <a:xfrm>
          <a:off x="0" y="0"/>
          <a:ext cx="0" cy="0"/>
          <a:chOff x="0" y="0"/>
          <a:chExt cx="0" cy="0"/>
        </a:xfrm>
      </p:grpSpPr>
      <p:sp>
        <p:nvSpPr>
          <p:cNvPr id="10" name="Date Placeholder 9">
            <a:extLst>
              <a:ext uri="{FF2B5EF4-FFF2-40B4-BE49-F238E27FC236}">
                <a16:creationId xmlns:a16="http://schemas.microsoft.com/office/drawing/2014/main" id="{430CBA46-36AA-4014-8E8F-D905D1222651}"/>
              </a:ext>
            </a:extLst>
          </p:cNvPr>
          <p:cNvSpPr>
            <a:spLocks noGrp="1"/>
          </p:cNvSpPr>
          <p:nvPr>
            <p:ph type="dt" sz="half" idx="10"/>
          </p:nvPr>
        </p:nvSpPr>
        <p:spPr>
          <a:xfrm>
            <a:off x="7621035" y="6246626"/>
            <a:ext cx="1752600" cy="365125"/>
          </a:xfrm>
          <a:prstGeom prst="rect">
            <a:avLst/>
          </a:prstGeom>
        </p:spPr>
        <p:txBody>
          <a:bodyPr/>
          <a:lstStyle>
            <a:lvl1pPr>
              <a:defRPr/>
            </a:lvl1pPr>
          </a:lstStyle>
          <a:p>
            <a:endParaRPr lang="en-US" dirty="0"/>
          </a:p>
        </p:txBody>
      </p:sp>
      <p:sp>
        <p:nvSpPr>
          <p:cNvPr id="11" name="Footer Placeholder 10">
            <a:extLst>
              <a:ext uri="{FF2B5EF4-FFF2-40B4-BE49-F238E27FC236}">
                <a16:creationId xmlns:a16="http://schemas.microsoft.com/office/drawing/2014/main" id="{0F4D5120-9DBC-474C-A95A-343DD37B99DF}"/>
              </a:ext>
            </a:extLst>
          </p:cNvPr>
          <p:cNvSpPr>
            <a:spLocks noGrp="1"/>
          </p:cNvSpPr>
          <p:nvPr>
            <p:ph type="ftr" sz="quarter" idx="11"/>
          </p:nvPr>
        </p:nvSpPr>
        <p:spPr>
          <a:xfrm>
            <a:off x="9621022" y="6246626"/>
            <a:ext cx="1512294" cy="365125"/>
          </a:xfrm>
          <a:prstGeom prst="rect">
            <a:avLst/>
          </a:prstGeom>
        </p:spPr>
        <p:txBody>
          <a:bodyPr/>
          <a:lstStyle>
            <a:lvl1pPr algn="l">
              <a:defRPr/>
            </a:lvl1pPr>
          </a:lstStyle>
          <a:p>
            <a:endParaRPr lang="en-US" dirty="0"/>
          </a:p>
        </p:txBody>
      </p:sp>
      <p:sp>
        <p:nvSpPr>
          <p:cNvPr id="6" name="Picture Placeholder 5">
            <a:extLst>
              <a:ext uri="{FF2B5EF4-FFF2-40B4-BE49-F238E27FC236}">
                <a16:creationId xmlns:a16="http://schemas.microsoft.com/office/drawing/2014/main" id="{C45A999C-C221-43C5-A019-1CF201662E76}"/>
              </a:ext>
            </a:extLst>
          </p:cNvPr>
          <p:cNvSpPr>
            <a:spLocks noGrp="1"/>
          </p:cNvSpPr>
          <p:nvPr>
            <p:ph type="pic" sz="quarter" idx="22" hasCustomPrompt="1"/>
          </p:nvPr>
        </p:nvSpPr>
        <p:spPr>
          <a:xfrm>
            <a:off x="551296" y="551296"/>
            <a:ext cx="11089408" cy="5430404"/>
          </a:xfrm>
          <a:custGeom>
            <a:avLst/>
            <a:gdLst>
              <a:gd name="connsiteX0" fmla="*/ 0 w 11089408"/>
              <a:gd name="connsiteY0" fmla="*/ 0 h 5430404"/>
              <a:gd name="connsiteX1" fmla="*/ 11089408 w 11089408"/>
              <a:gd name="connsiteY1" fmla="*/ 0 h 5430404"/>
              <a:gd name="connsiteX2" fmla="*/ 11089408 w 11089408"/>
              <a:gd name="connsiteY2" fmla="*/ 5430404 h 5430404"/>
              <a:gd name="connsiteX3" fmla="*/ 0 w 11089408"/>
              <a:gd name="connsiteY3" fmla="*/ 5430404 h 5430404"/>
            </a:gdLst>
            <a:ahLst/>
            <a:cxnLst>
              <a:cxn ang="0">
                <a:pos x="connsiteX0" y="connsiteY0"/>
              </a:cxn>
              <a:cxn ang="0">
                <a:pos x="connsiteX1" y="connsiteY1"/>
              </a:cxn>
              <a:cxn ang="0">
                <a:pos x="connsiteX2" y="connsiteY2"/>
              </a:cxn>
              <a:cxn ang="0">
                <a:pos x="connsiteX3" y="connsiteY3"/>
              </a:cxn>
            </a:cxnLst>
            <a:rect l="l" t="t" r="r" b="b"/>
            <a:pathLst>
              <a:path w="11089408" h="5430404">
                <a:moveTo>
                  <a:pt x="0" y="0"/>
                </a:moveTo>
                <a:lnTo>
                  <a:pt x="11089408" y="0"/>
                </a:lnTo>
                <a:lnTo>
                  <a:pt x="11089408" y="5430404"/>
                </a:lnTo>
                <a:lnTo>
                  <a:pt x="0" y="5430404"/>
                </a:lnTo>
                <a:close/>
              </a:path>
            </a:pathLst>
          </a:custGeom>
        </p:spPr>
        <p:txBody>
          <a:bodyPr wrap="square">
            <a:noAutofit/>
          </a:bodyPr>
          <a:lstStyle>
            <a:lvl1pPr marL="0" indent="0">
              <a:buFontTx/>
              <a:buNone/>
              <a:defRPr sz="1200">
                <a:latin typeface="Gilroy Bold" panose="00000800000000000000" pitchFamily="50" charset="0"/>
                <a:ea typeface="Open Sans" panose="020B0606030504020204" pitchFamily="34" charset="0"/>
                <a:cs typeface="Open Sans" panose="020B0606030504020204" pitchFamily="34" charset="0"/>
              </a:defRPr>
            </a:lvl1pPr>
          </a:lstStyle>
          <a:p>
            <a:r>
              <a:rPr lang="en-US" dirty="0"/>
              <a:t>Picture</a:t>
            </a:r>
          </a:p>
        </p:txBody>
      </p:sp>
    </p:spTree>
    <p:extLst>
      <p:ext uri="{BB962C8B-B14F-4D97-AF65-F5344CB8AC3E}">
        <p14:creationId xmlns:p14="http://schemas.microsoft.com/office/powerpoint/2010/main" val="1752647055"/>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176_Full Image without Header &amp; Footer">
    <p:spTree>
      <p:nvGrpSpPr>
        <p:cNvPr id="1" name=""/>
        <p:cNvGrpSpPr/>
        <p:nvPr/>
      </p:nvGrpSpPr>
      <p:grpSpPr>
        <a:xfrm>
          <a:off x="0" y="0"/>
          <a:ext cx="0" cy="0"/>
          <a:chOff x="0" y="0"/>
          <a:chExt cx="0" cy="0"/>
        </a:xfrm>
      </p:grpSpPr>
      <p:sp>
        <p:nvSpPr>
          <p:cNvPr id="10" name="Date Placeholder 9">
            <a:extLst>
              <a:ext uri="{FF2B5EF4-FFF2-40B4-BE49-F238E27FC236}">
                <a16:creationId xmlns:a16="http://schemas.microsoft.com/office/drawing/2014/main" id="{430CBA46-36AA-4014-8E8F-D905D1222651}"/>
              </a:ext>
            </a:extLst>
          </p:cNvPr>
          <p:cNvSpPr>
            <a:spLocks noGrp="1"/>
          </p:cNvSpPr>
          <p:nvPr>
            <p:ph type="dt" sz="half" idx="10"/>
          </p:nvPr>
        </p:nvSpPr>
        <p:spPr>
          <a:xfrm>
            <a:off x="7621035" y="6246626"/>
            <a:ext cx="1752600" cy="365125"/>
          </a:xfrm>
          <a:prstGeom prst="rect">
            <a:avLst/>
          </a:prstGeom>
        </p:spPr>
        <p:txBody>
          <a:bodyPr/>
          <a:lstStyle>
            <a:lvl1pPr>
              <a:defRPr/>
            </a:lvl1pPr>
          </a:lstStyle>
          <a:p>
            <a:endParaRPr lang="en-US" dirty="0"/>
          </a:p>
        </p:txBody>
      </p:sp>
      <p:sp>
        <p:nvSpPr>
          <p:cNvPr id="11" name="Footer Placeholder 10">
            <a:extLst>
              <a:ext uri="{FF2B5EF4-FFF2-40B4-BE49-F238E27FC236}">
                <a16:creationId xmlns:a16="http://schemas.microsoft.com/office/drawing/2014/main" id="{0F4D5120-9DBC-474C-A95A-343DD37B99DF}"/>
              </a:ext>
            </a:extLst>
          </p:cNvPr>
          <p:cNvSpPr>
            <a:spLocks noGrp="1"/>
          </p:cNvSpPr>
          <p:nvPr>
            <p:ph type="ftr" sz="quarter" idx="11"/>
          </p:nvPr>
        </p:nvSpPr>
        <p:spPr>
          <a:xfrm>
            <a:off x="9621022" y="6246626"/>
            <a:ext cx="1512294" cy="365125"/>
          </a:xfrm>
          <a:prstGeom prst="rect">
            <a:avLst/>
          </a:prstGeom>
        </p:spPr>
        <p:txBody>
          <a:bodyPr/>
          <a:lstStyle>
            <a:lvl1pPr algn="l">
              <a:defRPr/>
            </a:lvl1pPr>
          </a:lstStyle>
          <a:p>
            <a:endParaRPr lang="en-US" dirty="0"/>
          </a:p>
        </p:txBody>
      </p:sp>
      <p:sp>
        <p:nvSpPr>
          <p:cNvPr id="6" name="Picture Placeholder 5">
            <a:extLst>
              <a:ext uri="{FF2B5EF4-FFF2-40B4-BE49-F238E27FC236}">
                <a16:creationId xmlns:a16="http://schemas.microsoft.com/office/drawing/2014/main" id="{C45A999C-C221-43C5-A019-1CF201662E76}"/>
              </a:ext>
            </a:extLst>
          </p:cNvPr>
          <p:cNvSpPr>
            <a:spLocks noGrp="1"/>
          </p:cNvSpPr>
          <p:nvPr>
            <p:ph type="pic" sz="quarter" idx="22" hasCustomPrompt="1"/>
          </p:nvPr>
        </p:nvSpPr>
        <p:spPr>
          <a:xfrm>
            <a:off x="3860800" y="551296"/>
            <a:ext cx="7779904" cy="5430404"/>
          </a:xfrm>
          <a:custGeom>
            <a:avLst/>
            <a:gdLst>
              <a:gd name="connsiteX0" fmla="*/ 0 w 11089408"/>
              <a:gd name="connsiteY0" fmla="*/ 0 h 5430404"/>
              <a:gd name="connsiteX1" fmla="*/ 11089408 w 11089408"/>
              <a:gd name="connsiteY1" fmla="*/ 0 h 5430404"/>
              <a:gd name="connsiteX2" fmla="*/ 11089408 w 11089408"/>
              <a:gd name="connsiteY2" fmla="*/ 5430404 h 5430404"/>
              <a:gd name="connsiteX3" fmla="*/ 0 w 11089408"/>
              <a:gd name="connsiteY3" fmla="*/ 5430404 h 5430404"/>
            </a:gdLst>
            <a:ahLst/>
            <a:cxnLst>
              <a:cxn ang="0">
                <a:pos x="connsiteX0" y="connsiteY0"/>
              </a:cxn>
              <a:cxn ang="0">
                <a:pos x="connsiteX1" y="connsiteY1"/>
              </a:cxn>
              <a:cxn ang="0">
                <a:pos x="connsiteX2" y="connsiteY2"/>
              </a:cxn>
              <a:cxn ang="0">
                <a:pos x="connsiteX3" y="connsiteY3"/>
              </a:cxn>
            </a:cxnLst>
            <a:rect l="l" t="t" r="r" b="b"/>
            <a:pathLst>
              <a:path w="11089408" h="5430404">
                <a:moveTo>
                  <a:pt x="0" y="0"/>
                </a:moveTo>
                <a:lnTo>
                  <a:pt x="11089408" y="0"/>
                </a:lnTo>
                <a:lnTo>
                  <a:pt x="11089408" y="5430404"/>
                </a:lnTo>
                <a:lnTo>
                  <a:pt x="0" y="5430404"/>
                </a:lnTo>
                <a:close/>
              </a:path>
            </a:pathLst>
          </a:custGeom>
        </p:spPr>
        <p:txBody>
          <a:bodyPr wrap="square">
            <a:noAutofit/>
          </a:bodyPr>
          <a:lstStyle>
            <a:lvl1pPr marL="0" indent="0">
              <a:buFontTx/>
              <a:buNone/>
              <a:defRPr sz="1200">
                <a:latin typeface="Gilroy Bold" panose="00000800000000000000" pitchFamily="50" charset="0"/>
                <a:ea typeface="Open Sans" panose="020B0606030504020204" pitchFamily="34" charset="0"/>
                <a:cs typeface="Open Sans" panose="020B0606030504020204" pitchFamily="34" charset="0"/>
              </a:defRPr>
            </a:lvl1pPr>
          </a:lstStyle>
          <a:p>
            <a:r>
              <a:rPr lang="en-US" dirty="0"/>
              <a:t>Picture</a:t>
            </a:r>
          </a:p>
        </p:txBody>
      </p:sp>
    </p:spTree>
    <p:extLst>
      <p:ext uri="{BB962C8B-B14F-4D97-AF65-F5344CB8AC3E}">
        <p14:creationId xmlns:p14="http://schemas.microsoft.com/office/powerpoint/2010/main" val="1971898791"/>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124_Full Image without Header &amp; Footer">
    <p:spTree>
      <p:nvGrpSpPr>
        <p:cNvPr id="1" name=""/>
        <p:cNvGrpSpPr/>
        <p:nvPr/>
      </p:nvGrpSpPr>
      <p:grpSpPr>
        <a:xfrm>
          <a:off x="0" y="0"/>
          <a:ext cx="0" cy="0"/>
          <a:chOff x="0" y="0"/>
          <a:chExt cx="0" cy="0"/>
        </a:xfrm>
      </p:grpSpPr>
      <p:sp>
        <p:nvSpPr>
          <p:cNvPr id="10" name="Date Placeholder 9">
            <a:extLst>
              <a:ext uri="{FF2B5EF4-FFF2-40B4-BE49-F238E27FC236}">
                <a16:creationId xmlns:a16="http://schemas.microsoft.com/office/drawing/2014/main" id="{430CBA46-36AA-4014-8E8F-D905D1222651}"/>
              </a:ext>
            </a:extLst>
          </p:cNvPr>
          <p:cNvSpPr>
            <a:spLocks noGrp="1"/>
          </p:cNvSpPr>
          <p:nvPr>
            <p:ph type="dt" sz="half" idx="10"/>
          </p:nvPr>
        </p:nvSpPr>
        <p:spPr>
          <a:xfrm>
            <a:off x="7621035" y="6246626"/>
            <a:ext cx="1752600" cy="365125"/>
          </a:xfrm>
          <a:prstGeom prst="rect">
            <a:avLst/>
          </a:prstGeom>
        </p:spPr>
        <p:txBody>
          <a:bodyPr/>
          <a:lstStyle>
            <a:lvl1pPr>
              <a:defRPr/>
            </a:lvl1pPr>
          </a:lstStyle>
          <a:p>
            <a:endParaRPr lang="en-US" dirty="0"/>
          </a:p>
        </p:txBody>
      </p:sp>
      <p:sp>
        <p:nvSpPr>
          <p:cNvPr id="11" name="Footer Placeholder 10">
            <a:extLst>
              <a:ext uri="{FF2B5EF4-FFF2-40B4-BE49-F238E27FC236}">
                <a16:creationId xmlns:a16="http://schemas.microsoft.com/office/drawing/2014/main" id="{0F4D5120-9DBC-474C-A95A-343DD37B99DF}"/>
              </a:ext>
            </a:extLst>
          </p:cNvPr>
          <p:cNvSpPr>
            <a:spLocks noGrp="1"/>
          </p:cNvSpPr>
          <p:nvPr>
            <p:ph type="ftr" sz="quarter" idx="11"/>
          </p:nvPr>
        </p:nvSpPr>
        <p:spPr>
          <a:xfrm>
            <a:off x="9621022" y="6246626"/>
            <a:ext cx="1512294" cy="365125"/>
          </a:xfrm>
          <a:prstGeom prst="rect">
            <a:avLst/>
          </a:prstGeom>
        </p:spPr>
        <p:txBody>
          <a:bodyPr/>
          <a:lstStyle>
            <a:lvl1pPr algn="l">
              <a:defRPr/>
            </a:lvl1pPr>
          </a:lstStyle>
          <a:p>
            <a:endParaRPr lang="en-US" dirty="0"/>
          </a:p>
        </p:txBody>
      </p:sp>
      <p:sp>
        <p:nvSpPr>
          <p:cNvPr id="12" name="Title 11">
            <a:extLst>
              <a:ext uri="{FF2B5EF4-FFF2-40B4-BE49-F238E27FC236}">
                <a16:creationId xmlns:a16="http://schemas.microsoft.com/office/drawing/2014/main" id="{26122FCE-F372-4FF9-98DB-DF189302FD42}"/>
              </a:ext>
            </a:extLst>
          </p:cNvPr>
          <p:cNvSpPr>
            <a:spLocks noGrp="1"/>
          </p:cNvSpPr>
          <p:nvPr>
            <p:ph type="title"/>
          </p:nvPr>
        </p:nvSpPr>
        <p:spPr>
          <a:xfrm>
            <a:off x="838200" y="720725"/>
            <a:ext cx="10515600" cy="787400"/>
          </a:xfrm>
        </p:spPr>
        <p:txBody>
          <a:bodyPr/>
          <a:lstStyle/>
          <a:p>
            <a:r>
              <a:rPr lang="de-DE" dirty="0"/>
              <a:t>Mastertitelformat bearbeiten</a:t>
            </a:r>
            <a:endParaRPr lang="en-US" dirty="0"/>
          </a:p>
        </p:txBody>
      </p:sp>
      <p:sp>
        <p:nvSpPr>
          <p:cNvPr id="13" name="TextBox 12">
            <a:extLst>
              <a:ext uri="{FF2B5EF4-FFF2-40B4-BE49-F238E27FC236}">
                <a16:creationId xmlns:a16="http://schemas.microsoft.com/office/drawing/2014/main" id="{6537D019-FD2C-4F36-B5C9-871ADBA75302}"/>
              </a:ext>
            </a:extLst>
          </p:cNvPr>
          <p:cNvSpPr txBox="1"/>
          <p:nvPr userDrawn="1"/>
        </p:nvSpPr>
        <p:spPr>
          <a:xfrm>
            <a:off x="3185159" y="551295"/>
            <a:ext cx="5821682" cy="276999"/>
          </a:xfrm>
          <a:prstGeom prst="rect">
            <a:avLst/>
          </a:prstGeom>
          <a:noFill/>
        </p:spPr>
        <p:txBody>
          <a:bodyPr wrap="square" rtlCol="0">
            <a:spAutoFit/>
          </a:bodyPr>
          <a:lstStyle/>
          <a:p>
            <a:pPr algn="ctr"/>
            <a:r>
              <a:rPr lang="en-US" sz="1200" spc="100" dirty="0">
                <a:latin typeface="Gilroy Light" panose="00000400000000000000" pitchFamily="50" charset="0"/>
                <a:ea typeface="Open Sans Semibold" panose="020B0706030804020204" pitchFamily="34" charset="0"/>
                <a:cs typeface="Open Sans Semibold" panose="020B0706030804020204" pitchFamily="34" charset="0"/>
              </a:rPr>
              <a:t>Corporate Business Plan</a:t>
            </a:r>
          </a:p>
        </p:txBody>
      </p:sp>
      <p:cxnSp>
        <p:nvCxnSpPr>
          <p:cNvPr id="14" name="Straight Connector 13">
            <a:extLst>
              <a:ext uri="{FF2B5EF4-FFF2-40B4-BE49-F238E27FC236}">
                <a16:creationId xmlns:a16="http://schemas.microsoft.com/office/drawing/2014/main" id="{085246DE-E5D8-4CEE-9EC1-B8FEF23440D5}"/>
              </a:ext>
            </a:extLst>
          </p:cNvPr>
          <p:cNvCxnSpPr>
            <a:cxnSpLocks/>
          </p:cNvCxnSpPr>
          <p:nvPr userDrawn="1"/>
        </p:nvCxnSpPr>
        <p:spPr>
          <a:xfrm>
            <a:off x="5762172" y="1608815"/>
            <a:ext cx="667657"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22392233"/>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140_Full Image without Header &amp; Footer">
    <p:spTree>
      <p:nvGrpSpPr>
        <p:cNvPr id="1" name=""/>
        <p:cNvGrpSpPr/>
        <p:nvPr/>
      </p:nvGrpSpPr>
      <p:grpSpPr>
        <a:xfrm>
          <a:off x="0" y="0"/>
          <a:ext cx="0" cy="0"/>
          <a:chOff x="0" y="0"/>
          <a:chExt cx="0" cy="0"/>
        </a:xfrm>
      </p:grpSpPr>
      <p:sp>
        <p:nvSpPr>
          <p:cNvPr id="10" name="Date Placeholder 9">
            <a:extLst>
              <a:ext uri="{FF2B5EF4-FFF2-40B4-BE49-F238E27FC236}">
                <a16:creationId xmlns:a16="http://schemas.microsoft.com/office/drawing/2014/main" id="{430CBA46-36AA-4014-8E8F-D905D1222651}"/>
              </a:ext>
            </a:extLst>
          </p:cNvPr>
          <p:cNvSpPr>
            <a:spLocks noGrp="1"/>
          </p:cNvSpPr>
          <p:nvPr>
            <p:ph type="dt" sz="half" idx="10"/>
          </p:nvPr>
        </p:nvSpPr>
        <p:spPr>
          <a:xfrm>
            <a:off x="7621035" y="6246626"/>
            <a:ext cx="1752600" cy="365125"/>
          </a:xfrm>
          <a:prstGeom prst="rect">
            <a:avLst/>
          </a:prstGeom>
        </p:spPr>
        <p:txBody>
          <a:bodyPr/>
          <a:lstStyle>
            <a:lvl1pPr>
              <a:defRPr/>
            </a:lvl1pPr>
          </a:lstStyle>
          <a:p>
            <a:endParaRPr lang="en-US" dirty="0"/>
          </a:p>
        </p:txBody>
      </p:sp>
      <p:sp>
        <p:nvSpPr>
          <p:cNvPr id="11" name="Footer Placeholder 10">
            <a:extLst>
              <a:ext uri="{FF2B5EF4-FFF2-40B4-BE49-F238E27FC236}">
                <a16:creationId xmlns:a16="http://schemas.microsoft.com/office/drawing/2014/main" id="{0F4D5120-9DBC-474C-A95A-343DD37B99DF}"/>
              </a:ext>
            </a:extLst>
          </p:cNvPr>
          <p:cNvSpPr>
            <a:spLocks noGrp="1"/>
          </p:cNvSpPr>
          <p:nvPr>
            <p:ph type="ftr" sz="quarter" idx="11"/>
          </p:nvPr>
        </p:nvSpPr>
        <p:spPr>
          <a:xfrm>
            <a:off x="9621022" y="6246626"/>
            <a:ext cx="1512294" cy="365125"/>
          </a:xfrm>
          <a:prstGeom prst="rect">
            <a:avLst/>
          </a:prstGeom>
        </p:spPr>
        <p:txBody>
          <a:bodyPr/>
          <a:lstStyle>
            <a:lvl1pPr algn="l">
              <a:defRPr/>
            </a:lvl1pPr>
          </a:lstStyle>
          <a:p>
            <a:endParaRPr lang="en-US" dirty="0"/>
          </a:p>
        </p:txBody>
      </p:sp>
      <p:sp>
        <p:nvSpPr>
          <p:cNvPr id="12" name="Title 11">
            <a:extLst>
              <a:ext uri="{FF2B5EF4-FFF2-40B4-BE49-F238E27FC236}">
                <a16:creationId xmlns:a16="http://schemas.microsoft.com/office/drawing/2014/main" id="{26122FCE-F372-4FF9-98DB-DF189302FD42}"/>
              </a:ext>
            </a:extLst>
          </p:cNvPr>
          <p:cNvSpPr>
            <a:spLocks noGrp="1"/>
          </p:cNvSpPr>
          <p:nvPr>
            <p:ph type="title"/>
          </p:nvPr>
        </p:nvSpPr>
        <p:spPr>
          <a:xfrm>
            <a:off x="838200" y="720725"/>
            <a:ext cx="10515600" cy="787400"/>
          </a:xfrm>
        </p:spPr>
        <p:txBody>
          <a:bodyPr/>
          <a:lstStyle/>
          <a:p>
            <a:r>
              <a:rPr lang="de-DE"/>
              <a:t>Mastertitelformat bearbeiten</a:t>
            </a:r>
            <a:endParaRPr lang="en-US" dirty="0"/>
          </a:p>
        </p:txBody>
      </p:sp>
      <p:sp>
        <p:nvSpPr>
          <p:cNvPr id="13" name="TextBox 12">
            <a:extLst>
              <a:ext uri="{FF2B5EF4-FFF2-40B4-BE49-F238E27FC236}">
                <a16:creationId xmlns:a16="http://schemas.microsoft.com/office/drawing/2014/main" id="{6537D019-FD2C-4F36-B5C9-871ADBA75302}"/>
              </a:ext>
            </a:extLst>
          </p:cNvPr>
          <p:cNvSpPr txBox="1"/>
          <p:nvPr userDrawn="1"/>
        </p:nvSpPr>
        <p:spPr>
          <a:xfrm>
            <a:off x="3185159" y="551295"/>
            <a:ext cx="5821682" cy="276999"/>
          </a:xfrm>
          <a:prstGeom prst="rect">
            <a:avLst/>
          </a:prstGeom>
          <a:noFill/>
        </p:spPr>
        <p:txBody>
          <a:bodyPr wrap="square" rtlCol="0">
            <a:spAutoFit/>
          </a:bodyPr>
          <a:lstStyle/>
          <a:p>
            <a:pPr algn="ctr"/>
            <a:r>
              <a:rPr lang="en-US" sz="1200" spc="100" dirty="0">
                <a:latin typeface="Gilroy Light" panose="00000400000000000000" pitchFamily="50" charset="0"/>
                <a:ea typeface="Open Sans Semibold" panose="020B0706030804020204" pitchFamily="34" charset="0"/>
                <a:cs typeface="Open Sans Semibold" panose="020B0706030804020204" pitchFamily="34" charset="0"/>
              </a:rPr>
              <a:t>Corporate Business Plan</a:t>
            </a:r>
          </a:p>
        </p:txBody>
      </p:sp>
      <p:cxnSp>
        <p:nvCxnSpPr>
          <p:cNvPr id="14" name="Straight Connector 13">
            <a:extLst>
              <a:ext uri="{FF2B5EF4-FFF2-40B4-BE49-F238E27FC236}">
                <a16:creationId xmlns:a16="http://schemas.microsoft.com/office/drawing/2014/main" id="{085246DE-E5D8-4CEE-9EC1-B8FEF23440D5}"/>
              </a:ext>
            </a:extLst>
          </p:cNvPr>
          <p:cNvCxnSpPr>
            <a:cxnSpLocks/>
          </p:cNvCxnSpPr>
          <p:nvPr userDrawn="1"/>
        </p:nvCxnSpPr>
        <p:spPr>
          <a:xfrm>
            <a:off x="5762172" y="1608815"/>
            <a:ext cx="667657"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9" name="Picture Placeholder 8">
            <a:extLst>
              <a:ext uri="{FF2B5EF4-FFF2-40B4-BE49-F238E27FC236}">
                <a16:creationId xmlns:a16="http://schemas.microsoft.com/office/drawing/2014/main" id="{7047AE84-3721-44FB-9C9A-088624DF00AF}"/>
              </a:ext>
            </a:extLst>
          </p:cNvPr>
          <p:cNvSpPr>
            <a:spLocks noGrp="1"/>
          </p:cNvSpPr>
          <p:nvPr>
            <p:ph type="pic" sz="quarter" idx="17" hasCustomPrompt="1"/>
          </p:nvPr>
        </p:nvSpPr>
        <p:spPr>
          <a:xfrm>
            <a:off x="4330495" y="2219149"/>
            <a:ext cx="3531280" cy="3749852"/>
          </a:xfrm>
          <a:custGeom>
            <a:avLst/>
            <a:gdLst>
              <a:gd name="connsiteX0" fmla="*/ 0 w 3531280"/>
              <a:gd name="connsiteY0" fmla="*/ 0 h 3749852"/>
              <a:gd name="connsiteX1" fmla="*/ 3531280 w 3531280"/>
              <a:gd name="connsiteY1" fmla="*/ 0 h 3749852"/>
              <a:gd name="connsiteX2" fmla="*/ 3531280 w 3531280"/>
              <a:gd name="connsiteY2" fmla="*/ 3749852 h 3749852"/>
              <a:gd name="connsiteX3" fmla="*/ 0 w 3531280"/>
              <a:gd name="connsiteY3" fmla="*/ 3749852 h 3749852"/>
            </a:gdLst>
            <a:ahLst/>
            <a:cxnLst>
              <a:cxn ang="0">
                <a:pos x="connsiteX0" y="connsiteY0"/>
              </a:cxn>
              <a:cxn ang="0">
                <a:pos x="connsiteX1" y="connsiteY1"/>
              </a:cxn>
              <a:cxn ang="0">
                <a:pos x="connsiteX2" y="connsiteY2"/>
              </a:cxn>
              <a:cxn ang="0">
                <a:pos x="connsiteX3" y="connsiteY3"/>
              </a:cxn>
            </a:cxnLst>
            <a:rect l="l" t="t" r="r" b="b"/>
            <a:pathLst>
              <a:path w="3531280" h="3749852">
                <a:moveTo>
                  <a:pt x="0" y="0"/>
                </a:moveTo>
                <a:lnTo>
                  <a:pt x="3531280" y="0"/>
                </a:lnTo>
                <a:lnTo>
                  <a:pt x="3531280" y="3749852"/>
                </a:lnTo>
                <a:lnTo>
                  <a:pt x="0" y="3749852"/>
                </a:lnTo>
                <a:close/>
              </a:path>
            </a:pathLst>
          </a:custGeom>
        </p:spPr>
        <p:txBody>
          <a:bodyPr wrap="square">
            <a:noAutofit/>
          </a:bodyPr>
          <a:lstStyle>
            <a:lvl1pPr marL="0" indent="0">
              <a:buFontTx/>
              <a:buNone/>
              <a:defRPr sz="1200">
                <a:latin typeface="Gilroy Bold" panose="00000800000000000000" pitchFamily="50" charset="0"/>
                <a:ea typeface="Open Sans" panose="020B0606030504020204" pitchFamily="34" charset="0"/>
                <a:cs typeface="Open Sans" panose="020B0606030504020204" pitchFamily="34" charset="0"/>
              </a:defRPr>
            </a:lvl1pPr>
          </a:lstStyle>
          <a:p>
            <a:r>
              <a:rPr lang="en-US" dirty="0"/>
              <a:t>Picture</a:t>
            </a:r>
          </a:p>
        </p:txBody>
      </p:sp>
    </p:spTree>
    <p:extLst>
      <p:ext uri="{BB962C8B-B14F-4D97-AF65-F5344CB8AC3E}">
        <p14:creationId xmlns:p14="http://schemas.microsoft.com/office/powerpoint/2010/main" val="2931986707"/>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125_Full Image without Header &amp; Footer">
    <p:spTree>
      <p:nvGrpSpPr>
        <p:cNvPr id="1" name=""/>
        <p:cNvGrpSpPr/>
        <p:nvPr/>
      </p:nvGrpSpPr>
      <p:grpSpPr>
        <a:xfrm>
          <a:off x="0" y="0"/>
          <a:ext cx="0" cy="0"/>
          <a:chOff x="0" y="0"/>
          <a:chExt cx="0" cy="0"/>
        </a:xfrm>
      </p:grpSpPr>
      <p:sp>
        <p:nvSpPr>
          <p:cNvPr id="10" name="Date Placeholder 9">
            <a:extLst>
              <a:ext uri="{FF2B5EF4-FFF2-40B4-BE49-F238E27FC236}">
                <a16:creationId xmlns:a16="http://schemas.microsoft.com/office/drawing/2014/main" id="{430CBA46-36AA-4014-8E8F-D905D1222651}"/>
              </a:ext>
            </a:extLst>
          </p:cNvPr>
          <p:cNvSpPr>
            <a:spLocks noGrp="1"/>
          </p:cNvSpPr>
          <p:nvPr>
            <p:ph type="dt" sz="half" idx="10"/>
          </p:nvPr>
        </p:nvSpPr>
        <p:spPr>
          <a:xfrm>
            <a:off x="7621035" y="6246626"/>
            <a:ext cx="1752600" cy="365125"/>
          </a:xfrm>
          <a:prstGeom prst="rect">
            <a:avLst/>
          </a:prstGeom>
        </p:spPr>
        <p:txBody>
          <a:bodyPr/>
          <a:lstStyle>
            <a:lvl1pPr>
              <a:defRPr/>
            </a:lvl1pPr>
          </a:lstStyle>
          <a:p>
            <a:endParaRPr lang="en-US" dirty="0"/>
          </a:p>
        </p:txBody>
      </p:sp>
      <p:sp>
        <p:nvSpPr>
          <p:cNvPr id="11" name="Footer Placeholder 10">
            <a:extLst>
              <a:ext uri="{FF2B5EF4-FFF2-40B4-BE49-F238E27FC236}">
                <a16:creationId xmlns:a16="http://schemas.microsoft.com/office/drawing/2014/main" id="{0F4D5120-9DBC-474C-A95A-343DD37B99DF}"/>
              </a:ext>
            </a:extLst>
          </p:cNvPr>
          <p:cNvSpPr>
            <a:spLocks noGrp="1"/>
          </p:cNvSpPr>
          <p:nvPr>
            <p:ph type="ftr" sz="quarter" idx="11"/>
          </p:nvPr>
        </p:nvSpPr>
        <p:spPr>
          <a:xfrm>
            <a:off x="9621022" y="6246626"/>
            <a:ext cx="1512294" cy="365125"/>
          </a:xfrm>
          <a:prstGeom prst="rect">
            <a:avLst/>
          </a:prstGeom>
        </p:spPr>
        <p:txBody>
          <a:bodyPr/>
          <a:lstStyle>
            <a:lvl1pPr algn="l">
              <a:defRPr/>
            </a:lvl1pPr>
          </a:lstStyle>
          <a:p>
            <a:endParaRPr lang="en-US" dirty="0"/>
          </a:p>
        </p:txBody>
      </p:sp>
      <p:sp>
        <p:nvSpPr>
          <p:cNvPr id="12" name="Title 11">
            <a:extLst>
              <a:ext uri="{FF2B5EF4-FFF2-40B4-BE49-F238E27FC236}">
                <a16:creationId xmlns:a16="http://schemas.microsoft.com/office/drawing/2014/main" id="{26122FCE-F372-4FF9-98DB-DF189302FD42}"/>
              </a:ext>
            </a:extLst>
          </p:cNvPr>
          <p:cNvSpPr>
            <a:spLocks noGrp="1"/>
          </p:cNvSpPr>
          <p:nvPr>
            <p:ph type="title"/>
          </p:nvPr>
        </p:nvSpPr>
        <p:spPr>
          <a:xfrm>
            <a:off x="573520" y="720725"/>
            <a:ext cx="10515600" cy="787400"/>
          </a:xfrm>
        </p:spPr>
        <p:txBody>
          <a:bodyPr/>
          <a:lstStyle>
            <a:lvl1pPr algn="l">
              <a:defRPr/>
            </a:lvl1pPr>
          </a:lstStyle>
          <a:p>
            <a:r>
              <a:rPr lang="de-DE"/>
              <a:t>Mastertitelformat bearbeiten</a:t>
            </a:r>
            <a:endParaRPr lang="en-US" dirty="0"/>
          </a:p>
        </p:txBody>
      </p:sp>
      <p:sp>
        <p:nvSpPr>
          <p:cNvPr id="13" name="TextBox 12">
            <a:extLst>
              <a:ext uri="{FF2B5EF4-FFF2-40B4-BE49-F238E27FC236}">
                <a16:creationId xmlns:a16="http://schemas.microsoft.com/office/drawing/2014/main" id="{6537D019-FD2C-4F36-B5C9-871ADBA75302}"/>
              </a:ext>
            </a:extLst>
          </p:cNvPr>
          <p:cNvSpPr txBox="1"/>
          <p:nvPr userDrawn="1"/>
        </p:nvSpPr>
        <p:spPr>
          <a:xfrm>
            <a:off x="580663" y="551295"/>
            <a:ext cx="5821682" cy="276999"/>
          </a:xfrm>
          <a:prstGeom prst="rect">
            <a:avLst/>
          </a:prstGeom>
          <a:noFill/>
        </p:spPr>
        <p:txBody>
          <a:bodyPr wrap="square" rtlCol="0">
            <a:spAutoFit/>
          </a:bodyPr>
          <a:lstStyle/>
          <a:p>
            <a:pPr algn="l"/>
            <a:r>
              <a:rPr lang="en-US" sz="1200" spc="100" dirty="0">
                <a:latin typeface="Gilroy Light" panose="00000400000000000000" pitchFamily="50" charset="0"/>
                <a:ea typeface="Open Sans Semibold" panose="020B0706030804020204" pitchFamily="34" charset="0"/>
                <a:cs typeface="Open Sans Semibold" panose="020B0706030804020204" pitchFamily="34" charset="0"/>
              </a:rPr>
              <a:t>Corporate Business Plan</a:t>
            </a:r>
          </a:p>
        </p:txBody>
      </p:sp>
      <p:cxnSp>
        <p:nvCxnSpPr>
          <p:cNvPr id="14" name="Straight Connector 13">
            <a:extLst>
              <a:ext uri="{FF2B5EF4-FFF2-40B4-BE49-F238E27FC236}">
                <a16:creationId xmlns:a16="http://schemas.microsoft.com/office/drawing/2014/main" id="{085246DE-E5D8-4CEE-9EC1-B8FEF23440D5}"/>
              </a:ext>
            </a:extLst>
          </p:cNvPr>
          <p:cNvCxnSpPr>
            <a:cxnSpLocks/>
          </p:cNvCxnSpPr>
          <p:nvPr userDrawn="1"/>
        </p:nvCxnSpPr>
        <p:spPr>
          <a:xfrm>
            <a:off x="678296" y="1608815"/>
            <a:ext cx="667657"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95306882"/>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189_Full Image without Header &amp; Footer">
    <p:spTree>
      <p:nvGrpSpPr>
        <p:cNvPr id="1" name=""/>
        <p:cNvGrpSpPr/>
        <p:nvPr/>
      </p:nvGrpSpPr>
      <p:grpSpPr>
        <a:xfrm>
          <a:off x="0" y="0"/>
          <a:ext cx="0" cy="0"/>
          <a:chOff x="0" y="0"/>
          <a:chExt cx="0" cy="0"/>
        </a:xfrm>
      </p:grpSpPr>
      <p:sp>
        <p:nvSpPr>
          <p:cNvPr id="10" name="Date Placeholder 9">
            <a:extLst>
              <a:ext uri="{FF2B5EF4-FFF2-40B4-BE49-F238E27FC236}">
                <a16:creationId xmlns:a16="http://schemas.microsoft.com/office/drawing/2014/main" id="{430CBA46-36AA-4014-8E8F-D905D1222651}"/>
              </a:ext>
            </a:extLst>
          </p:cNvPr>
          <p:cNvSpPr>
            <a:spLocks noGrp="1"/>
          </p:cNvSpPr>
          <p:nvPr>
            <p:ph type="dt" sz="half" idx="10"/>
          </p:nvPr>
        </p:nvSpPr>
        <p:spPr>
          <a:xfrm>
            <a:off x="7621035" y="6246626"/>
            <a:ext cx="1752600" cy="365125"/>
          </a:xfrm>
          <a:prstGeom prst="rect">
            <a:avLst/>
          </a:prstGeom>
        </p:spPr>
        <p:txBody>
          <a:bodyPr/>
          <a:lstStyle>
            <a:lvl1pPr>
              <a:defRPr/>
            </a:lvl1pPr>
          </a:lstStyle>
          <a:p>
            <a:endParaRPr lang="en-US" dirty="0"/>
          </a:p>
        </p:txBody>
      </p:sp>
      <p:sp>
        <p:nvSpPr>
          <p:cNvPr id="11" name="Footer Placeholder 10">
            <a:extLst>
              <a:ext uri="{FF2B5EF4-FFF2-40B4-BE49-F238E27FC236}">
                <a16:creationId xmlns:a16="http://schemas.microsoft.com/office/drawing/2014/main" id="{0F4D5120-9DBC-474C-A95A-343DD37B99DF}"/>
              </a:ext>
            </a:extLst>
          </p:cNvPr>
          <p:cNvSpPr>
            <a:spLocks noGrp="1"/>
          </p:cNvSpPr>
          <p:nvPr>
            <p:ph type="ftr" sz="quarter" idx="11"/>
          </p:nvPr>
        </p:nvSpPr>
        <p:spPr>
          <a:xfrm>
            <a:off x="9621022" y="6246626"/>
            <a:ext cx="1512294" cy="365125"/>
          </a:xfrm>
          <a:prstGeom prst="rect">
            <a:avLst/>
          </a:prstGeom>
        </p:spPr>
        <p:txBody>
          <a:bodyPr/>
          <a:lstStyle>
            <a:lvl1pPr algn="l">
              <a:defRPr/>
            </a:lvl1pPr>
          </a:lstStyle>
          <a:p>
            <a:endParaRPr lang="en-US" dirty="0"/>
          </a:p>
        </p:txBody>
      </p:sp>
      <p:sp>
        <p:nvSpPr>
          <p:cNvPr id="12" name="Title 11">
            <a:extLst>
              <a:ext uri="{FF2B5EF4-FFF2-40B4-BE49-F238E27FC236}">
                <a16:creationId xmlns:a16="http://schemas.microsoft.com/office/drawing/2014/main" id="{26122FCE-F372-4FF9-98DB-DF189302FD42}"/>
              </a:ext>
            </a:extLst>
          </p:cNvPr>
          <p:cNvSpPr>
            <a:spLocks noGrp="1"/>
          </p:cNvSpPr>
          <p:nvPr>
            <p:ph type="title"/>
          </p:nvPr>
        </p:nvSpPr>
        <p:spPr>
          <a:xfrm>
            <a:off x="573520" y="720725"/>
            <a:ext cx="10515600" cy="787400"/>
          </a:xfrm>
        </p:spPr>
        <p:txBody>
          <a:bodyPr/>
          <a:lstStyle>
            <a:lvl1pPr algn="l">
              <a:defRPr/>
            </a:lvl1pPr>
          </a:lstStyle>
          <a:p>
            <a:r>
              <a:rPr lang="de-DE"/>
              <a:t>Mastertitelformat bearbeiten</a:t>
            </a:r>
            <a:endParaRPr lang="en-US" dirty="0"/>
          </a:p>
        </p:txBody>
      </p:sp>
      <p:sp>
        <p:nvSpPr>
          <p:cNvPr id="13" name="TextBox 12">
            <a:extLst>
              <a:ext uri="{FF2B5EF4-FFF2-40B4-BE49-F238E27FC236}">
                <a16:creationId xmlns:a16="http://schemas.microsoft.com/office/drawing/2014/main" id="{6537D019-FD2C-4F36-B5C9-871ADBA75302}"/>
              </a:ext>
            </a:extLst>
          </p:cNvPr>
          <p:cNvSpPr txBox="1"/>
          <p:nvPr userDrawn="1"/>
        </p:nvSpPr>
        <p:spPr>
          <a:xfrm>
            <a:off x="580663" y="551295"/>
            <a:ext cx="5821682" cy="276999"/>
          </a:xfrm>
          <a:prstGeom prst="rect">
            <a:avLst/>
          </a:prstGeom>
          <a:noFill/>
        </p:spPr>
        <p:txBody>
          <a:bodyPr wrap="square" rtlCol="0">
            <a:spAutoFit/>
          </a:bodyPr>
          <a:lstStyle/>
          <a:p>
            <a:pPr algn="l"/>
            <a:r>
              <a:rPr lang="en-US" sz="1200" spc="100" dirty="0">
                <a:latin typeface="Gilroy Light" panose="00000400000000000000" pitchFamily="50" charset="0"/>
                <a:ea typeface="Open Sans Semibold" panose="020B0706030804020204" pitchFamily="34" charset="0"/>
                <a:cs typeface="Open Sans Semibold" panose="020B0706030804020204" pitchFamily="34" charset="0"/>
              </a:rPr>
              <a:t>Corporate Business Plan</a:t>
            </a:r>
          </a:p>
        </p:txBody>
      </p:sp>
      <p:cxnSp>
        <p:nvCxnSpPr>
          <p:cNvPr id="14" name="Straight Connector 13">
            <a:extLst>
              <a:ext uri="{FF2B5EF4-FFF2-40B4-BE49-F238E27FC236}">
                <a16:creationId xmlns:a16="http://schemas.microsoft.com/office/drawing/2014/main" id="{085246DE-E5D8-4CEE-9EC1-B8FEF23440D5}"/>
              </a:ext>
            </a:extLst>
          </p:cNvPr>
          <p:cNvCxnSpPr>
            <a:cxnSpLocks/>
          </p:cNvCxnSpPr>
          <p:nvPr userDrawn="1"/>
        </p:nvCxnSpPr>
        <p:spPr>
          <a:xfrm>
            <a:off x="678296" y="1608815"/>
            <a:ext cx="667657"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9" name="Picture Placeholder 8">
            <a:extLst>
              <a:ext uri="{FF2B5EF4-FFF2-40B4-BE49-F238E27FC236}">
                <a16:creationId xmlns:a16="http://schemas.microsoft.com/office/drawing/2014/main" id="{BA584749-310A-4148-9B72-72A81527669B}"/>
              </a:ext>
            </a:extLst>
          </p:cNvPr>
          <p:cNvSpPr>
            <a:spLocks noGrp="1"/>
          </p:cNvSpPr>
          <p:nvPr>
            <p:ph type="pic" sz="quarter" idx="17" hasCustomPrompt="1"/>
          </p:nvPr>
        </p:nvSpPr>
        <p:spPr>
          <a:xfrm>
            <a:off x="6154539" y="1939936"/>
            <a:ext cx="5179540" cy="3779957"/>
          </a:xfrm>
          <a:custGeom>
            <a:avLst/>
            <a:gdLst>
              <a:gd name="connsiteX0" fmla="*/ 93688 w 5179540"/>
              <a:gd name="connsiteY0" fmla="*/ 0 h 3779957"/>
              <a:gd name="connsiteX1" fmla="*/ 5084181 w 5179540"/>
              <a:gd name="connsiteY1" fmla="*/ 0 h 3779957"/>
              <a:gd name="connsiteX2" fmla="*/ 5179540 w 5179540"/>
              <a:gd name="connsiteY2" fmla="*/ 95504 h 3779957"/>
              <a:gd name="connsiteX3" fmla="*/ 5179540 w 5179540"/>
              <a:gd name="connsiteY3" fmla="*/ 3684453 h 3779957"/>
              <a:gd name="connsiteX4" fmla="*/ 5084181 w 5179540"/>
              <a:gd name="connsiteY4" fmla="*/ 3779957 h 3779957"/>
              <a:gd name="connsiteX5" fmla="*/ 93688 w 5179540"/>
              <a:gd name="connsiteY5" fmla="*/ 3779957 h 3779957"/>
              <a:gd name="connsiteX6" fmla="*/ 0 w 5179540"/>
              <a:gd name="connsiteY6" fmla="*/ 3684453 h 3779957"/>
              <a:gd name="connsiteX7" fmla="*/ 0 w 5179540"/>
              <a:gd name="connsiteY7" fmla="*/ 95504 h 3779957"/>
              <a:gd name="connsiteX8" fmla="*/ 93688 w 5179540"/>
              <a:gd name="connsiteY8" fmla="*/ 0 h 37799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179540" h="3779957">
                <a:moveTo>
                  <a:pt x="93688" y="0"/>
                </a:moveTo>
                <a:cubicBezTo>
                  <a:pt x="93688" y="0"/>
                  <a:pt x="93688" y="0"/>
                  <a:pt x="5084181" y="0"/>
                </a:cubicBezTo>
                <a:cubicBezTo>
                  <a:pt x="5136043" y="0"/>
                  <a:pt x="5179540" y="43563"/>
                  <a:pt x="5179540" y="95504"/>
                </a:cubicBezTo>
                <a:cubicBezTo>
                  <a:pt x="5179540" y="95504"/>
                  <a:pt x="5179540" y="95504"/>
                  <a:pt x="5179540" y="3684453"/>
                </a:cubicBezTo>
                <a:cubicBezTo>
                  <a:pt x="5179540" y="3738069"/>
                  <a:pt x="5136043" y="3779957"/>
                  <a:pt x="5084181" y="3779957"/>
                </a:cubicBezTo>
                <a:cubicBezTo>
                  <a:pt x="5084181" y="3779957"/>
                  <a:pt x="5084181" y="3779957"/>
                  <a:pt x="93688" y="3779957"/>
                </a:cubicBezTo>
                <a:cubicBezTo>
                  <a:pt x="41825" y="3779957"/>
                  <a:pt x="0" y="3738069"/>
                  <a:pt x="0" y="3684453"/>
                </a:cubicBezTo>
                <a:lnTo>
                  <a:pt x="0" y="95504"/>
                </a:lnTo>
                <a:cubicBezTo>
                  <a:pt x="0" y="43563"/>
                  <a:pt x="41825" y="0"/>
                  <a:pt x="93688" y="0"/>
                </a:cubicBezTo>
                <a:close/>
              </a:path>
            </a:pathLst>
          </a:custGeom>
        </p:spPr>
        <p:txBody>
          <a:bodyPr wrap="square">
            <a:noAutofit/>
          </a:bodyPr>
          <a:lstStyle>
            <a:lvl1pPr marL="0" indent="0">
              <a:buFontTx/>
              <a:buNone/>
              <a:defRPr sz="1200">
                <a:latin typeface="Gilroy Bold" panose="00000800000000000000" pitchFamily="50" charset="0"/>
                <a:ea typeface="Open Sans" panose="020B0606030504020204" pitchFamily="34" charset="0"/>
                <a:cs typeface="Open Sans" panose="020B0606030504020204" pitchFamily="34" charset="0"/>
              </a:defRPr>
            </a:lvl1pPr>
          </a:lstStyle>
          <a:p>
            <a:r>
              <a:rPr lang="en-US" dirty="0"/>
              <a:t>Picture</a:t>
            </a:r>
          </a:p>
        </p:txBody>
      </p:sp>
    </p:spTree>
    <p:extLst>
      <p:ext uri="{BB962C8B-B14F-4D97-AF65-F5344CB8AC3E}">
        <p14:creationId xmlns:p14="http://schemas.microsoft.com/office/powerpoint/2010/main" val="711048531"/>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127_Full Image without Header &amp; Footer">
    <p:spTree>
      <p:nvGrpSpPr>
        <p:cNvPr id="1" name=""/>
        <p:cNvGrpSpPr/>
        <p:nvPr/>
      </p:nvGrpSpPr>
      <p:grpSpPr>
        <a:xfrm>
          <a:off x="0" y="0"/>
          <a:ext cx="0" cy="0"/>
          <a:chOff x="0" y="0"/>
          <a:chExt cx="0" cy="0"/>
        </a:xfrm>
      </p:grpSpPr>
      <p:sp>
        <p:nvSpPr>
          <p:cNvPr id="10" name="Date Placeholder 9">
            <a:extLst>
              <a:ext uri="{FF2B5EF4-FFF2-40B4-BE49-F238E27FC236}">
                <a16:creationId xmlns:a16="http://schemas.microsoft.com/office/drawing/2014/main" id="{430CBA46-36AA-4014-8E8F-D905D1222651}"/>
              </a:ext>
            </a:extLst>
          </p:cNvPr>
          <p:cNvSpPr>
            <a:spLocks noGrp="1"/>
          </p:cNvSpPr>
          <p:nvPr>
            <p:ph type="dt" sz="half" idx="10"/>
          </p:nvPr>
        </p:nvSpPr>
        <p:spPr>
          <a:xfrm>
            <a:off x="7621035" y="6246626"/>
            <a:ext cx="1752600" cy="365125"/>
          </a:xfrm>
          <a:prstGeom prst="rect">
            <a:avLst/>
          </a:prstGeom>
        </p:spPr>
        <p:txBody>
          <a:bodyPr vert="horz" lIns="91440" tIns="45720" rIns="91440" bIns="45720" rtlCol="0" anchor="ctr"/>
          <a:lstStyle>
            <a:lvl1pPr>
              <a:defRPr lang="en-US" smtClean="0"/>
            </a:lvl1pPr>
          </a:lstStyle>
          <a:p>
            <a:endParaRPr lang="de-DE" dirty="0"/>
          </a:p>
        </p:txBody>
      </p:sp>
      <p:sp>
        <p:nvSpPr>
          <p:cNvPr id="11" name="Footer Placeholder 10">
            <a:extLst>
              <a:ext uri="{FF2B5EF4-FFF2-40B4-BE49-F238E27FC236}">
                <a16:creationId xmlns:a16="http://schemas.microsoft.com/office/drawing/2014/main" id="{0F4D5120-9DBC-474C-A95A-343DD37B99DF}"/>
              </a:ext>
            </a:extLst>
          </p:cNvPr>
          <p:cNvSpPr>
            <a:spLocks noGrp="1"/>
          </p:cNvSpPr>
          <p:nvPr>
            <p:ph type="ftr" sz="quarter" idx="11"/>
          </p:nvPr>
        </p:nvSpPr>
        <p:spPr>
          <a:xfrm>
            <a:off x="9621022" y="6246626"/>
            <a:ext cx="1512294" cy="365125"/>
          </a:xfrm>
          <a:prstGeom prst="rect">
            <a:avLst/>
          </a:prstGeom>
        </p:spPr>
        <p:txBody>
          <a:bodyPr/>
          <a:lstStyle>
            <a:lvl1pPr algn="l">
              <a:defRPr sz="1100"/>
            </a:lvl1pPr>
          </a:lstStyle>
          <a:p>
            <a:endParaRPr lang="en-US" dirty="0"/>
          </a:p>
        </p:txBody>
      </p:sp>
      <p:sp>
        <p:nvSpPr>
          <p:cNvPr id="2" name="Rectangle 6">
            <a:extLst>
              <a:ext uri="{FF2B5EF4-FFF2-40B4-BE49-F238E27FC236}">
                <a16:creationId xmlns:a16="http://schemas.microsoft.com/office/drawing/2014/main" id="{88F602D3-1589-16E3-EFCC-26F1EE0B7D62}"/>
              </a:ext>
            </a:extLst>
          </p:cNvPr>
          <p:cNvSpPr/>
          <p:nvPr userDrawn="1"/>
        </p:nvSpPr>
        <p:spPr>
          <a:xfrm>
            <a:off x="0" y="0"/>
            <a:ext cx="12192000" cy="6858000"/>
          </a:xfrm>
          <a:prstGeom prst="rect">
            <a:avLst/>
          </a:prstGeom>
          <a:gradFill flip="none" rotWithShape="1">
            <a:gsLst>
              <a:gs pos="0">
                <a:schemeClr val="accent1"/>
              </a:gs>
              <a:gs pos="100000">
                <a:schemeClr val="accent6"/>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Rectangle 3">
            <a:extLst>
              <a:ext uri="{FF2B5EF4-FFF2-40B4-BE49-F238E27FC236}">
                <a16:creationId xmlns:a16="http://schemas.microsoft.com/office/drawing/2014/main" id="{9E51E082-D5E4-FEF7-16DD-E52B28985ABC}"/>
              </a:ext>
            </a:extLst>
          </p:cNvPr>
          <p:cNvSpPr/>
          <p:nvPr userDrawn="1"/>
        </p:nvSpPr>
        <p:spPr>
          <a:xfrm>
            <a:off x="0" y="-8124"/>
            <a:ext cx="12192000" cy="6858000"/>
          </a:xfrm>
          <a:prstGeom prst="rect">
            <a:avLst/>
          </a:prstGeom>
          <a:gradFill flip="none" rotWithShape="1">
            <a:gsLst>
              <a:gs pos="0">
                <a:schemeClr val="accent1">
                  <a:alpha val="25000"/>
                </a:schemeClr>
              </a:gs>
              <a:gs pos="100000">
                <a:schemeClr val="accent6">
                  <a:alpha val="75000"/>
                </a:scheme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itle 11">
            <a:extLst>
              <a:ext uri="{FF2B5EF4-FFF2-40B4-BE49-F238E27FC236}">
                <a16:creationId xmlns:a16="http://schemas.microsoft.com/office/drawing/2014/main" id="{6666B46E-1A8F-99D1-B8E2-654992A3420C}"/>
              </a:ext>
            </a:extLst>
          </p:cNvPr>
          <p:cNvSpPr>
            <a:spLocks noGrp="1"/>
          </p:cNvSpPr>
          <p:nvPr>
            <p:ph type="title"/>
          </p:nvPr>
        </p:nvSpPr>
        <p:spPr>
          <a:xfrm>
            <a:off x="2675031" y="3105833"/>
            <a:ext cx="6841937" cy="646331"/>
          </a:xfrm>
          <a:noFill/>
        </p:spPr>
        <p:txBody>
          <a:bodyPr wrap="none" rtlCol="0" anchor="ctr">
            <a:spAutoFit/>
          </a:bodyPr>
          <a:lstStyle>
            <a:lvl1pPr>
              <a:defRPr lang="en-US" sz="3600" spc="100" baseline="0" dirty="0">
                <a:solidFill>
                  <a:schemeClr val="bg1"/>
                </a:solidFill>
                <a:latin typeface="Gilroy Bold" panose="00000800000000000000" pitchFamily="50" charset="0"/>
                <a:ea typeface="+mn-ea"/>
                <a:cs typeface="+mn-cs"/>
              </a:defRPr>
            </a:lvl1pPr>
          </a:lstStyle>
          <a:p>
            <a:pPr marL="0" lvl="0" indent="0">
              <a:spcBef>
                <a:spcPts val="1000"/>
              </a:spcBef>
              <a:buFontTx/>
            </a:pPr>
            <a:r>
              <a:rPr lang="de-DE" dirty="0"/>
              <a:t>Mastertitelformat bearbeiten</a:t>
            </a:r>
            <a:endParaRPr lang="en-US" dirty="0"/>
          </a:p>
        </p:txBody>
      </p:sp>
    </p:spTree>
    <p:extLst>
      <p:ext uri="{BB962C8B-B14F-4D97-AF65-F5344CB8AC3E}">
        <p14:creationId xmlns:p14="http://schemas.microsoft.com/office/powerpoint/2010/main" val="3799160909"/>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188_Full Image without Header &amp; Footer">
    <p:spTree>
      <p:nvGrpSpPr>
        <p:cNvPr id="1" name=""/>
        <p:cNvGrpSpPr/>
        <p:nvPr/>
      </p:nvGrpSpPr>
      <p:grpSpPr>
        <a:xfrm>
          <a:off x="0" y="0"/>
          <a:ext cx="0" cy="0"/>
          <a:chOff x="0" y="0"/>
          <a:chExt cx="0" cy="0"/>
        </a:xfrm>
      </p:grpSpPr>
      <p:sp>
        <p:nvSpPr>
          <p:cNvPr id="10" name="Date Placeholder 9">
            <a:extLst>
              <a:ext uri="{FF2B5EF4-FFF2-40B4-BE49-F238E27FC236}">
                <a16:creationId xmlns:a16="http://schemas.microsoft.com/office/drawing/2014/main" id="{430CBA46-36AA-4014-8E8F-D905D1222651}"/>
              </a:ext>
            </a:extLst>
          </p:cNvPr>
          <p:cNvSpPr>
            <a:spLocks noGrp="1"/>
          </p:cNvSpPr>
          <p:nvPr>
            <p:ph type="dt" sz="half" idx="10"/>
          </p:nvPr>
        </p:nvSpPr>
        <p:spPr>
          <a:xfrm>
            <a:off x="7621035" y="6246626"/>
            <a:ext cx="1752600" cy="365125"/>
          </a:xfrm>
          <a:prstGeom prst="rect">
            <a:avLst/>
          </a:prstGeom>
        </p:spPr>
        <p:txBody>
          <a:bodyPr/>
          <a:lstStyle>
            <a:lvl1pPr>
              <a:defRPr/>
            </a:lvl1pPr>
          </a:lstStyle>
          <a:p>
            <a:endParaRPr lang="en-US" dirty="0"/>
          </a:p>
        </p:txBody>
      </p:sp>
      <p:sp>
        <p:nvSpPr>
          <p:cNvPr id="11" name="Footer Placeholder 10">
            <a:extLst>
              <a:ext uri="{FF2B5EF4-FFF2-40B4-BE49-F238E27FC236}">
                <a16:creationId xmlns:a16="http://schemas.microsoft.com/office/drawing/2014/main" id="{0F4D5120-9DBC-474C-A95A-343DD37B99DF}"/>
              </a:ext>
            </a:extLst>
          </p:cNvPr>
          <p:cNvSpPr>
            <a:spLocks noGrp="1"/>
          </p:cNvSpPr>
          <p:nvPr>
            <p:ph type="ftr" sz="quarter" idx="11"/>
          </p:nvPr>
        </p:nvSpPr>
        <p:spPr>
          <a:xfrm>
            <a:off x="9621022" y="6246626"/>
            <a:ext cx="1512294" cy="365125"/>
          </a:xfrm>
          <a:prstGeom prst="rect">
            <a:avLst/>
          </a:prstGeom>
        </p:spPr>
        <p:txBody>
          <a:bodyPr/>
          <a:lstStyle>
            <a:lvl1pPr algn="l">
              <a:defRPr/>
            </a:lvl1pPr>
          </a:lstStyle>
          <a:p>
            <a:endParaRPr lang="en-US" dirty="0"/>
          </a:p>
        </p:txBody>
      </p:sp>
      <p:sp>
        <p:nvSpPr>
          <p:cNvPr id="12" name="Title 11">
            <a:extLst>
              <a:ext uri="{FF2B5EF4-FFF2-40B4-BE49-F238E27FC236}">
                <a16:creationId xmlns:a16="http://schemas.microsoft.com/office/drawing/2014/main" id="{26122FCE-F372-4FF9-98DB-DF189302FD42}"/>
              </a:ext>
            </a:extLst>
          </p:cNvPr>
          <p:cNvSpPr>
            <a:spLocks noGrp="1"/>
          </p:cNvSpPr>
          <p:nvPr>
            <p:ph type="title"/>
          </p:nvPr>
        </p:nvSpPr>
        <p:spPr>
          <a:xfrm>
            <a:off x="573520" y="720725"/>
            <a:ext cx="10515600" cy="787400"/>
          </a:xfrm>
        </p:spPr>
        <p:txBody>
          <a:bodyPr/>
          <a:lstStyle>
            <a:lvl1pPr algn="l">
              <a:defRPr/>
            </a:lvl1pPr>
          </a:lstStyle>
          <a:p>
            <a:r>
              <a:rPr lang="de-DE"/>
              <a:t>Mastertitelformat bearbeiten</a:t>
            </a:r>
            <a:endParaRPr lang="en-US" dirty="0"/>
          </a:p>
        </p:txBody>
      </p:sp>
      <p:sp>
        <p:nvSpPr>
          <p:cNvPr id="13" name="TextBox 12">
            <a:extLst>
              <a:ext uri="{FF2B5EF4-FFF2-40B4-BE49-F238E27FC236}">
                <a16:creationId xmlns:a16="http://schemas.microsoft.com/office/drawing/2014/main" id="{6537D019-FD2C-4F36-B5C9-871ADBA75302}"/>
              </a:ext>
            </a:extLst>
          </p:cNvPr>
          <p:cNvSpPr txBox="1"/>
          <p:nvPr userDrawn="1"/>
        </p:nvSpPr>
        <p:spPr>
          <a:xfrm>
            <a:off x="580663" y="551295"/>
            <a:ext cx="5821682" cy="276999"/>
          </a:xfrm>
          <a:prstGeom prst="rect">
            <a:avLst/>
          </a:prstGeom>
          <a:noFill/>
        </p:spPr>
        <p:txBody>
          <a:bodyPr wrap="square" rtlCol="0">
            <a:spAutoFit/>
          </a:bodyPr>
          <a:lstStyle/>
          <a:p>
            <a:pPr algn="l"/>
            <a:r>
              <a:rPr lang="en-US" sz="1200" spc="100" dirty="0">
                <a:latin typeface="Gilroy Light" panose="00000400000000000000" pitchFamily="50" charset="0"/>
                <a:ea typeface="Open Sans Semibold" panose="020B0706030804020204" pitchFamily="34" charset="0"/>
                <a:cs typeface="Open Sans Semibold" panose="020B0706030804020204" pitchFamily="34" charset="0"/>
              </a:rPr>
              <a:t>Corporate Business Plan</a:t>
            </a:r>
          </a:p>
        </p:txBody>
      </p:sp>
      <p:cxnSp>
        <p:nvCxnSpPr>
          <p:cNvPr id="14" name="Straight Connector 13">
            <a:extLst>
              <a:ext uri="{FF2B5EF4-FFF2-40B4-BE49-F238E27FC236}">
                <a16:creationId xmlns:a16="http://schemas.microsoft.com/office/drawing/2014/main" id="{085246DE-E5D8-4CEE-9EC1-B8FEF23440D5}"/>
              </a:ext>
            </a:extLst>
          </p:cNvPr>
          <p:cNvCxnSpPr>
            <a:cxnSpLocks/>
          </p:cNvCxnSpPr>
          <p:nvPr userDrawn="1"/>
        </p:nvCxnSpPr>
        <p:spPr>
          <a:xfrm>
            <a:off x="678296" y="1608815"/>
            <a:ext cx="667657"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9" name="Picture Placeholder 8">
            <a:extLst>
              <a:ext uri="{FF2B5EF4-FFF2-40B4-BE49-F238E27FC236}">
                <a16:creationId xmlns:a16="http://schemas.microsoft.com/office/drawing/2014/main" id="{F879BA11-903E-4D37-A851-D764B7CEE97C}"/>
              </a:ext>
            </a:extLst>
          </p:cNvPr>
          <p:cNvSpPr>
            <a:spLocks noGrp="1"/>
          </p:cNvSpPr>
          <p:nvPr>
            <p:ph type="pic" sz="quarter" idx="17" hasCustomPrompt="1"/>
          </p:nvPr>
        </p:nvSpPr>
        <p:spPr>
          <a:xfrm>
            <a:off x="5807438" y="2422633"/>
            <a:ext cx="4670466" cy="3059133"/>
          </a:xfrm>
          <a:custGeom>
            <a:avLst/>
            <a:gdLst>
              <a:gd name="connsiteX0" fmla="*/ 119057 w 4670466"/>
              <a:gd name="connsiteY0" fmla="*/ 0 h 3059133"/>
              <a:gd name="connsiteX1" fmla="*/ 4552844 w 4670466"/>
              <a:gd name="connsiteY1" fmla="*/ 0 h 3059133"/>
              <a:gd name="connsiteX2" fmla="*/ 4670466 w 4670466"/>
              <a:gd name="connsiteY2" fmla="*/ 119094 h 3059133"/>
              <a:gd name="connsiteX3" fmla="*/ 4670466 w 4670466"/>
              <a:gd name="connsiteY3" fmla="*/ 3059133 h 3059133"/>
              <a:gd name="connsiteX4" fmla="*/ 0 w 4670466"/>
              <a:gd name="connsiteY4" fmla="*/ 3059133 h 3059133"/>
              <a:gd name="connsiteX5" fmla="*/ 0 w 4670466"/>
              <a:gd name="connsiteY5" fmla="*/ 119094 h 3059133"/>
              <a:gd name="connsiteX6" fmla="*/ 119057 w 4670466"/>
              <a:gd name="connsiteY6" fmla="*/ 0 h 30591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670466" h="3059133">
                <a:moveTo>
                  <a:pt x="119057" y="0"/>
                </a:moveTo>
                <a:cubicBezTo>
                  <a:pt x="119057" y="0"/>
                  <a:pt x="119057" y="0"/>
                  <a:pt x="4552844" y="0"/>
                </a:cubicBezTo>
                <a:cubicBezTo>
                  <a:pt x="4617392" y="0"/>
                  <a:pt x="4670466" y="53808"/>
                  <a:pt x="4670466" y="119094"/>
                </a:cubicBezTo>
                <a:cubicBezTo>
                  <a:pt x="4670466" y="119094"/>
                  <a:pt x="4670466" y="119094"/>
                  <a:pt x="4670466" y="3059133"/>
                </a:cubicBezTo>
                <a:cubicBezTo>
                  <a:pt x="4670466" y="3059133"/>
                  <a:pt x="4670466" y="3059133"/>
                  <a:pt x="0" y="3059133"/>
                </a:cubicBezTo>
                <a:cubicBezTo>
                  <a:pt x="0" y="3059133"/>
                  <a:pt x="0" y="3059133"/>
                  <a:pt x="0" y="119094"/>
                </a:cubicBezTo>
                <a:cubicBezTo>
                  <a:pt x="0" y="53808"/>
                  <a:pt x="54509" y="0"/>
                  <a:pt x="119057" y="0"/>
                </a:cubicBezTo>
                <a:close/>
              </a:path>
            </a:pathLst>
          </a:custGeom>
        </p:spPr>
        <p:txBody>
          <a:bodyPr wrap="square">
            <a:noAutofit/>
          </a:bodyPr>
          <a:lstStyle>
            <a:lvl1pPr marL="0" indent="0">
              <a:buFontTx/>
              <a:buNone/>
              <a:defRPr sz="1200">
                <a:latin typeface="Gilroy Bold" panose="00000800000000000000" pitchFamily="50" charset="0"/>
                <a:ea typeface="Open Sans" panose="020B0606030504020204" pitchFamily="34" charset="0"/>
                <a:cs typeface="Open Sans" panose="020B0606030504020204" pitchFamily="34" charset="0"/>
              </a:defRPr>
            </a:lvl1pPr>
          </a:lstStyle>
          <a:p>
            <a:r>
              <a:rPr lang="en-US" dirty="0"/>
              <a:t>Picture</a:t>
            </a:r>
          </a:p>
        </p:txBody>
      </p:sp>
    </p:spTree>
    <p:extLst>
      <p:ext uri="{BB962C8B-B14F-4D97-AF65-F5344CB8AC3E}">
        <p14:creationId xmlns:p14="http://schemas.microsoft.com/office/powerpoint/2010/main" val="594987094"/>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190_Full Image without Header &amp; Footer">
    <p:spTree>
      <p:nvGrpSpPr>
        <p:cNvPr id="1" name=""/>
        <p:cNvGrpSpPr/>
        <p:nvPr/>
      </p:nvGrpSpPr>
      <p:grpSpPr>
        <a:xfrm>
          <a:off x="0" y="0"/>
          <a:ext cx="0" cy="0"/>
          <a:chOff x="0" y="0"/>
          <a:chExt cx="0" cy="0"/>
        </a:xfrm>
      </p:grpSpPr>
      <p:sp>
        <p:nvSpPr>
          <p:cNvPr id="10" name="Date Placeholder 9">
            <a:extLst>
              <a:ext uri="{FF2B5EF4-FFF2-40B4-BE49-F238E27FC236}">
                <a16:creationId xmlns:a16="http://schemas.microsoft.com/office/drawing/2014/main" id="{430CBA46-36AA-4014-8E8F-D905D1222651}"/>
              </a:ext>
            </a:extLst>
          </p:cNvPr>
          <p:cNvSpPr>
            <a:spLocks noGrp="1"/>
          </p:cNvSpPr>
          <p:nvPr>
            <p:ph type="dt" sz="half" idx="10"/>
          </p:nvPr>
        </p:nvSpPr>
        <p:spPr>
          <a:xfrm>
            <a:off x="7621035" y="6246626"/>
            <a:ext cx="1752600" cy="365125"/>
          </a:xfrm>
          <a:prstGeom prst="rect">
            <a:avLst/>
          </a:prstGeom>
        </p:spPr>
        <p:txBody>
          <a:bodyPr/>
          <a:lstStyle>
            <a:lvl1pPr>
              <a:defRPr/>
            </a:lvl1pPr>
          </a:lstStyle>
          <a:p>
            <a:endParaRPr lang="en-US" dirty="0"/>
          </a:p>
        </p:txBody>
      </p:sp>
      <p:sp>
        <p:nvSpPr>
          <p:cNvPr id="11" name="Footer Placeholder 10">
            <a:extLst>
              <a:ext uri="{FF2B5EF4-FFF2-40B4-BE49-F238E27FC236}">
                <a16:creationId xmlns:a16="http://schemas.microsoft.com/office/drawing/2014/main" id="{0F4D5120-9DBC-474C-A95A-343DD37B99DF}"/>
              </a:ext>
            </a:extLst>
          </p:cNvPr>
          <p:cNvSpPr>
            <a:spLocks noGrp="1"/>
          </p:cNvSpPr>
          <p:nvPr>
            <p:ph type="ftr" sz="quarter" idx="11"/>
          </p:nvPr>
        </p:nvSpPr>
        <p:spPr>
          <a:xfrm>
            <a:off x="9621022" y="6246626"/>
            <a:ext cx="1512294" cy="365125"/>
          </a:xfrm>
          <a:prstGeom prst="rect">
            <a:avLst/>
          </a:prstGeom>
        </p:spPr>
        <p:txBody>
          <a:bodyPr/>
          <a:lstStyle>
            <a:lvl1pPr algn="l">
              <a:defRPr/>
            </a:lvl1pPr>
          </a:lstStyle>
          <a:p>
            <a:endParaRPr lang="en-US" dirty="0"/>
          </a:p>
        </p:txBody>
      </p:sp>
      <p:sp>
        <p:nvSpPr>
          <p:cNvPr id="12" name="Title 11">
            <a:extLst>
              <a:ext uri="{FF2B5EF4-FFF2-40B4-BE49-F238E27FC236}">
                <a16:creationId xmlns:a16="http://schemas.microsoft.com/office/drawing/2014/main" id="{26122FCE-F372-4FF9-98DB-DF189302FD42}"/>
              </a:ext>
            </a:extLst>
          </p:cNvPr>
          <p:cNvSpPr>
            <a:spLocks noGrp="1"/>
          </p:cNvSpPr>
          <p:nvPr>
            <p:ph type="title"/>
          </p:nvPr>
        </p:nvSpPr>
        <p:spPr>
          <a:xfrm>
            <a:off x="573520" y="720725"/>
            <a:ext cx="10515600" cy="787400"/>
          </a:xfrm>
        </p:spPr>
        <p:txBody>
          <a:bodyPr/>
          <a:lstStyle>
            <a:lvl1pPr algn="l">
              <a:defRPr/>
            </a:lvl1pPr>
          </a:lstStyle>
          <a:p>
            <a:r>
              <a:rPr lang="de-DE"/>
              <a:t>Mastertitelformat bearbeiten</a:t>
            </a:r>
            <a:endParaRPr lang="en-US" dirty="0"/>
          </a:p>
        </p:txBody>
      </p:sp>
      <p:sp>
        <p:nvSpPr>
          <p:cNvPr id="13" name="TextBox 12">
            <a:extLst>
              <a:ext uri="{FF2B5EF4-FFF2-40B4-BE49-F238E27FC236}">
                <a16:creationId xmlns:a16="http://schemas.microsoft.com/office/drawing/2014/main" id="{6537D019-FD2C-4F36-B5C9-871ADBA75302}"/>
              </a:ext>
            </a:extLst>
          </p:cNvPr>
          <p:cNvSpPr txBox="1"/>
          <p:nvPr userDrawn="1"/>
        </p:nvSpPr>
        <p:spPr>
          <a:xfrm>
            <a:off x="580663" y="551295"/>
            <a:ext cx="5821682" cy="276999"/>
          </a:xfrm>
          <a:prstGeom prst="rect">
            <a:avLst/>
          </a:prstGeom>
          <a:noFill/>
        </p:spPr>
        <p:txBody>
          <a:bodyPr wrap="square" rtlCol="0">
            <a:spAutoFit/>
          </a:bodyPr>
          <a:lstStyle/>
          <a:p>
            <a:pPr algn="l"/>
            <a:r>
              <a:rPr lang="en-US" sz="1200" spc="100" dirty="0">
                <a:latin typeface="Gilroy Light" panose="00000400000000000000" pitchFamily="50" charset="0"/>
                <a:ea typeface="Open Sans Semibold" panose="020B0706030804020204" pitchFamily="34" charset="0"/>
                <a:cs typeface="Open Sans Semibold" panose="020B0706030804020204" pitchFamily="34" charset="0"/>
              </a:rPr>
              <a:t>Corporate Business Plan</a:t>
            </a:r>
          </a:p>
        </p:txBody>
      </p:sp>
      <p:cxnSp>
        <p:nvCxnSpPr>
          <p:cNvPr id="14" name="Straight Connector 13">
            <a:extLst>
              <a:ext uri="{FF2B5EF4-FFF2-40B4-BE49-F238E27FC236}">
                <a16:creationId xmlns:a16="http://schemas.microsoft.com/office/drawing/2014/main" id="{085246DE-E5D8-4CEE-9EC1-B8FEF23440D5}"/>
              </a:ext>
            </a:extLst>
          </p:cNvPr>
          <p:cNvCxnSpPr>
            <a:cxnSpLocks/>
          </p:cNvCxnSpPr>
          <p:nvPr userDrawn="1"/>
        </p:nvCxnSpPr>
        <p:spPr>
          <a:xfrm>
            <a:off x="678296" y="1608815"/>
            <a:ext cx="667657"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9" name="Picture Placeholder 8">
            <a:extLst>
              <a:ext uri="{FF2B5EF4-FFF2-40B4-BE49-F238E27FC236}">
                <a16:creationId xmlns:a16="http://schemas.microsoft.com/office/drawing/2014/main" id="{F879BA11-903E-4D37-A851-D764B7CEE97C}"/>
              </a:ext>
            </a:extLst>
          </p:cNvPr>
          <p:cNvSpPr>
            <a:spLocks noGrp="1"/>
          </p:cNvSpPr>
          <p:nvPr>
            <p:ph type="pic" sz="quarter" idx="17" hasCustomPrompt="1"/>
          </p:nvPr>
        </p:nvSpPr>
        <p:spPr>
          <a:xfrm>
            <a:off x="1119317" y="2422633"/>
            <a:ext cx="4670466" cy="3059133"/>
          </a:xfrm>
          <a:custGeom>
            <a:avLst/>
            <a:gdLst>
              <a:gd name="connsiteX0" fmla="*/ 119057 w 4670466"/>
              <a:gd name="connsiteY0" fmla="*/ 0 h 3059133"/>
              <a:gd name="connsiteX1" fmla="*/ 4552844 w 4670466"/>
              <a:gd name="connsiteY1" fmla="*/ 0 h 3059133"/>
              <a:gd name="connsiteX2" fmla="*/ 4670466 w 4670466"/>
              <a:gd name="connsiteY2" fmla="*/ 119094 h 3059133"/>
              <a:gd name="connsiteX3" fmla="*/ 4670466 w 4670466"/>
              <a:gd name="connsiteY3" fmla="*/ 3059133 h 3059133"/>
              <a:gd name="connsiteX4" fmla="*/ 0 w 4670466"/>
              <a:gd name="connsiteY4" fmla="*/ 3059133 h 3059133"/>
              <a:gd name="connsiteX5" fmla="*/ 0 w 4670466"/>
              <a:gd name="connsiteY5" fmla="*/ 119094 h 3059133"/>
              <a:gd name="connsiteX6" fmla="*/ 119057 w 4670466"/>
              <a:gd name="connsiteY6" fmla="*/ 0 h 30591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670466" h="3059133">
                <a:moveTo>
                  <a:pt x="119057" y="0"/>
                </a:moveTo>
                <a:cubicBezTo>
                  <a:pt x="119057" y="0"/>
                  <a:pt x="119057" y="0"/>
                  <a:pt x="4552844" y="0"/>
                </a:cubicBezTo>
                <a:cubicBezTo>
                  <a:pt x="4617392" y="0"/>
                  <a:pt x="4670466" y="53808"/>
                  <a:pt x="4670466" y="119094"/>
                </a:cubicBezTo>
                <a:cubicBezTo>
                  <a:pt x="4670466" y="119094"/>
                  <a:pt x="4670466" y="119094"/>
                  <a:pt x="4670466" y="3059133"/>
                </a:cubicBezTo>
                <a:cubicBezTo>
                  <a:pt x="4670466" y="3059133"/>
                  <a:pt x="4670466" y="3059133"/>
                  <a:pt x="0" y="3059133"/>
                </a:cubicBezTo>
                <a:cubicBezTo>
                  <a:pt x="0" y="3059133"/>
                  <a:pt x="0" y="3059133"/>
                  <a:pt x="0" y="119094"/>
                </a:cubicBezTo>
                <a:cubicBezTo>
                  <a:pt x="0" y="53808"/>
                  <a:pt x="54509" y="0"/>
                  <a:pt x="119057" y="0"/>
                </a:cubicBezTo>
                <a:close/>
              </a:path>
            </a:pathLst>
          </a:custGeom>
        </p:spPr>
        <p:txBody>
          <a:bodyPr wrap="square">
            <a:noAutofit/>
          </a:bodyPr>
          <a:lstStyle>
            <a:lvl1pPr marL="0" indent="0">
              <a:buFontTx/>
              <a:buNone/>
              <a:defRPr sz="1200">
                <a:latin typeface="Gilroy Bold" panose="00000800000000000000" pitchFamily="50" charset="0"/>
                <a:ea typeface="Open Sans" panose="020B0606030504020204" pitchFamily="34" charset="0"/>
                <a:cs typeface="Open Sans" panose="020B0606030504020204" pitchFamily="34" charset="0"/>
              </a:defRPr>
            </a:lvl1pPr>
          </a:lstStyle>
          <a:p>
            <a:r>
              <a:rPr lang="en-US" dirty="0"/>
              <a:t>Picture</a:t>
            </a:r>
          </a:p>
        </p:txBody>
      </p:sp>
    </p:spTree>
    <p:extLst>
      <p:ext uri="{BB962C8B-B14F-4D97-AF65-F5344CB8AC3E}">
        <p14:creationId xmlns:p14="http://schemas.microsoft.com/office/powerpoint/2010/main" val="3421130040"/>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187_Full Image without Header &amp; Footer">
    <p:spTree>
      <p:nvGrpSpPr>
        <p:cNvPr id="1" name=""/>
        <p:cNvGrpSpPr/>
        <p:nvPr/>
      </p:nvGrpSpPr>
      <p:grpSpPr>
        <a:xfrm>
          <a:off x="0" y="0"/>
          <a:ext cx="0" cy="0"/>
          <a:chOff x="0" y="0"/>
          <a:chExt cx="0" cy="0"/>
        </a:xfrm>
      </p:grpSpPr>
      <p:sp>
        <p:nvSpPr>
          <p:cNvPr id="10" name="Date Placeholder 9">
            <a:extLst>
              <a:ext uri="{FF2B5EF4-FFF2-40B4-BE49-F238E27FC236}">
                <a16:creationId xmlns:a16="http://schemas.microsoft.com/office/drawing/2014/main" id="{430CBA46-36AA-4014-8E8F-D905D1222651}"/>
              </a:ext>
            </a:extLst>
          </p:cNvPr>
          <p:cNvSpPr>
            <a:spLocks noGrp="1"/>
          </p:cNvSpPr>
          <p:nvPr>
            <p:ph type="dt" sz="half" idx="10"/>
          </p:nvPr>
        </p:nvSpPr>
        <p:spPr>
          <a:xfrm>
            <a:off x="7621035" y="6246626"/>
            <a:ext cx="1752600" cy="365125"/>
          </a:xfrm>
          <a:prstGeom prst="rect">
            <a:avLst/>
          </a:prstGeom>
        </p:spPr>
        <p:txBody>
          <a:bodyPr/>
          <a:lstStyle>
            <a:lvl1pPr>
              <a:defRPr/>
            </a:lvl1pPr>
          </a:lstStyle>
          <a:p>
            <a:endParaRPr lang="en-US" dirty="0"/>
          </a:p>
        </p:txBody>
      </p:sp>
      <p:sp>
        <p:nvSpPr>
          <p:cNvPr id="11" name="Footer Placeholder 10">
            <a:extLst>
              <a:ext uri="{FF2B5EF4-FFF2-40B4-BE49-F238E27FC236}">
                <a16:creationId xmlns:a16="http://schemas.microsoft.com/office/drawing/2014/main" id="{0F4D5120-9DBC-474C-A95A-343DD37B99DF}"/>
              </a:ext>
            </a:extLst>
          </p:cNvPr>
          <p:cNvSpPr>
            <a:spLocks noGrp="1"/>
          </p:cNvSpPr>
          <p:nvPr>
            <p:ph type="ftr" sz="quarter" idx="11"/>
          </p:nvPr>
        </p:nvSpPr>
        <p:spPr>
          <a:xfrm>
            <a:off x="9621022" y="6246626"/>
            <a:ext cx="1512294" cy="365125"/>
          </a:xfrm>
          <a:prstGeom prst="rect">
            <a:avLst/>
          </a:prstGeom>
        </p:spPr>
        <p:txBody>
          <a:bodyPr/>
          <a:lstStyle>
            <a:lvl1pPr algn="l">
              <a:defRPr/>
            </a:lvl1pPr>
          </a:lstStyle>
          <a:p>
            <a:endParaRPr lang="en-US" dirty="0"/>
          </a:p>
        </p:txBody>
      </p:sp>
      <p:sp>
        <p:nvSpPr>
          <p:cNvPr id="12" name="Title 11">
            <a:extLst>
              <a:ext uri="{FF2B5EF4-FFF2-40B4-BE49-F238E27FC236}">
                <a16:creationId xmlns:a16="http://schemas.microsoft.com/office/drawing/2014/main" id="{26122FCE-F372-4FF9-98DB-DF189302FD42}"/>
              </a:ext>
            </a:extLst>
          </p:cNvPr>
          <p:cNvSpPr>
            <a:spLocks noGrp="1"/>
          </p:cNvSpPr>
          <p:nvPr>
            <p:ph type="title"/>
          </p:nvPr>
        </p:nvSpPr>
        <p:spPr>
          <a:xfrm>
            <a:off x="573520" y="720725"/>
            <a:ext cx="10515600" cy="787400"/>
          </a:xfrm>
        </p:spPr>
        <p:txBody>
          <a:bodyPr/>
          <a:lstStyle>
            <a:lvl1pPr algn="l">
              <a:defRPr/>
            </a:lvl1pPr>
          </a:lstStyle>
          <a:p>
            <a:r>
              <a:rPr lang="de-DE"/>
              <a:t>Mastertitelformat bearbeiten</a:t>
            </a:r>
            <a:endParaRPr lang="en-US" dirty="0"/>
          </a:p>
        </p:txBody>
      </p:sp>
      <p:sp>
        <p:nvSpPr>
          <p:cNvPr id="13" name="TextBox 12">
            <a:extLst>
              <a:ext uri="{FF2B5EF4-FFF2-40B4-BE49-F238E27FC236}">
                <a16:creationId xmlns:a16="http://schemas.microsoft.com/office/drawing/2014/main" id="{6537D019-FD2C-4F36-B5C9-871ADBA75302}"/>
              </a:ext>
            </a:extLst>
          </p:cNvPr>
          <p:cNvSpPr txBox="1"/>
          <p:nvPr userDrawn="1"/>
        </p:nvSpPr>
        <p:spPr>
          <a:xfrm>
            <a:off x="580663" y="551295"/>
            <a:ext cx="5821682" cy="276999"/>
          </a:xfrm>
          <a:prstGeom prst="rect">
            <a:avLst/>
          </a:prstGeom>
          <a:noFill/>
        </p:spPr>
        <p:txBody>
          <a:bodyPr wrap="square" rtlCol="0">
            <a:spAutoFit/>
          </a:bodyPr>
          <a:lstStyle/>
          <a:p>
            <a:pPr algn="l"/>
            <a:r>
              <a:rPr lang="en-US" sz="1200" spc="100" dirty="0">
                <a:latin typeface="Gilroy Light" panose="00000400000000000000" pitchFamily="50" charset="0"/>
                <a:ea typeface="Open Sans Semibold" panose="020B0706030804020204" pitchFamily="34" charset="0"/>
                <a:cs typeface="Open Sans Semibold" panose="020B0706030804020204" pitchFamily="34" charset="0"/>
              </a:rPr>
              <a:t>Corporate Business Plan</a:t>
            </a:r>
          </a:p>
        </p:txBody>
      </p:sp>
      <p:cxnSp>
        <p:nvCxnSpPr>
          <p:cNvPr id="14" name="Straight Connector 13">
            <a:extLst>
              <a:ext uri="{FF2B5EF4-FFF2-40B4-BE49-F238E27FC236}">
                <a16:creationId xmlns:a16="http://schemas.microsoft.com/office/drawing/2014/main" id="{085246DE-E5D8-4CEE-9EC1-B8FEF23440D5}"/>
              </a:ext>
            </a:extLst>
          </p:cNvPr>
          <p:cNvCxnSpPr>
            <a:cxnSpLocks/>
          </p:cNvCxnSpPr>
          <p:nvPr userDrawn="1"/>
        </p:nvCxnSpPr>
        <p:spPr>
          <a:xfrm>
            <a:off x="678296" y="1608815"/>
            <a:ext cx="667657"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9" name="Picture Placeholder 8">
            <a:extLst>
              <a:ext uri="{FF2B5EF4-FFF2-40B4-BE49-F238E27FC236}">
                <a16:creationId xmlns:a16="http://schemas.microsoft.com/office/drawing/2014/main" id="{A9C2ED03-881F-4FEF-BC8B-3F367AF9C4CE}"/>
              </a:ext>
            </a:extLst>
          </p:cNvPr>
          <p:cNvSpPr>
            <a:spLocks noGrp="1"/>
          </p:cNvSpPr>
          <p:nvPr>
            <p:ph type="pic" sz="quarter" idx="17" hasCustomPrompt="1"/>
          </p:nvPr>
        </p:nvSpPr>
        <p:spPr>
          <a:xfrm>
            <a:off x="4880800" y="812308"/>
            <a:ext cx="2429170" cy="5233382"/>
          </a:xfrm>
          <a:custGeom>
            <a:avLst/>
            <a:gdLst>
              <a:gd name="connsiteX0" fmla="*/ 320356 w 2429170"/>
              <a:gd name="connsiteY0" fmla="*/ 0 h 5233382"/>
              <a:gd name="connsiteX1" fmla="*/ 2108815 w 2429170"/>
              <a:gd name="connsiteY1" fmla="*/ 0 h 5233382"/>
              <a:gd name="connsiteX2" fmla="*/ 2429170 w 2429170"/>
              <a:gd name="connsiteY2" fmla="*/ 319895 h 5233382"/>
              <a:gd name="connsiteX3" fmla="*/ 2429170 w 2429170"/>
              <a:gd name="connsiteY3" fmla="*/ 4913488 h 5233382"/>
              <a:gd name="connsiteX4" fmla="*/ 2108815 w 2429170"/>
              <a:gd name="connsiteY4" fmla="*/ 5233382 h 5233382"/>
              <a:gd name="connsiteX5" fmla="*/ 320356 w 2429170"/>
              <a:gd name="connsiteY5" fmla="*/ 5233382 h 5233382"/>
              <a:gd name="connsiteX6" fmla="*/ 0 w 2429170"/>
              <a:gd name="connsiteY6" fmla="*/ 4913488 h 5233382"/>
              <a:gd name="connsiteX7" fmla="*/ 0 w 2429170"/>
              <a:gd name="connsiteY7" fmla="*/ 319895 h 5233382"/>
              <a:gd name="connsiteX8" fmla="*/ 320356 w 2429170"/>
              <a:gd name="connsiteY8" fmla="*/ 0 h 52333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29170" h="5233382">
                <a:moveTo>
                  <a:pt x="320356" y="0"/>
                </a:moveTo>
                <a:lnTo>
                  <a:pt x="2108815" y="0"/>
                </a:lnTo>
                <a:cubicBezTo>
                  <a:pt x="2286278" y="0"/>
                  <a:pt x="2429170" y="142687"/>
                  <a:pt x="2429170" y="319895"/>
                </a:cubicBezTo>
                <a:cubicBezTo>
                  <a:pt x="2429170" y="319895"/>
                  <a:pt x="2429170" y="319895"/>
                  <a:pt x="2429170" y="4913488"/>
                </a:cubicBezTo>
                <a:cubicBezTo>
                  <a:pt x="2429170" y="5090695"/>
                  <a:pt x="2286278" y="5233382"/>
                  <a:pt x="2108815" y="5233382"/>
                </a:cubicBezTo>
                <a:cubicBezTo>
                  <a:pt x="2108815" y="5233382"/>
                  <a:pt x="2108815" y="5233382"/>
                  <a:pt x="320356" y="5233382"/>
                </a:cubicBezTo>
                <a:cubicBezTo>
                  <a:pt x="142893" y="5233382"/>
                  <a:pt x="0" y="5090695"/>
                  <a:pt x="0" y="4913488"/>
                </a:cubicBezTo>
                <a:cubicBezTo>
                  <a:pt x="0" y="4913488"/>
                  <a:pt x="0" y="4913488"/>
                  <a:pt x="0" y="319895"/>
                </a:cubicBezTo>
                <a:cubicBezTo>
                  <a:pt x="0" y="142687"/>
                  <a:pt x="142893" y="0"/>
                  <a:pt x="320356" y="0"/>
                </a:cubicBezTo>
                <a:close/>
              </a:path>
            </a:pathLst>
          </a:custGeom>
        </p:spPr>
        <p:txBody>
          <a:bodyPr wrap="square">
            <a:noAutofit/>
          </a:bodyPr>
          <a:lstStyle>
            <a:lvl1pPr marL="0" indent="0">
              <a:buFontTx/>
              <a:buNone/>
              <a:defRPr sz="1200">
                <a:latin typeface="Gilroy Bold" panose="00000800000000000000" pitchFamily="50" charset="0"/>
                <a:ea typeface="Open Sans" panose="020B0606030504020204" pitchFamily="34" charset="0"/>
                <a:cs typeface="Open Sans" panose="020B0606030504020204" pitchFamily="34" charset="0"/>
              </a:defRPr>
            </a:lvl1pPr>
          </a:lstStyle>
          <a:p>
            <a:r>
              <a:rPr lang="en-US" dirty="0"/>
              <a:t>Picture</a:t>
            </a:r>
          </a:p>
        </p:txBody>
      </p:sp>
    </p:spTree>
    <p:extLst>
      <p:ext uri="{BB962C8B-B14F-4D97-AF65-F5344CB8AC3E}">
        <p14:creationId xmlns:p14="http://schemas.microsoft.com/office/powerpoint/2010/main" val="3255685989"/>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186_Full Image without Header &amp; Footer">
    <p:spTree>
      <p:nvGrpSpPr>
        <p:cNvPr id="1" name=""/>
        <p:cNvGrpSpPr/>
        <p:nvPr/>
      </p:nvGrpSpPr>
      <p:grpSpPr>
        <a:xfrm>
          <a:off x="0" y="0"/>
          <a:ext cx="0" cy="0"/>
          <a:chOff x="0" y="0"/>
          <a:chExt cx="0" cy="0"/>
        </a:xfrm>
      </p:grpSpPr>
      <p:sp>
        <p:nvSpPr>
          <p:cNvPr id="10" name="Date Placeholder 9">
            <a:extLst>
              <a:ext uri="{FF2B5EF4-FFF2-40B4-BE49-F238E27FC236}">
                <a16:creationId xmlns:a16="http://schemas.microsoft.com/office/drawing/2014/main" id="{430CBA46-36AA-4014-8E8F-D905D1222651}"/>
              </a:ext>
            </a:extLst>
          </p:cNvPr>
          <p:cNvSpPr>
            <a:spLocks noGrp="1"/>
          </p:cNvSpPr>
          <p:nvPr>
            <p:ph type="dt" sz="half" idx="10"/>
          </p:nvPr>
        </p:nvSpPr>
        <p:spPr>
          <a:xfrm>
            <a:off x="7621035" y="6246626"/>
            <a:ext cx="1752600" cy="365125"/>
          </a:xfrm>
          <a:prstGeom prst="rect">
            <a:avLst/>
          </a:prstGeom>
        </p:spPr>
        <p:txBody>
          <a:bodyPr/>
          <a:lstStyle>
            <a:lvl1pPr>
              <a:defRPr/>
            </a:lvl1pPr>
          </a:lstStyle>
          <a:p>
            <a:endParaRPr lang="en-US" dirty="0"/>
          </a:p>
        </p:txBody>
      </p:sp>
      <p:sp>
        <p:nvSpPr>
          <p:cNvPr id="11" name="Footer Placeholder 10">
            <a:extLst>
              <a:ext uri="{FF2B5EF4-FFF2-40B4-BE49-F238E27FC236}">
                <a16:creationId xmlns:a16="http://schemas.microsoft.com/office/drawing/2014/main" id="{0F4D5120-9DBC-474C-A95A-343DD37B99DF}"/>
              </a:ext>
            </a:extLst>
          </p:cNvPr>
          <p:cNvSpPr>
            <a:spLocks noGrp="1"/>
          </p:cNvSpPr>
          <p:nvPr>
            <p:ph type="ftr" sz="quarter" idx="11"/>
          </p:nvPr>
        </p:nvSpPr>
        <p:spPr>
          <a:xfrm>
            <a:off x="9621022" y="6246626"/>
            <a:ext cx="1512294" cy="365125"/>
          </a:xfrm>
          <a:prstGeom prst="rect">
            <a:avLst/>
          </a:prstGeom>
        </p:spPr>
        <p:txBody>
          <a:bodyPr/>
          <a:lstStyle>
            <a:lvl1pPr algn="l">
              <a:defRPr/>
            </a:lvl1pPr>
          </a:lstStyle>
          <a:p>
            <a:endParaRPr lang="en-US" dirty="0"/>
          </a:p>
        </p:txBody>
      </p:sp>
      <p:sp>
        <p:nvSpPr>
          <p:cNvPr id="12" name="Title 11">
            <a:extLst>
              <a:ext uri="{FF2B5EF4-FFF2-40B4-BE49-F238E27FC236}">
                <a16:creationId xmlns:a16="http://schemas.microsoft.com/office/drawing/2014/main" id="{26122FCE-F372-4FF9-98DB-DF189302FD42}"/>
              </a:ext>
            </a:extLst>
          </p:cNvPr>
          <p:cNvSpPr>
            <a:spLocks noGrp="1"/>
          </p:cNvSpPr>
          <p:nvPr>
            <p:ph type="title"/>
          </p:nvPr>
        </p:nvSpPr>
        <p:spPr>
          <a:xfrm>
            <a:off x="573520" y="720725"/>
            <a:ext cx="10515600" cy="787400"/>
          </a:xfrm>
        </p:spPr>
        <p:txBody>
          <a:bodyPr/>
          <a:lstStyle>
            <a:lvl1pPr algn="l">
              <a:defRPr/>
            </a:lvl1pPr>
          </a:lstStyle>
          <a:p>
            <a:r>
              <a:rPr lang="de-DE"/>
              <a:t>Mastertitelformat bearbeiten</a:t>
            </a:r>
            <a:endParaRPr lang="en-US" dirty="0"/>
          </a:p>
        </p:txBody>
      </p:sp>
      <p:sp>
        <p:nvSpPr>
          <p:cNvPr id="13" name="TextBox 12">
            <a:extLst>
              <a:ext uri="{FF2B5EF4-FFF2-40B4-BE49-F238E27FC236}">
                <a16:creationId xmlns:a16="http://schemas.microsoft.com/office/drawing/2014/main" id="{6537D019-FD2C-4F36-B5C9-871ADBA75302}"/>
              </a:ext>
            </a:extLst>
          </p:cNvPr>
          <p:cNvSpPr txBox="1"/>
          <p:nvPr userDrawn="1"/>
        </p:nvSpPr>
        <p:spPr>
          <a:xfrm>
            <a:off x="580663" y="551295"/>
            <a:ext cx="5821682" cy="276999"/>
          </a:xfrm>
          <a:prstGeom prst="rect">
            <a:avLst/>
          </a:prstGeom>
          <a:noFill/>
        </p:spPr>
        <p:txBody>
          <a:bodyPr wrap="square" rtlCol="0">
            <a:spAutoFit/>
          </a:bodyPr>
          <a:lstStyle/>
          <a:p>
            <a:pPr algn="l"/>
            <a:r>
              <a:rPr lang="en-US" sz="1200" spc="100" dirty="0">
                <a:latin typeface="Gilroy Light" panose="00000400000000000000" pitchFamily="50" charset="0"/>
                <a:ea typeface="Open Sans Semibold" panose="020B0706030804020204" pitchFamily="34" charset="0"/>
                <a:cs typeface="Open Sans Semibold" panose="020B0706030804020204" pitchFamily="34" charset="0"/>
              </a:rPr>
              <a:t>Corporate Business Plan</a:t>
            </a:r>
          </a:p>
        </p:txBody>
      </p:sp>
      <p:cxnSp>
        <p:nvCxnSpPr>
          <p:cNvPr id="14" name="Straight Connector 13">
            <a:extLst>
              <a:ext uri="{FF2B5EF4-FFF2-40B4-BE49-F238E27FC236}">
                <a16:creationId xmlns:a16="http://schemas.microsoft.com/office/drawing/2014/main" id="{085246DE-E5D8-4CEE-9EC1-B8FEF23440D5}"/>
              </a:ext>
            </a:extLst>
          </p:cNvPr>
          <p:cNvCxnSpPr>
            <a:cxnSpLocks/>
          </p:cNvCxnSpPr>
          <p:nvPr userDrawn="1"/>
        </p:nvCxnSpPr>
        <p:spPr>
          <a:xfrm>
            <a:off x="678296" y="1608815"/>
            <a:ext cx="667657"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9" name="Picture Placeholder 8">
            <a:extLst>
              <a:ext uri="{FF2B5EF4-FFF2-40B4-BE49-F238E27FC236}">
                <a16:creationId xmlns:a16="http://schemas.microsoft.com/office/drawing/2014/main" id="{2428E60A-EBA8-4853-B85F-A0A6FE6E8BFF}"/>
              </a:ext>
            </a:extLst>
          </p:cNvPr>
          <p:cNvSpPr>
            <a:spLocks noGrp="1"/>
          </p:cNvSpPr>
          <p:nvPr>
            <p:ph type="pic" sz="quarter" idx="17" hasCustomPrompt="1"/>
          </p:nvPr>
        </p:nvSpPr>
        <p:spPr>
          <a:xfrm>
            <a:off x="4330495" y="2219149"/>
            <a:ext cx="2298700" cy="3749852"/>
          </a:xfrm>
          <a:custGeom>
            <a:avLst/>
            <a:gdLst>
              <a:gd name="connsiteX0" fmla="*/ 0 w 2298700"/>
              <a:gd name="connsiteY0" fmla="*/ 0 h 3749852"/>
              <a:gd name="connsiteX1" fmla="*/ 2298700 w 2298700"/>
              <a:gd name="connsiteY1" fmla="*/ 0 h 3749852"/>
              <a:gd name="connsiteX2" fmla="*/ 2298700 w 2298700"/>
              <a:gd name="connsiteY2" fmla="*/ 3749852 h 3749852"/>
              <a:gd name="connsiteX3" fmla="*/ 0 w 2298700"/>
              <a:gd name="connsiteY3" fmla="*/ 3749852 h 3749852"/>
            </a:gdLst>
            <a:ahLst/>
            <a:cxnLst>
              <a:cxn ang="0">
                <a:pos x="connsiteX0" y="connsiteY0"/>
              </a:cxn>
              <a:cxn ang="0">
                <a:pos x="connsiteX1" y="connsiteY1"/>
              </a:cxn>
              <a:cxn ang="0">
                <a:pos x="connsiteX2" y="connsiteY2"/>
              </a:cxn>
              <a:cxn ang="0">
                <a:pos x="connsiteX3" y="connsiteY3"/>
              </a:cxn>
            </a:cxnLst>
            <a:rect l="l" t="t" r="r" b="b"/>
            <a:pathLst>
              <a:path w="2298700" h="3749852">
                <a:moveTo>
                  <a:pt x="0" y="0"/>
                </a:moveTo>
                <a:lnTo>
                  <a:pt x="2298700" y="0"/>
                </a:lnTo>
                <a:lnTo>
                  <a:pt x="2298700" y="3749852"/>
                </a:lnTo>
                <a:lnTo>
                  <a:pt x="0" y="3749852"/>
                </a:lnTo>
                <a:close/>
              </a:path>
            </a:pathLst>
          </a:custGeom>
        </p:spPr>
        <p:txBody>
          <a:bodyPr wrap="square">
            <a:noAutofit/>
          </a:bodyPr>
          <a:lstStyle>
            <a:lvl1pPr marL="0" indent="0">
              <a:buFontTx/>
              <a:buNone/>
              <a:defRPr sz="1200">
                <a:latin typeface="Gilroy Bold" panose="00000800000000000000" pitchFamily="50" charset="0"/>
                <a:ea typeface="Open Sans" panose="020B0606030504020204" pitchFamily="34" charset="0"/>
                <a:cs typeface="Open Sans" panose="020B0606030504020204" pitchFamily="34" charset="0"/>
              </a:defRPr>
            </a:lvl1pPr>
          </a:lstStyle>
          <a:p>
            <a:r>
              <a:rPr lang="en-US" dirty="0"/>
              <a:t>Picture</a:t>
            </a:r>
          </a:p>
        </p:txBody>
      </p:sp>
    </p:spTree>
    <p:extLst>
      <p:ext uri="{BB962C8B-B14F-4D97-AF65-F5344CB8AC3E}">
        <p14:creationId xmlns:p14="http://schemas.microsoft.com/office/powerpoint/2010/main" val="29114003"/>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178_Full Image without Header &amp; Footer">
    <p:spTree>
      <p:nvGrpSpPr>
        <p:cNvPr id="1" name=""/>
        <p:cNvGrpSpPr/>
        <p:nvPr/>
      </p:nvGrpSpPr>
      <p:grpSpPr>
        <a:xfrm>
          <a:off x="0" y="0"/>
          <a:ext cx="0" cy="0"/>
          <a:chOff x="0" y="0"/>
          <a:chExt cx="0" cy="0"/>
        </a:xfrm>
      </p:grpSpPr>
      <p:sp>
        <p:nvSpPr>
          <p:cNvPr id="10" name="Date Placeholder 9">
            <a:extLst>
              <a:ext uri="{FF2B5EF4-FFF2-40B4-BE49-F238E27FC236}">
                <a16:creationId xmlns:a16="http://schemas.microsoft.com/office/drawing/2014/main" id="{430CBA46-36AA-4014-8E8F-D905D1222651}"/>
              </a:ext>
            </a:extLst>
          </p:cNvPr>
          <p:cNvSpPr>
            <a:spLocks noGrp="1"/>
          </p:cNvSpPr>
          <p:nvPr>
            <p:ph type="dt" sz="half" idx="10"/>
          </p:nvPr>
        </p:nvSpPr>
        <p:spPr>
          <a:xfrm>
            <a:off x="7621035" y="6246626"/>
            <a:ext cx="1752600" cy="365125"/>
          </a:xfrm>
          <a:prstGeom prst="rect">
            <a:avLst/>
          </a:prstGeom>
        </p:spPr>
        <p:txBody>
          <a:bodyPr/>
          <a:lstStyle>
            <a:lvl1pPr>
              <a:defRPr/>
            </a:lvl1pPr>
          </a:lstStyle>
          <a:p>
            <a:endParaRPr lang="en-US" dirty="0"/>
          </a:p>
        </p:txBody>
      </p:sp>
      <p:sp>
        <p:nvSpPr>
          <p:cNvPr id="11" name="Footer Placeholder 10">
            <a:extLst>
              <a:ext uri="{FF2B5EF4-FFF2-40B4-BE49-F238E27FC236}">
                <a16:creationId xmlns:a16="http://schemas.microsoft.com/office/drawing/2014/main" id="{0F4D5120-9DBC-474C-A95A-343DD37B99DF}"/>
              </a:ext>
            </a:extLst>
          </p:cNvPr>
          <p:cNvSpPr>
            <a:spLocks noGrp="1"/>
          </p:cNvSpPr>
          <p:nvPr>
            <p:ph type="ftr" sz="quarter" idx="11"/>
          </p:nvPr>
        </p:nvSpPr>
        <p:spPr>
          <a:xfrm>
            <a:off x="9621022" y="6246626"/>
            <a:ext cx="1512294" cy="365125"/>
          </a:xfrm>
          <a:prstGeom prst="rect">
            <a:avLst/>
          </a:prstGeom>
        </p:spPr>
        <p:txBody>
          <a:bodyPr/>
          <a:lstStyle>
            <a:lvl1pPr algn="l">
              <a:defRPr/>
            </a:lvl1pPr>
          </a:lstStyle>
          <a:p>
            <a:endParaRPr lang="en-US" dirty="0"/>
          </a:p>
        </p:txBody>
      </p:sp>
      <p:sp>
        <p:nvSpPr>
          <p:cNvPr id="12" name="Title 11">
            <a:extLst>
              <a:ext uri="{FF2B5EF4-FFF2-40B4-BE49-F238E27FC236}">
                <a16:creationId xmlns:a16="http://schemas.microsoft.com/office/drawing/2014/main" id="{26122FCE-F372-4FF9-98DB-DF189302FD42}"/>
              </a:ext>
            </a:extLst>
          </p:cNvPr>
          <p:cNvSpPr>
            <a:spLocks noGrp="1"/>
          </p:cNvSpPr>
          <p:nvPr>
            <p:ph type="title"/>
          </p:nvPr>
        </p:nvSpPr>
        <p:spPr>
          <a:xfrm>
            <a:off x="573520" y="720725"/>
            <a:ext cx="10515600" cy="787400"/>
          </a:xfrm>
        </p:spPr>
        <p:txBody>
          <a:bodyPr/>
          <a:lstStyle>
            <a:lvl1pPr algn="l">
              <a:defRPr/>
            </a:lvl1pPr>
          </a:lstStyle>
          <a:p>
            <a:r>
              <a:rPr lang="de-DE"/>
              <a:t>Mastertitelformat bearbeiten</a:t>
            </a:r>
            <a:endParaRPr lang="en-US" dirty="0"/>
          </a:p>
        </p:txBody>
      </p:sp>
      <p:sp>
        <p:nvSpPr>
          <p:cNvPr id="13" name="TextBox 12">
            <a:extLst>
              <a:ext uri="{FF2B5EF4-FFF2-40B4-BE49-F238E27FC236}">
                <a16:creationId xmlns:a16="http://schemas.microsoft.com/office/drawing/2014/main" id="{6537D019-FD2C-4F36-B5C9-871ADBA75302}"/>
              </a:ext>
            </a:extLst>
          </p:cNvPr>
          <p:cNvSpPr txBox="1"/>
          <p:nvPr userDrawn="1"/>
        </p:nvSpPr>
        <p:spPr>
          <a:xfrm>
            <a:off x="580663" y="551295"/>
            <a:ext cx="5821682" cy="276999"/>
          </a:xfrm>
          <a:prstGeom prst="rect">
            <a:avLst/>
          </a:prstGeom>
          <a:noFill/>
        </p:spPr>
        <p:txBody>
          <a:bodyPr wrap="square" rtlCol="0">
            <a:spAutoFit/>
          </a:bodyPr>
          <a:lstStyle/>
          <a:p>
            <a:pPr algn="l"/>
            <a:r>
              <a:rPr lang="en-US" sz="1200" spc="100" dirty="0">
                <a:latin typeface="Gilroy Light" panose="00000400000000000000" pitchFamily="50" charset="0"/>
                <a:ea typeface="Open Sans Semibold" panose="020B0706030804020204" pitchFamily="34" charset="0"/>
                <a:cs typeface="Open Sans Semibold" panose="020B0706030804020204" pitchFamily="34" charset="0"/>
              </a:rPr>
              <a:t>Corporate Business Plan</a:t>
            </a:r>
          </a:p>
        </p:txBody>
      </p:sp>
      <p:cxnSp>
        <p:nvCxnSpPr>
          <p:cNvPr id="14" name="Straight Connector 13">
            <a:extLst>
              <a:ext uri="{FF2B5EF4-FFF2-40B4-BE49-F238E27FC236}">
                <a16:creationId xmlns:a16="http://schemas.microsoft.com/office/drawing/2014/main" id="{085246DE-E5D8-4CEE-9EC1-B8FEF23440D5}"/>
              </a:ext>
            </a:extLst>
          </p:cNvPr>
          <p:cNvCxnSpPr>
            <a:cxnSpLocks/>
          </p:cNvCxnSpPr>
          <p:nvPr userDrawn="1"/>
        </p:nvCxnSpPr>
        <p:spPr>
          <a:xfrm>
            <a:off x="678296" y="1608815"/>
            <a:ext cx="667657"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16" name="Picture Placeholder 15">
            <a:extLst>
              <a:ext uri="{FF2B5EF4-FFF2-40B4-BE49-F238E27FC236}">
                <a16:creationId xmlns:a16="http://schemas.microsoft.com/office/drawing/2014/main" id="{6A184126-711A-4345-BB13-133FC5E0D164}"/>
              </a:ext>
            </a:extLst>
          </p:cNvPr>
          <p:cNvSpPr>
            <a:spLocks noGrp="1"/>
          </p:cNvSpPr>
          <p:nvPr>
            <p:ph type="pic" sz="quarter" idx="22" hasCustomPrompt="1"/>
          </p:nvPr>
        </p:nvSpPr>
        <p:spPr>
          <a:xfrm>
            <a:off x="551297" y="2046515"/>
            <a:ext cx="3512187" cy="3889828"/>
          </a:xfrm>
          <a:custGeom>
            <a:avLst/>
            <a:gdLst>
              <a:gd name="connsiteX0" fmla="*/ 0 w 3512187"/>
              <a:gd name="connsiteY0" fmla="*/ 0 h 3889828"/>
              <a:gd name="connsiteX1" fmla="*/ 3512187 w 3512187"/>
              <a:gd name="connsiteY1" fmla="*/ 0 h 3889828"/>
              <a:gd name="connsiteX2" fmla="*/ 3512187 w 3512187"/>
              <a:gd name="connsiteY2" fmla="*/ 3889828 h 3889828"/>
              <a:gd name="connsiteX3" fmla="*/ 0 w 3512187"/>
              <a:gd name="connsiteY3" fmla="*/ 3889828 h 3889828"/>
            </a:gdLst>
            <a:ahLst/>
            <a:cxnLst>
              <a:cxn ang="0">
                <a:pos x="connsiteX0" y="connsiteY0"/>
              </a:cxn>
              <a:cxn ang="0">
                <a:pos x="connsiteX1" y="connsiteY1"/>
              </a:cxn>
              <a:cxn ang="0">
                <a:pos x="connsiteX2" y="connsiteY2"/>
              </a:cxn>
              <a:cxn ang="0">
                <a:pos x="connsiteX3" y="connsiteY3"/>
              </a:cxn>
            </a:cxnLst>
            <a:rect l="l" t="t" r="r" b="b"/>
            <a:pathLst>
              <a:path w="3512187" h="3889828">
                <a:moveTo>
                  <a:pt x="0" y="0"/>
                </a:moveTo>
                <a:lnTo>
                  <a:pt x="3512187" y="0"/>
                </a:lnTo>
                <a:lnTo>
                  <a:pt x="3512187" y="3889828"/>
                </a:lnTo>
                <a:lnTo>
                  <a:pt x="0" y="3889828"/>
                </a:lnTo>
                <a:close/>
              </a:path>
            </a:pathLst>
          </a:custGeom>
        </p:spPr>
        <p:txBody>
          <a:bodyPr wrap="square">
            <a:noAutofit/>
          </a:bodyPr>
          <a:lstStyle>
            <a:lvl1pPr marL="0" indent="0">
              <a:buFontTx/>
              <a:buNone/>
              <a:defRPr sz="1200">
                <a:latin typeface="Gilroy Bold" panose="00000800000000000000" pitchFamily="50" charset="0"/>
                <a:ea typeface="Open Sans" panose="020B0606030504020204" pitchFamily="34" charset="0"/>
                <a:cs typeface="Open Sans" panose="020B0606030504020204" pitchFamily="34" charset="0"/>
              </a:defRPr>
            </a:lvl1pPr>
          </a:lstStyle>
          <a:p>
            <a:r>
              <a:rPr lang="en-US" dirty="0"/>
              <a:t>Picture</a:t>
            </a:r>
          </a:p>
        </p:txBody>
      </p:sp>
      <p:sp>
        <p:nvSpPr>
          <p:cNvPr id="18" name="Picture Placeholder 17">
            <a:extLst>
              <a:ext uri="{FF2B5EF4-FFF2-40B4-BE49-F238E27FC236}">
                <a16:creationId xmlns:a16="http://schemas.microsoft.com/office/drawing/2014/main" id="{43EF2E37-1122-4411-B035-84084E105ED2}"/>
              </a:ext>
            </a:extLst>
          </p:cNvPr>
          <p:cNvSpPr>
            <a:spLocks noGrp="1"/>
          </p:cNvSpPr>
          <p:nvPr>
            <p:ph type="pic" sz="quarter" idx="23" hasCustomPrompt="1"/>
          </p:nvPr>
        </p:nvSpPr>
        <p:spPr>
          <a:xfrm>
            <a:off x="4311135" y="2046515"/>
            <a:ext cx="3569730" cy="3889828"/>
          </a:xfrm>
          <a:custGeom>
            <a:avLst/>
            <a:gdLst>
              <a:gd name="connsiteX0" fmla="*/ 0 w 3569730"/>
              <a:gd name="connsiteY0" fmla="*/ 0 h 3889828"/>
              <a:gd name="connsiteX1" fmla="*/ 3569730 w 3569730"/>
              <a:gd name="connsiteY1" fmla="*/ 0 h 3889828"/>
              <a:gd name="connsiteX2" fmla="*/ 3569730 w 3569730"/>
              <a:gd name="connsiteY2" fmla="*/ 3889828 h 3889828"/>
              <a:gd name="connsiteX3" fmla="*/ 0 w 3569730"/>
              <a:gd name="connsiteY3" fmla="*/ 3889828 h 3889828"/>
            </a:gdLst>
            <a:ahLst/>
            <a:cxnLst>
              <a:cxn ang="0">
                <a:pos x="connsiteX0" y="connsiteY0"/>
              </a:cxn>
              <a:cxn ang="0">
                <a:pos x="connsiteX1" y="connsiteY1"/>
              </a:cxn>
              <a:cxn ang="0">
                <a:pos x="connsiteX2" y="connsiteY2"/>
              </a:cxn>
              <a:cxn ang="0">
                <a:pos x="connsiteX3" y="connsiteY3"/>
              </a:cxn>
            </a:cxnLst>
            <a:rect l="l" t="t" r="r" b="b"/>
            <a:pathLst>
              <a:path w="3569730" h="3889828">
                <a:moveTo>
                  <a:pt x="0" y="0"/>
                </a:moveTo>
                <a:lnTo>
                  <a:pt x="3569730" y="0"/>
                </a:lnTo>
                <a:lnTo>
                  <a:pt x="3569730" y="3889828"/>
                </a:lnTo>
                <a:lnTo>
                  <a:pt x="0" y="3889828"/>
                </a:lnTo>
                <a:close/>
              </a:path>
            </a:pathLst>
          </a:custGeom>
        </p:spPr>
        <p:txBody>
          <a:bodyPr wrap="square">
            <a:noAutofit/>
          </a:bodyPr>
          <a:lstStyle>
            <a:lvl1pPr marL="0" indent="0">
              <a:buFontTx/>
              <a:buNone/>
              <a:defRPr sz="1200">
                <a:latin typeface="Gilroy Bold" panose="00000800000000000000" pitchFamily="50" charset="0"/>
                <a:ea typeface="Open Sans" panose="020B0606030504020204" pitchFamily="34" charset="0"/>
                <a:cs typeface="Open Sans" panose="020B0606030504020204" pitchFamily="34" charset="0"/>
              </a:defRPr>
            </a:lvl1pPr>
          </a:lstStyle>
          <a:p>
            <a:r>
              <a:rPr lang="en-US" dirty="0"/>
              <a:t>Picture</a:t>
            </a:r>
          </a:p>
        </p:txBody>
      </p:sp>
      <p:sp>
        <p:nvSpPr>
          <p:cNvPr id="20" name="Picture Placeholder 19">
            <a:extLst>
              <a:ext uri="{FF2B5EF4-FFF2-40B4-BE49-F238E27FC236}">
                <a16:creationId xmlns:a16="http://schemas.microsoft.com/office/drawing/2014/main" id="{ECAB097F-865E-44D0-BF1D-1349D908961E}"/>
              </a:ext>
            </a:extLst>
          </p:cNvPr>
          <p:cNvSpPr>
            <a:spLocks noGrp="1"/>
          </p:cNvSpPr>
          <p:nvPr>
            <p:ph type="pic" sz="quarter" idx="24" hasCustomPrompt="1"/>
          </p:nvPr>
        </p:nvSpPr>
        <p:spPr>
          <a:xfrm>
            <a:off x="8128517" y="2046515"/>
            <a:ext cx="3512187" cy="3889828"/>
          </a:xfrm>
          <a:custGeom>
            <a:avLst/>
            <a:gdLst>
              <a:gd name="connsiteX0" fmla="*/ 0 w 3512187"/>
              <a:gd name="connsiteY0" fmla="*/ 0 h 3889828"/>
              <a:gd name="connsiteX1" fmla="*/ 3512187 w 3512187"/>
              <a:gd name="connsiteY1" fmla="*/ 0 h 3889828"/>
              <a:gd name="connsiteX2" fmla="*/ 3512187 w 3512187"/>
              <a:gd name="connsiteY2" fmla="*/ 3889828 h 3889828"/>
              <a:gd name="connsiteX3" fmla="*/ 0 w 3512187"/>
              <a:gd name="connsiteY3" fmla="*/ 3889828 h 3889828"/>
            </a:gdLst>
            <a:ahLst/>
            <a:cxnLst>
              <a:cxn ang="0">
                <a:pos x="connsiteX0" y="connsiteY0"/>
              </a:cxn>
              <a:cxn ang="0">
                <a:pos x="connsiteX1" y="connsiteY1"/>
              </a:cxn>
              <a:cxn ang="0">
                <a:pos x="connsiteX2" y="connsiteY2"/>
              </a:cxn>
              <a:cxn ang="0">
                <a:pos x="connsiteX3" y="connsiteY3"/>
              </a:cxn>
            </a:cxnLst>
            <a:rect l="l" t="t" r="r" b="b"/>
            <a:pathLst>
              <a:path w="3512187" h="3889828">
                <a:moveTo>
                  <a:pt x="0" y="0"/>
                </a:moveTo>
                <a:lnTo>
                  <a:pt x="3512187" y="0"/>
                </a:lnTo>
                <a:lnTo>
                  <a:pt x="3512187" y="3889828"/>
                </a:lnTo>
                <a:lnTo>
                  <a:pt x="0" y="3889828"/>
                </a:lnTo>
                <a:close/>
              </a:path>
            </a:pathLst>
          </a:custGeom>
        </p:spPr>
        <p:txBody>
          <a:bodyPr wrap="square">
            <a:noAutofit/>
          </a:bodyPr>
          <a:lstStyle>
            <a:lvl1pPr marL="0" indent="0">
              <a:buFontTx/>
              <a:buNone/>
              <a:defRPr sz="1200">
                <a:latin typeface="Gilroy Bold" panose="00000800000000000000" pitchFamily="50" charset="0"/>
                <a:ea typeface="Open Sans" panose="020B0606030504020204" pitchFamily="34" charset="0"/>
                <a:cs typeface="Open Sans" panose="020B0606030504020204" pitchFamily="34" charset="0"/>
              </a:defRPr>
            </a:lvl1pPr>
          </a:lstStyle>
          <a:p>
            <a:r>
              <a:rPr lang="en-US" dirty="0"/>
              <a:t>Picture</a:t>
            </a:r>
          </a:p>
        </p:txBody>
      </p:sp>
    </p:spTree>
    <p:extLst>
      <p:ext uri="{BB962C8B-B14F-4D97-AF65-F5344CB8AC3E}">
        <p14:creationId xmlns:p14="http://schemas.microsoft.com/office/powerpoint/2010/main" val="1022688856"/>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174_Full Image without Header &amp; Footer">
    <p:spTree>
      <p:nvGrpSpPr>
        <p:cNvPr id="1" name=""/>
        <p:cNvGrpSpPr/>
        <p:nvPr/>
      </p:nvGrpSpPr>
      <p:grpSpPr>
        <a:xfrm>
          <a:off x="0" y="0"/>
          <a:ext cx="0" cy="0"/>
          <a:chOff x="0" y="0"/>
          <a:chExt cx="0" cy="0"/>
        </a:xfrm>
      </p:grpSpPr>
      <p:sp>
        <p:nvSpPr>
          <p:cNvPr id="10" name="Date Placeholder 9">
            <a:extLst>
              <a:ext uri="{FF2B5EF4-FFF2-40B4-BE49-F238E27FC236}">
                <a16:creationId xmlns:a16="http://schemas.microsoft.com/office/drawing/2014/main" id="{430CBA46-36AA-4014-8E8F-D905D1222651}"/>
              </a:ext>
            </a:extLst>
          </p:cNvPr>
          <p:cNvSpPr>
            <a:spLocks noGrp="1"/>
          </p:cNvSpPr>
          <p:nvPr>
            <p:ph type="dt" sz="half" idx="10"/>
          </p:nvPr>
        </p:nvSpPr>
        <p:spPr>
          <a:xfrm>
            <a:off x="7621035" y="6246626"/>
            <a:ext cx="1752600" cy="365125"/>
          </a:xfrm>
          <a:prstGeom prst="rect">
            <a:avLst/>
          </a:prstGeom>
        </p:spPr>
        <p:txBody>
          <a:bodyPr/>
          <a:lstStyle>
            <a:lvl1pPr>
              <a:defRPr/>
            </a:lvl1pPr>
          </a:lstStyle>
          <a:p>
            <a:endParaRPr lang="en-US" dirty="0"/>
          </a:p>
        </p:txBody>
      </p:sp>
      <p:sp>
        <p:nvSpPr>
          <p:cNvPr id="11" name="Footer Placeholder 10">
            <a:extLst>
              <a:ext uri="{FF2B5EF4-FFF2-40B4-BE49-F238E27FC236}">
                <a16:creationId xmlns:a16="http://schemas.microsoft.com/office/drawing/2014/main" id="{0F4D5120-9DBC-474C-A95A-343DD37B99DF}"/>
              </a:ext>
            </a:extLst>
          </p:cNvPr>
          <p:cNvSpPr>
            <a:spLocks noGrp="1"/>
          </p:cNvSpPr>
          <p:nvPr>
            <p:ph type="ftr" sz="quarter" idx="11"/>
          </p:nvPr>
        </p:nvSpPr>
        <p:spPr>
          <a:xfrm>
            <a:off x="9621022" y="6246626"/>
            <a:ext cx="1512294" cy="365125"/>
          </a:xfrm>
          <a:prstGeom prst="rect">
            <a:avLst/>
          </a:prstGeom>
        </p:spPr>
        <p:txBody>
          <a:bodyPr/>
          <a:lstStyle>
            <a:lvl1pPr algn="l">
              <a:defRPr/>
            </a:lvl1pPr>
          </a:lstStyle>
          <a:p>
            <a:endParaRPr lang="en-US" dirty="0"/>
          </a:p>
        </p:txBody>
      </p:sp>
      <p:sp>
        <p:nvSpPr>
          <p:cNvPr id="12" name="Title 11">
            <a:extLst>
              <a:ext uri="{FF2B5EF4-FFF2-40B4-BE49-F238E27FC236}">
                <a16:creationId xmlns:a16="http://schemas.microsoft.com/office/drawing/2014/main" id="{26122FCE-F372-4FF9-98DB-DF189302FD42}"/>
              </a:ext>
            </a:extLst>
          </p:cNvPr>
          <p:cNvSpPr>
            <a:spLocks noGrp="1"/>
          </p:cNvSpPr>
          <p:nvPr>
            <p:ph type="title"/>
          </p:nvPr>
        </p:nvSpPr>
        <p:spPr>
          <a:xfrm>
            <a:off x="573520" y="720725"/>
            <a:ext cx="10515600" cy="787400"/>
          </a:xfrm>
        </p:spPr>
        <p:txBody>
          <a:bodyPr/>
          <a:lstStyle>
            <a:lvl1pPr algn="l">
              <a:defRPr/>
            </a:lvl1pPr>
          </a:lstStyle>
          <a:p>
            <a:r>
              <a:rPr lang="de-DE"/>
              <a:t>Mastertitelformat bearbeiten</a:t>
            </a:r>
            <a:endParaRPr lang="en-US" dirty="0"/>
          </a:p>
        </p:txBody>
      </p:sp>
      <p:sp>
        <p:nvSpPr>
          <p:cNvPr id="13" name="TextBox 12">
            <a:extLst>
              <a:ext uri="{FF2B5EF4-FFF2-40B4-BE49-F238E27FC236}">
                <a16:creationId xmlns:a16="http://schemas.microsoft.com/office/drawing/2014/main" id="{6537D019-FD2C-4F36-B5C9-871ADBA75302}"/>
              </a:ext>
            </a:extLst>
          </p:cNvPr>
          <p:cNvSpPr txBox="1"/>
          <p:nvPr userDrawn="1"/>
        </p:nvSpPr>
        <p:spPr>
          <a:xfrm>
            <a:off x="580663" y="551295"/>
            <a:ext cx="5821682" cy="276999"/>
          </a:xfrm>
          <a:prstGeom prst="rect">
            <a:avLst/>
          </a:prstGeom>
          <a:noFill/>
        </p:spPr>
        <p:txBody>
          <a:bodyPr wrap="square" rtlCol="0">
            <a:spAutoFit/>
          </a:bodyPr>
          <a:lstStyle/>
          <a:p>
            <a:pPr algn="l"/>
            <a:r>
              <a:rPr lang="en-US" sz="1200" spc="100" dirty="0">
                <a:latin typeface="Gilroy Light" panose="00000400000000000000" pitchFamily="50" charset="0"/>
                <a:ea typeface="Open Sans Semibold" panose="020B0706030804020204" pitchFamily="34" charset="0"/>
                <a:cs typeface="Open Sans Semibold" panose="020B0706030804020204" pitchFamily="34" charset="0"/>
              </a:rPr>
              <a:t>Corporate Business Plan</a:t>
            </a:r>
          </a:p>
        </p:txBody>
      </p:sp>
      <p:cxnSp>
        <p:nvCxnSpPr>
          <p:cNvPr id="14" name="Straight Connector 13">
            <a:extLst>
              <a:ext uri="{FF2B5EF4-FFF2-40B4-BE49-F238E27FC236}">
                <a16:creationId xmlns:a16="http://schemas.microsoft.com/office/drawing/2014/main" id="{085246DE-E5D8-4CEE-9EC1-B8FEF23440D5}"/>
              </a:ext>
            </a:extLst>
          </p:cNvPr>
          <p:cNvCxnSpPr>
            <a:cxnSpLocks/>
          </p:cNvCxnSpPr>
          <p:nvPr userDrawn="1"/>
        </p:nvCxnSpPr>
        <p:spPr>
          <a:xfrm>
            <a:off x="678296" y="1608815"/>
            <a:ext cx="667657"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9" name="Picture Placeholder 8">
            <a:extLst>
              <a:ext uri="{FF2B5EF4-FFF2-40B4-BE49-F238E27FC236}">
                <a16:creationId xmlns:a16="http://schemas.microsoft.com/office/drawing/2014/main" id="{50E2E523-B885-4A95-A09A-C7A5E50D3F1C}"/>
              </a:ext>
            </a:extLst>
          </p:cNvPr>
          <p:cNvSpPr>
            <a:spLocks noGrp="1"/>
          </p:cNvSpPr>
          <p:nvPr>
            <p:ph type="pic" sz="quarter" idx="22" hasCustomPrompt="1"/>
          </p:nvPr>
        </p:nvSpPr>
        <p:spPr>
          <a:xfrm>
            <a:off x="7926131" y="2322286"/>
            <a:ext cx="3718352" cy="3521835"/>
          </a:xfrm>
          <a:custGeom>
            <a:avLst/>
            <a:gdLst>
              <a:gd name="connsiteX0" fmla="*/ 0 w 3718352"/>
              <a:gd name="connsiteY0" fmla="*/ 0 h 3521835"/>
              <a:gd name="connsiteX1" fmla="*/ 3718352 w 3718352"/>
              <a:gd name="connsiteY1" fmla="*/ 0 h 3521835"/>
              <a:gd name="connsiteX2" fmla="*/ 3718352 w 3718352"/>
              <a:gd name="connsiteY2" fmla="*/ 3521835 h 3521835"/>
              <a:gd name="connsiteX3" fmla="*/ 0 w 3718352"/>
              <a:gd name="connsiteY3" fmla="*/ 3521835 h 3521835"/>
            </a:gdLst>
            <a:ahLst/>
            <a:cxnLst>
              <a:cxn ang="0">
                <a:pos x="connsiteX0" y="connsiteY0"/>
              </a:cxn>
              <a:cxn ang="0">
                <a:pos x="connsiteX1" y="connsiteY1"/>
              </a:cxn>
              <a:cxn ang="0">
                <a:pos x="connsiteX2" y="connsiteY2"/>
              </a:cxn>
              <a:cxn ang="0">
                <a:pos x="connsiteX3" y="connsiteY3"/>
              </a:cxn>
            </a:cxnLst>
            <a:rect l="l" t="t" r="r" b="b"/>
            <a:pathLst>
              <a:path w="3718352" h="3521835">
                <a:moveTo>
                  <a:pt x="0" y="0"/>
                </a:moveTo>
                <a:lnTo>
                  <a:pt x="3718352" y="0"/>
                </a:lnTo>
                <a:lnTo>
                  <a:pt x="3718352" y="3521835"/>
                </a:lnTo>
                <a:lnTo>
                  <a:pt x="0" y="3521835"/>
                </a:lnTo>
                <a:close/>
              </a:path>
            </a:pathLst>
          </a:custGeom>
        </p:spPr>
        <p:txBody>
          <a:bodyPr wrap="square">
            <a:noAutofit/>
          </a:bodyPr>
          <a:lstStyle>
            <a:lvl1pPr marL="0" indent="0">
              <a:buFontTx/>
              <a:buNone/>
              <a:defRPr sz="1200">
                <a:latin typeface="Gilroy Bold" panose="00000800000000000000" pitchFamily="50" charset="0"/>
                <a:ea typeface="Open Sans" panose="020B0606030504020204" pitchFamily="34" charset="0"/>
                <a:cs typeface="Open Sans" panose="020B0606030504020204" pitchFamily="34" charset="0"/>
              </a:defRPr>
            </a:lvl1pPr>
          </a:lstStyle>
          <a:p>
            <a:r>
              <a:rPr lang="en-US" dirty="0"/>
              <a:t>Picture</a:t>
            </a:r>
          </a:p>
        </p:txBody>
      </p:sp>
    </p:spTree>
    <p:extLst>
      <p:ext uri="{BB962C8B-B14F-4D97-AF65-F5344CB8AC3E}">
        <p14:creationId xmlns:p14="http://schemas.microsoft.com/office/powerpoint/2010/main" val="489515103"/>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171_Full Image without Header &amp; Footer">
    <p:spTree>
      <p:nvGrpSpPr>
        <p:cNvPr id="1" name=""/>
        <p:cNvGrpSpPr/>
        <p:nvPr/>
      </p:nvGrpSpPr>
      <p:grpSpPr>
        <a:xfrm>
          <a:off x="0" y="0"/>
          <a:ext cx="0" cy="0"/>
          <a:chOff x="0" y="0"/>
          <a:chExt cx="0" cy="0"/>
        </a:xfrm>
      </p:grpSpPr>
      <p:sp>
        <p:nvSpPr>
          <p:cNvPr id="18" name="Picture Placeholder 17">
            <a:extLst>
              <a:ext uri="{FF2B5EF4-FFF2-40B4-BE49-F238E27FC236}">
                <a16:creationId xmlns:a16="http://schemas.microsoft.com/office/drawing/2014/main" id="{E021B62C-BD60-4BC0-A130-CBF80D65A964}"/>
              </a:ext>
            </a:extLst>
          </p:cNvPr>
          <p:cNvSpPr>
            <a:spLocks noGrp="1"/>
          </p:cNvSpPr>
          <p:nvPr>
            <p:ph type="pic" sz="quarter" idx="23" hasCustomPrompt="1"/>
          </p:nvPr>
        </p:nvSpPr>
        <p:spPr>
          <a:xfrm>
            <a:off x="4218209" y="2216248"/>
            <a:ext cx="1277062" cy="1277062"/>
          </a:xfrm>
          <a:custGeom>
            <a:avLst/>
            <a:gdLst>
              <a:gd name="connsiteX0" fmla="*/ 638531 w 1277062"/>
              <a:gd name="connsiteY0" fmla="*/ 0 h 1277062"/>
              <a:gd name="connsiteX1" fmla="*/ 1277062 w 1277062"/>
              <a:gd name="connsiteY1" fmla="*/ 638531 h 1277062"/>
              <a:gd name="connsiteX2" fmla="*/ 638531 w 1277062"/>
              <a:gd name="connsiteY2" fmla="*/ 1277062 h 1277062"/>
              <a:gd name="connsiteX3" fmla="*/ 0 w 1277062"/>
              <a:gd name="connsiteY3" fmla="*/ 638531 h 1277062"/>
              <a:gd name="connsiteX4" fmla="*/ 638531 w 1277062"/>
              <a:gd name="connsiteY4" fmla="*/ 0 h 12770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77062" h="1277062">
                <a:moveTo>
                  <a:pt x="638531" y="0"/>
                </a:moveTo>
                <a:cubicBezTo>
                  <a:pt x="991182" y="0"/>
                  <a:pt x="1277062" y="285880"/>
                  <a:pt x="1277062" y="638531"/>
                </a:cubicBezTo>
                <a:cubicBezTo>
                  <a:pt x="1277062" y="991182"/>
                  <a:pt x="991182" y="1277062"/>
                  <a:pt x="638531" y="1277062"/>
                </a:cubicBezTo>
                <a:cubicBezTo>
                  <a:pt x="285880" y="1277062"/>
                  <a:pt x="0" y="991182"/>
                  <a:pt x="0" y="638531"/>
                </a:cubicBezTo>
                <a:cubicBezTo>
                  <a:pt x="0" y="285880"/>
                  <a:pt x="285880" y="0"/>
                  <a:pt x="638531" y="0"/>
                </a:cubicBezTo>
                <a:close/>
              </a:path>
            </a:pathLst>
          </a:custGeom>
        </p:spPr>
        <p:txBody>
          <a:bodyPr wrap="square">
            <a:noAutofit/>
          </a:bodyPr>
          <a:lstStyle>
            <a:lvl1pPr marL="0" indent="0">
              <a:buFontTx/>
              <a:buNone/>
              <a:defRPr sz="1200">
                <a:latin typeface="Gilroy Bold" panose="00000800000000000000" pitchFamily="50" charset="0"/>
                <a:ea typeface="Open Sans" panose="020B0606030504020204" pitchFamily="34" charset="0"/>
                <a:cs typeface="Open Sans" panose="020B0606030504020204" pitchFamily="34" charset="0"/>
              </a:defRPr>
            </a:lvl1pPr>
          </a:lstStyle>
          <a:p>
            <a:r>
              <a:rPr lang="en-US" dirty="0"/>
              <a:t>Picture</a:t>
            </a:r>
          </a:p>
        </p:txBody>
      </p:sp>
      <p:sp>
        <p:nvSpPr>
          <p:cNvPr id="19" name="Picture Placeholder 18">
            <a:extLst>
              <a:ext uri="{FF2B5EF4-FFF2-40B4-BE49-F238E27FC236}">
                <a16:creationId xmlns:a16="http://schemas.microsoft.com/office/drawing/2014/main" id="{601A6492-BD42-4656-A15B-9720D8754A8E}"/>
              </a:ext>
            </a:extLst>
          </p:cNvPr>
          <p:cNvSpPr>
            <a:spLocks noGrp="1"/>
          </p:cNvSpPr>
          <p:nvPr>
            <p:ph type="pic" sz="quarter" idx="24" hasCustomPrompt="1"/>
          </p:nvPr>
        </p:nvSpPr>
        <p:spPr>
          <a:xfrm>
            <a:off x="6696729" y="2216248"/>
            <a:ext cx="1277062" cy="1277062"/>
          </a:xfrm>
          <a:custGeom>
            <a:avLst/>
            <a:gdLst>
              <a:gd name="connsiteX0" fmla="*/ 638531 w 1277062"/>
              <a:gd name="connsiteY0" fmla="*/ 0 h 1277062"/>
              <a:gd name="connsiteX1" fmla="*/ 1277062 w 1277062"/>
              <a:gd name="connsiteY1" fmla="*/ 638531 h 1277062"/>
              <a:gd name="connsiteX2" fmla="*/ 638531 w 1277062"/>
              <a:gd name="connsiteY2" fmla="*/ 1277062 h 1277062"/>
              <a:gd name="connsiteX3" fmla="*/ 0 w 1277062"/>
              <a:gd name="connsiteY3" fmla="*/ 638531 h 1277062"/>
              <a:gd name="connsiteX4" fmla="*/ 638531 w 1277062"/>
              <a:gd name="connsiteY4" fmla="*/ 0 h 12770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77062" h="1277062">
                <a:moveTo>
                  <a:pt x="638531" y="0"/>
                </a:moveTo>
                <a:cubicBezTo>
                  <a:pt x="991182" y="0"/>
                  <a:pt x="1277062" y="285880"/>
                  <a:pt x="1277062" y="638531"/>
                </a:cubicBezTo>
                <a:cubicBezTo>
                  <a:pt x="1277062" y="991182"/>
                  <a:pt x="991182" y="1277062"/>
                  <a:pt x="638531" y="1277062"/>
                </a:cubicBezTo>
                <a:cubicBezTo>
                  <a:pt x="285880" y="1277062"/>
                  <a:pt x="0" y="991182"/>
                  <a:pt x="0" y="638531"/>
                </a:cubicBezTo>
                <a:cubicBezTo>
                  <a:pt x="0" y="285880"/>
                  <a:pt x="285880" y="0"/>
                  <a:pt x="638531" y="0"/>
                </a:cubicBezTo>
                <a:close/>
              </a:path>
            </a:pathLst>
          </a:custGeom>
        </p:spPr>
        <p:txBody>
          <a:bodyPr wrap="square">
            <a:noAutofit/>
          </a:bodyPr>
          <a:lstStyle>
            <a:lvl1pPr marL="0" indent="0">
              <a:buFontTx/>
              <a:buNone/>
              <a:defRPr sz="1200">
                <a:latin typeface="Gilroy Bold" panose="00000800000000000000" pitchFamily="50" charset="0"/>
                <a:ea typeface="Open Sans" panose="020B0606030504020204" pitchFamily="34" charset="0"/>
                <a:cs typeface="Open Sans" panose="020B0606030504020204" pitchFamily="34" charset="0"/>
              </a:defRPr>
            </a:lvl1pPr>
          </a:lstStyle>
          <a:p>
            <a:r>
              <a:rPr lang="en-US" dirty="0"/>
              <a:t>Picture</a:t>
            </a:r>
          </a:p>
        </p:txBody>
      </p:sp>
      <p:sp>
        <p:nvSpPr>
          <p:cNvPr id="20" name="Picture Placeholder 19">
            <a:extLst>
              <a:ext uri="{FF2B5EF4-FFF2-40B4-BE49-F238E27FC236}">
                <a16:creationId xmlns:a16="http://schemas.microsoft.com/office/drawing/2014/main" id="{0EFB202D-C7CA-4CE2-AA3B-F70DF81A677B}"/>
              </a:ext>
            </a:extLst>
          </p:cNvPr>
          <p:cNvSpPr>
            <a:spLocks noGrp="1"/>
          </p:cNvSpPr>
          <p:nvPr>
            <p:ph type="pic" sz="quarter" idx="25" hasCustomPrompt="1"/>
          </p:nvPr>
        </p:nvSpPr>
        <p:spPr>
          <a:xfrm>
            <a:off x="9175249" y="2216248"/>
            <a:ext cx="1277062" cy="1277062"/>
          </a:xfrm>
          <a:custGeom>
            <a:avLst/>
            <a:gdLst>
              <a:gd name="connsiteX0" fmla="*/ 638531 w 1277062"/>
              <a:gd name="connsiteY0" fmla="*/ 0 h 1277062"/>
              <a:gd name="connsiteX1" fmla="*/ 1277062 w 1277062"/>
              <a:gd name="connsiteY1" fmla="*/ 638531 h 1277062"/>
              <a:gd name="connsiteX2" fmla="*/ 638531 w 1277062"/>
              <a:gd name="connsiteY2" fmla="*/ 1277062 h 1277062"/>
              <a:gd name="connsiteX3" fmla="*/ 0 w 1277062"/>
              <a:gd name="connsiteY3" fmla="*/ 638531 h 1277062"/>
              <a:gd name="connsiteX4" fmla="*/ 638531 w 1277062"/>
              <a:gd name="connsiteY4" fmla="*/ 0 h 12770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77062" h="1277062">
                <a:moveTo>
                  <a:pt x="638531" y="0"/>
                </a:moveTo>
                <a:cubicBezTo>
                  <a:pt x="991182" y="0"/>
                  <a:pt x="1277062" y="285880"/>
                  <a:pt x="1277062" y="638531"/>
                </a:cubicBezTo>
                <a:cubicBezTo>
                  <a:pt x="1277062" y="991182"/>
                  <a:pt x="991182" y="1277062"/>
                  <a:pt x="638531" y="1277062"/>
                </a:cubicBezTo>
                <a:cubicBezTo>
                  <a:pt x="285880" y="1277062"/>
                  <a:pt x="0" y="991182"/>
                  <a:pt x="0" y="638531"/>
                </a:cubicBezTo>
                <a:cubicBezTo>
                  <a:pt x="0" y="285880"/>
                  <a:pt x="285880" y="0"/>
                  <a:pt x="638531" y="0"/>
                </a:cubicBezTo>
                <a:close/>
              </a:path>
            </a:pathLst>
          </a:custGeom>
        </p:spPr>
        <p:txBody>
          <a:bodyPr wrap="square">
            <a:noAutofit/>
          </a:bodyPr>
          <a:lstStyle>
            <a:lvl1pPr marL="0" indent="0">
              <a:buFontTx/>
              <a:buNone/>
              <a:defRPr sz="1200">
                <a:latin typeface="Gilroy Bold" panose="00000800000000000000" pitchFamily="50" charset="0"/>
                <a:ea typeface="Open Sans" panose="020B0606030504020204" pitchFamily="34" charset="0"/>
                <a:cs typeface="Open Sans" panose="020B0606030504020204" pitchFamily="34" charset="0"/>
              </a:defRPr>
            </a:lvl1pPr>
          </a:lstStyle>
          <a:p>
            <a:r>
              <a:rPr lang="en-US" dirty="0"/>
              <a:t>Picture</a:t>
            </a:r>
          </a:p>
        </p:txBody>
      </p:sp>
      <p:sp>
        <p:nvSpPr>
          <p:cNvPr id="10" name="Date Placeholder 9">
            <a:extLst>
              <a:ext uri="{FF2B5EF4-FFF2-40B4-BE49-F238E27FC236}">
                <a16:creationId xmlns:a16="http://schemas.microsoft.com/office/drawing/2014/main" id="{430CBA46-36AA-4014-8E8F-D905D1222651}"/>
              </a:ext>
            </a:extLst>
          </p:cNvPr>
          <p:cNvSpPr>
            <a:spLocks noGrp="1"/>
          </p:cNvSpPr>
          <p:nvPr>
            <p:ph type="dt" sz="half" idx="10"/>
          </p:nvPr>
        </p:nvSpPr>
        <p:spPr>
          <a:xfrm>
            <a:off x="7621035" y="6246626"/>
            <a:ext cx="1752600" cy="365125"/>
          </a:xfrm>
          <a:prstGeom prst="rect">
            <a:avLst/>
          </a:prstGeom>
        </p:spPr>
        <p:txBody>
          <a:bodyPr/>
          <a:lstStyle>
            <a:lvl1pPr>
              <a:defRPr/>
            </a:lvl1pPr>
          </a:lstStyle>
          <a:p>
            <a:endParaRPr lang="en-US" dirty="0"/>
          </a:p>
        </p:txBody>
      </p:sp>
      <p:sp>
        <p:nvSpPr>
          <p:cNvPr id="11" name="Footer Placeholder 10">
            <a:extLst>
              <a:ext uri="{FF2B5EF4-FFF2-40B4-BE49-F238E27FC236}">
                <a16:creationId xmlns:a16="http://schemas.microsoft.com/office/drawing/2014/main" id="{0F4D5120-9DBC-474C-A95A-343DD37B99DF}"/>
              </a:ext>
            </a:extLst>
          </p:cNvPr>
          <p:cNvSpPr>
            <a:spLocks noGrp="1"/>
          </p:cNvSpPr>
          <p:nvPr>
            <p:ph type="ftr" sz="quarter" idx="11"/>
          </p:nvPr>
        </p:nvSpPr>
        <p:spPr>
          <a:xfrm>
            <a:off x="9621022" y="6246626"/>
            <a:ext cx="1512294" cy="365125"/>
          </a:xfrm>
          <a:prstGeom prst="rect">
            <a:avLst/>
          </a:prstGeom>
        </p:spPr>
        <p:txBody>
          <a:bodyPr/>
          <a:lstStyle>
            <a:lvl1pPr algn="l">
              <a:defRPr/>
            </a:lvl1pPr>
          </a:lstStyle>
          <a:p>
            <a:endParaRPr lang="en-US" dirty="0"/>
          </a:p>
        </p:txBody>
      </p:sp>
      <p:sp>
        <p:nvSpPr>
          <p:cNvPr id="12" name="Title 11">
            <a:extLst>
              <a:ext uri="{FF2B5EF4-FFF2-40B4-BE49-F238E27FC236}">
                <a16:creationId xmlns:a16="http://schemas.microsoft.com/office/drawing/2014/main" id="{26122FCE-F372-4FF9-98DB-DF189302FD42}"/>
              </a:ext>
            </a:extLst>
          </p:cNvPr>
          <p:cNvSpPr>
            <a:spLocks noGrp="1"/>
          </p:cNvSpPr>
          <p:nvPr>
            <p:ph type="title"/>
          </p:nvPr>
        </p:nvSpPr>
        <p:spPr>
          <a:xfrm>
            <a:off x="573520" y="720725"/>
            <a:ext cx="10515600" cy="787400"/>
          </a:xfrm>
        </p:spPr>
        <p:txBody>
          <a:bodyPr/>
          <a:lstStyle>
            <a:lvl1pPr algn="l">
              <a:defRPr/>
            </a:lvl1pPr>
          </a:lstStyle>
          <a:p>
            <a:r>
              <a:rPr lang="de-DE"/>
              <a:t>Mastertitelformat bearbeiten</a:t>
            </a:r>
            <a:endParaRPr lang="en-US" dirty="0"/>
          </a:p>
        </p:txBody>
      </p:sp>
      <p:sp>
        <p:nvSpPr>
          <p:cNvPr id="13" name="TextBox 12">
            <a:extLst>
              <a:ext uri="{FF2B5EF4-FFF2-40B4-BE49-F238E27FC236}">
                <a16:creationId xmlns:a16="http://schemas.microsoft.com/office/drawing/2014/main" id="{6537D019-FD2C-4F36-B5C9-871ADBA75302}"/>
              </a:ext>
            </a:extLst>
          </p:cNvPr>
          <p:cNvSpPr txBox="1"/>
          <p:nvPr userDrawn="1"/>
        </p:nvSpPr>
        <p:spPr>
          <a:xfrm>
            <a:off x="580663" y="551295"/>
            <a:ext cx="5821682" cy="276999"/>
          </a:xfrm>
          <a:prstGeom prst="rect">
            <a:avLst/>
          </a:prstGeom>
          <a:noFill/>
        </p:spPr>
        <p:txBody>
          <a:bodyPr wrap="square" rtlCol="0">
            <a:spAutoFit/>
          </a:bodyPr>
          <a:lstStyle/>
          <a:p>
            <a:pPr algn="l"/>
            <a:r>
              <a:rPr lang="en-US" sz="1200" spc="100" dirty="0">
                <a:latin typeface="Gilroy Light" panose="00000400000000000000" pitchFamily="50" charset="0"/>
                <a:ea typeface="Open Sans Semibold" panose="020B0706030804020204" pitchFamily="34" charset="0"/>
                <a:cs typeface="Open Sans Semibold" panose="020B0706030804020204" pitchFamily="34" charset="0"/>
              </a:rPr>
              <a:t>Corporate Business Plan</a:t>
            </a:r>
          </a:p>
        </p:txBody>
      </p:sp>
      <p:cxnSp>
        <p:nvCxnSpPr>
          <p:cNvPr id="14" name="Straight Connector 13">
            <a:extLst>
              <a:ext uri="{FF2B5EF4-FFF2-40B4-BE49-F238E27FC236}">
                <a16:creationId xmlns:a16="http://schemas.microsoft.com/office/drawing/2014/main" id="{085246DE-E5D8-4CEE-9EC1-B8FEF23440D5}"/>
              </a:ext>
            </a:extLst>
          </p:cNvPr>
          <p:cNvCxnSpPr>
            <a:cxnSpLocks/>
          </p:cNvCxnSpPr>
          <p:nvPr userDrawn="1"/>
        </p:nvCxnSpPr>
        <p:spPr>
          <a:xfrm>
            <a:off x="678296" y="1608815"/>
            <a:ext cx="667657"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17" name="Picture Placeholder 16">
            <a:extLst>
              <a:ext uri="{FF2B5EF4-FFF2-40B4-BE49-F238E27FC236}">
                <a16:creationId xmlns:a16="http://schemas.microsoft.com/office/drawing/2014/main" id="{7E522B5E-DDD2-43E0-8917-07DE6A5200C0}"/>
              </a:ext>
            </a:extLst>
          </p:cNvPr>
          <p:cNvSpPr>
            <a:spLocks noGrp="1"/>
          </p:cNvSpPr>
          <p:nvPr>
            <p:ph type="pic" sz="quarter" idx="22" hasCustomPrompt="1"/>
          </p:nvPr>
        </p:nvSpPr>
        <p:spPr>
          <a:xfrm>
            <a:off x="1739689" y="2216248"/>
            <a:ext cx="1277062" cy="1277062"/>
          </a:xfrm>
          <a:custGeom>
            <a:avLst/>
            <a:gdLst>
              <a:gd name="connsiteX0" fmla="*/ 638531 w 1277062"/>
              <a:gd name="connsiteY0" fmla="*/ 0 h 1277062"/>
              <a:gd name="connsiteX1" fmla="*/ 1277062 w 1277062"/>
              <a:gd name="connsiteY1" fmla="*/ 638531 h 1277062"/>
              <a:gd name="connsiteX2" fmla="*/ 638531 w 1277062"/>
              <a:gd name="connsiteY2" fmla="*/ 1277062 h 1277062"/>
              <a:gd name="connsiteX3" fmla="*/ 0 w 1277062"/>
              <a:gd name="connsiteY3" fmla="*/ 638531 h 1277062"/>
              <a:gd name="connsiteX4" fmla="*/ 638531 w 1277062"/>
              <a:gd name="connsiteY4" fmla="*/ 0 h 12770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77062" h="1277062">
                <a:moveTo>
                  <a:pt x="638531" y="0"/>
                </a:moveTo>
                <a:cubicBezTo>
                  <a:pt x="991182" y="0"/>
                  <a:pt x="1277062" y="285880"/>
                  <a:pt x="1277062" y="638531"/>
                </a:cubicBezTo>
                <a:cubicBezTo>
                  <a:pt x="1277062" y="991182"/>
                  <a:pt x="991182" y="1277062"/>
                  <a:pt x="638531" y="1277062"/>
                </a:cubicBezTo>
                <a:cubicBezTo>
                  <a:pt x="285880" y="1277062"/>
                  <a:pt x="0" y="991182"/>
                  <a:pt x="0" y="638531"/>
                </a:cubicBezTo>
                <a:cubicBezTo>
                  <a:pt x="0" y="285880"/>
                  <a:pt x="285880" y="0"/>
                  <a:pt x="638531" y="0"/>
                </a:cubicBezTo>
                <a:close/>
              </a:path>
            </a:pathLst>
          </a:custGeom>
        </p:spPr>
        <p:txBody>
          <a:bodyPr wrap="square">
            <a:noAutofit/>
          </a:bodyPr>
          <a:lstStyle>
            <a:lvl1pPr marL="0" indent="0">
              <a:buFontTx/>
              <a:buNone/>
              <a:defRPr sz="1200">
                <a:latin typeface="Gilroy Bold" panose="00000800000000000000" pitchFamily="50" charset="0"/>
                <a:ea typeface="Open Sans" panose="020B0606030504020204" pitchFamily="34" charset="0"/>
                <a:cs typeface="Open Sans" panose="020B0606030504020204" pitchFamily="34" charset="0"/>
              </a:defRPr>
            </a:lvl1pPr>
          </a:lstStyle>
          <a:p>
            <a:r>
              <a:rPr lang="en-US" dirty="0"/>
              <a:t>Picture</a:t>
            </a:r>
          </a:p>
        </p:txBody>
      </p:sp>
    </p:spTree>
    <p:extLst>
      <p:ext uri="{BB962C8B-B14F-4D97-AF65-F5344CB8AC3E}">
        <p14:creationId xmlns:p14="http://schemas.microsoft.com/office/powerpoint/2010/main" val="3295448972"/>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userDrawn="1">
  <p:cSld name="169_Full Image without Header &amp; Footer">
    <p:spTree>
      <p:nvGrpSpPr>
        <p:cNvPr id="1" name=""/>
        <p:cNvGrpSpPr/>
        <p:nvPr/>
      </p:nvGrpSpPr>
      <p:grpSpPr>
        <a:xfrm>
          <a:off x="0" y="0"/>
          <a:ext cx="0" cy="0"/>
          <a:chOff x="0" y="0"/>
          <a:chExt cx="0" cy="0"/>
        </a:xfrm>
      </p:grpSpPr>
      <p:sp>
        <p:nvSpPr>
          <p:cNvPr id="10" name="Date Placeholder 9">
            <a:extLst>
              <a:ext uri="{FF2B5EF4-FFF2-40B4-BE49-F238E27FC236}">
                <a16:creationId xmlns:a16="http://schemas.microsoft.com/office/drawing/2014/main" id="{430CBA46-36AA-4014-8E8F-D905D1222651}"/>
              </a:ext>
            </a:extLst>
          </p:cNvPr>
          <p:cNvSpPr>
            <a:spLocks noGrp="1"/>
          </p:cNvSpPr>
          <p:nvPr>
            <p:ph type="dt" sz="half" idx="10"/>
          </p:nvPr>
        </p:nvSpPr>
        <p:spPr>
          <a:xfrm>
            <a:off x="7621035" y="6246626"/>
            <a:ext cx="1752600" cy="365125"/>
          </a:xfrm>
          <a:prstGeom prst="rect">
            <a:avLst/>
          </a:prstGeom>
        </p:spPr>
        <p:txBody>
          <a:bodyPr/>
          <a:lstStyle>
            <a:lvl1pPr>
              <a:defRPr/>
            </a:lvl1pPr>
          </a:lstStyle>
          <a:p>
            <a:endParaRPr lang="en-US" dirty="0"/>
          </a:p>
        </p:txBody>
      </p:sp>
      <p:sp>
        <p:nvSpPr>
          <p:cNvPr id="11" name="Footer Placeholder 10">
            <a:extLst>
              <a:ext uri="{FF2B5EF4-FFF2-40B4-BE49-F238E27FC236}">
                <a16:creationId xmlns:a16="http://schemas.microsoft.com/office/drawing/2014/main" id="{0F4D5120-9DBC-474C-A95A-343DD37B99DF}"/>
              </a:ext>
            </a:extLst>
          </p:cNvPr>
          <p:cNvSpPr>
            <a:spLocks noGrp="1"/>
          </p:cNvSpPr>
          <p:nvPr>
            <p:ph type="ftr" sz="quarter" idx="11"/>
          </p:nvPr>
        </p:nvSpPr>
        <p:spPr>
          <a:xfrm>
            <a:off x="9621022" y="6246626"/>
            <a:ext cx="1512294" cy="365125"/>
          </a:xfrm>
          <a:prstGeom prst="rect">
            <a:avLst/>
          </a:prstGeom>
        </p:spPr>
        <p:txBody>
          <a:bodyPr/>
          <a:lstStyle>
            <a:lvl1pPr algn="l">
              <a:defRPr/>
            </a:lvl1pPr>
          </a:lstStyle>
          <a:p>
            <a:endParaRPr lang="en-US" dirty="0"/>
          </a:p>
        </p:txBody>
      </p:sp>
      <p:sp>
        <p:nvSpPr>
          <p:cNvPr id="12" name="Title 11">
            <a:extLst>
              <a:ext uri="{FF2B5EF4-FFF2-40B4-BE49-F238E27FC236}">
                <a16:creationId xmlns:a16="http://schemas.microsoft.com/office/drawing/2014/main" id="{26122FCE-F372-4FF9-98DB-DF189302FD42}"/>
              </a:ext>
            </a:extLst>
          </p:cNvPr>
          <p:cNvSpPr>
            <a:spLocks noGrp="1"/>
          </p:cNvSpPr>
          <p:nvPr>
            <p:ph type="title"/>
          </p:nvPr>
        </p:nvSpPr>
        <p:spPr>
          <a:xfrm>
            <a:off x="573520" y="720725"/>
            <a:ext cx="10515600" cy="787400"/>
          </a:xfrm>
        </p:spPr>
        <p:txBody>
          <a:bodyPr/>
          <a:lstStyle>
            <a:lvl1pPr algn="l">
              <a:defRPr/>
            </a:lvl1pPr>
          </a:lstStyle>
          <a:p>
            <a:r>
              <a:rPr lang="de-DE"/>
              <a:t>Mastertitelformat bearbeiten</a:t>
            </a:r>
            <a:endParaRPr lang="en-US" dirty="0"/>
          </a:p>
        </p:txBody>
      </p:sp>
      <p:sp>
        <p:nvSpPr>
          <p:cNvPr id="13" name="TextBox 12">
            <a:extLst>
              <a:ext uri="{FF2B5EF4-FFF2-40B4-BE49-F238E27FC236}">
                <a16:creationId xmlns:a16="http://schemas.microsoft.com/office/drawing/2014/main" id="{6537D019-FD2C-4F36-B5C9-871ADBA75302}"/>
              </a:ext>
            </a:extLst>
          </p:cNvPr>
          <p:cNvSpPr txBox="1"/>
          <p:nvPr userDrawn="1"/>
        </p:nvSpPr>
        <p:spPr>
          <a:xfrm>
            <a:off x="580663" y="551295"/>
            <a:ext cx="5821682" cy="276999"/>
          </a:xfrm>
          <a:prstGeom prst="rect">
            <a:avLst/>
          </a:prstGeom>
          <a:noFill/>
        </p:spPr>
        <p:txBody>
          <a:bodyPr wrap="square" rtlCol="0">
            <a:spAutoFit/>
          </a:bodyPr>
          <a:lstStyle/>
          <a:p>
            <a:pPr algn="l"/>
            <a:r>
              <a:rPr lang="en-US" sz="1200" spc="100" dirty="0">
                <a:latin typeface="Gilroy Light" panose="00000400000000000000" pitchFamily="50" charset="0"/>
                <a:ea typeface="Open Sans Semibold" panose="020B0706030804020204" pitchFamily="34" charset="0"/>
                <a:cs typeface="Open Sans Semibold" panose="020B0706030804020204" pitchFamily="34" charset="0"/>
              </a:rPr>
              <a:t>Corporate Business Plan</a:t>
            </a:r>
          </a:p>
        </p:txBody>
      </p:sp>
      <p:cxnSp>
        <p:nvCxnSpPr>
          <p:cNvPr id="14" name="Straight Connector 13">
            <a:extLst>
              <a:ext uri="{FF2B5EF4-FFF2-40B4-BE49-F238E27FC236}">
                <a16:creationId xmlns:a16="http://schemas.microsoft.com/office/drawing/2014/main" id="{085246DE-E5D8-4CEE-9EC1-B8FEF23440D5}"/>
              </a:ext>
            </a:extLst>
          </p:cNvPr>
          <p:cNvCxnSpPr>
            <a:cxnSpLocks/>
          </p:cNvCxnSpPr>
          <p:nvPr userDrawn="1"/>
        </p:nvCxnSpPr>
        <p:spPr>
          <a:xfrm>
            <a:off x="678296" y="1608815"/>
            <a:ext cx="667657"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9" name="Picture Placeholder 8">
            <a:extLst>
              <a:ext uri="{FF2B5EF4-FFF2-40B4-BE49-F238E27FC236}">
                <a16:creationId xmlns:a16="http://schemas.microsoft.com/office/drawing/2014/main" id="{95B93FE6-3787-48AD-B65E-E05D7187D6AE}"/>
              </a:ext>
            </a:extLst>
          </p:cNvPr>
          <p:cNvSpPr>
            <a:spLocks noGrp="1"/>
          </p:cNvSpPr>
          <p:nvPr>
            <p:ph type="pic" sz="quarter" idx="22" hasCustomPrompt="1"/>
          </p:nvPr>
        </p:nvSpPr>
        <p:spPr>
          <a:xfrm>
            <a:off x="551296" y="2267856"/>
            <a:ext cx="4987704" cy="3408947"/>
          </a:xfrm>
          <a:custGeom>
            <a:avLst/>
            <a:gdLst>
              <a:gd name="connsiteX0" fmla="*/ 0 w 4987704"/>
              <a:gd name="connsiteY0" fmla="*/ 0 h 3408947"/>
              <a:gd name="connsiteX1" fmla="*/ 4987704 w 4987704"/>
              <a:gd name="connsiteY1" fmla="*/ 0 h 3408947"/>
              <a:gd name="connsiteX2" fmla="*/ 4987704 w 4987704"/>
              <a:gd name="connsiteY2" fmla="*/ 3408947 h 3408947"/>
              <a:gd name="connsiteX3" fmla="*/ 0 w 4987704"/>
              <a:gd name="connsiteY3" fmla="*/ 3408947 h 3408947"/>
            </a:gdLst>
            <a:ahLst/>
            <a:cxnLst>
              <a:cxn ang="0">
                <a:pos x="connsiteX0" y="connsiteY0"/>
              </a:cxn>
              <a:cxn ang="0">
                <a:pos x="connsiteX1" y="connsiteY1"/>
              </a:cxn>
              <a:cxn ang="0">
                <a:pos x="connsiteX2" y="connsiteY2"/>
              </a:cxn>
              <a:cxn ang="0">
                <a:pos x="connsiteX3" y="connsiteY3"/>
              </a:cxn>
            </a:cxnLst>
            <a:rect l="l" t="t" r="r" b="b"/>
            <a:pathLst>
              <a:path w="4987704" h="3408947">
                <a:moveTo>
                  <a:pt x="0" y="0"/>
                </a:moveTo>
                <a:lnTo>
                  <a:pt x="4987704" y="0"/>
                </a:lnTo>
                <a:lnTo>
                  <a:pt x="4987704" y="3408947"/>
                </a:lnTo>
                <a:lnTo>
                  <a:pt x="0" y="3408947"/>
                </a:lnTo>
                <a:close/>
              </a:path>
            </a:pathLst>
          </a:custGeom>
        </p:spPr>
        <p:txBody>
          <a:bodyPr wrap="square">
            <a:noAutofit/>
          </a:bodyPr>
          <a:lstStyle>
            <a:lvl1pPr marL="0" indent="0">
              <a:buFontTx/>
              <a:buNone/>
              <a:defRPr sz="1200">
                <a:latin typeface="Gilroy Bold" panose="00000800000000000000" pitchFamily="50" charset="0"/>
                <a:ea typeface="Open Sans" panose="020B0606030504020204" pitchFamily="34" charset="0"/>
                <a:cs typeface="Open Sans" panose="020B0606030504020204" pitchFamily="34" charset="0"/>
              </a:defRPr>
            </a:lvl1pPr>
          </a:lstStyle>
          <a:p>
            <a:r>
              <a:rPr lang="en-US" dirty="0"/>
              <a:t>Picture</a:t>
            </a:r>
          </a:p>
        </p:txBody>
      </p:sp>
    </p:spTree>
    <p:extLst>
      <p:ext uri="{BB962C8B-B14F-4D97-AF65-F5344CB8AC3E}">
        <p14:creationId xmlns:p14="http://schemas.microsoft.com/office/powerpoint/2010/main" val="3255857717"/>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userDrawn="1">
  <p:cSld name="173_Full Image without Header &amp; Footer">
    <p:spTree>
      <p:nvGrpSpPr>
        <p:cNvPr id="1" name=""/>
        <p:cNvGrpSpPr/>
        <p:nvPr/>
      </p:nvGrpSpPr>
      <p:grpSpPr>
        <a:xfrm>
          <a:off x="0" y="0"/>
          <a:ext cx="0" cy="0"/>
          <a:chOff x="0" y="0"/>
          <a:chExt cx="0" cy="0"/>
        </a:xfrm>
      </p:grpSpPr>
      <p:sp>
        <p:nvSpPr>
          <p:cNvPr id="10" name="Date Placeholder 9">
            <a:extLst>
              <a:ext uri="{FF2B5EF4-FFF2-40B4-BE49-F238E27FC236}">
                <a16:creationId xmlns:a16="http://schemas.microsoft.com/office/drawing/2014/main" id="{430CBA46-36AA-4014-8E8F-D905D1222651}"/>
              </a:ext>
            </a:extLst>
          </p:cNvPr>
          <p:cNvSpPr>
            <a:spLocks noGrp="1"/>
          </p:cNvSpPr>
          <p:nvPr>
            <p:ph type="dt" sz="half" idx="10"/>
          </p:nvPr>
        </p:nvSpPr>
        <p:spPr>
          <a:xfrm>
            <a:off x="7621035" y="6246626"/>
            <a:ext cx="1752600" cy="365125"/>
          </a:xfrm>
          <a:prstGeom prst="rect">
            <a:avLst/>
          </a:prstGeom>
        </p:spPr>
        <p:txBody>
          <a:bodyPr/>
          <a:lstStyle>
            <a:lvl1pPr>
              <a:defRPr/>
            </a:lvl1pPr>
          </a:lstStyle>
          <a:p>
            <a:endParaRPr lang="en-US" dirty="0"/>
          </a:p>
        </p:txBody>
      </p:sp>
      <p:sp>
        <p:nvSpPr>
          <p:cNvPr id="11" name="Footer Placeholder 10">
            <a:extLst>
              <a:ext uri="{FF2B5EF4-FFF2-40B4-BE49-F238E27FC236}">
                <a16:creationId xmlns:a16="http://schemas.microsoft.com/office/drawing/2014/main" id="{0F4D5120-9DBC-474C-A95A-343DD37B99DF}"/>
              </a:ext>
            </a:extLst>
          </p:cNvPr>
          <p:cNvSpPr>
            <a:spLocks noGrp="1"/>
          </p:cNvSpPr>
          <p:nvPr>
            <p:ph type="ftr" sz="quarter" idx="11"/>
          </p:nvPr>
        </p:nvSpPr>
        <p:spPr>
          <a:xfrm>
            <a:off x="9621022" y="6246626"/>
            <a:ext cx="1512294" cy="365125"/>
          </a:xfrm>
          <a:prstGeom prst="rect">
            <a:avLst/>
          </a:prstGeom>
        </p:spPr>
        <p:txBody>
          <a:bodyPr/>
          <a:lstStyle>
            <a:lvl1pPr algn="l">
              <a:defRPr/>
            </a:lvl1pPr>
          </a:lstStyle>
          <a:p>
            <a:endParaRPr lang="en-US" dirty="0"/>
          </a:p>
        </p:txBody>
      </p:sp>
      <p:sp>
        <p:nvSpPr>
          <p:cNvPr id="12" name="Title 11">
            <a:extLst>
              <a:ext uri="{FF2B5EF4-FFF2-40B4-BE49-F238E27FC236}">
                <a16:creationId xmlns:a16="http://schemas.microsoft.com/office/drawing/2014/main" id="{26122FCE-F372-4FF9-98DB-DF189302FD42}"/>
              </a:ext>
            </a:extLst>
          </p:cNvPr>
          <p:cNvSpPr>
            <a:spLocks noGrp="1"/>
          </p:cNvSpPr>
          <p:nvPr>
            <p:ph type="title"/>
          </p:nvPr>
        </p:nvSpPr>
        <p:spPr>
          <a:xfrm>
            <a:off x="573520" y="720725"/>
            <a:ext cx="10515600" cy="787400"/>
          </a:xfrm>
        </p:spPr>
        <p:txBody>
          <a:bodyPr/>
          <a:lstStyle>
            <a:lvl1pPr algn="l">
              <a:defRPr/>
            </a:lvl1pPr>
          </a:lstStyle>
          <a:p>
            <a:r>
              <a:rPr lang="de-DE"/>
              <a:t>Mastertitelformat bearbeiten</a:t>
            </a:r>
            <a:endParaRPr lang="en-US" dirty="0"/>
          </a:p>
        </p:txBody>
      </p:sp>
      <p:sp>
        <p:nvSpPr>
          <p:cNvPr id="13" name="TextBox 12">
            <a:extLst>
              <a:ext uri="{FF2B5EF4-FFF2-40B4-BE49-F238E27FC236}">
                <a16:creationId xmlns:a16="http://schemas.microsoft.com/office/drawing/2014/main" id="{6537D019-FD2C-4F36-B5C9-871ADBA75302}"/>
              </a:ext>
            </a:extLst>
          </p:cNvPr>
          <p:cNvSpPr txBox="1"/>
          <p:nvPr userDrawn="1"/>
        </p:nvSpPr>
        <p:spPr>
          <a:xfrm>
            <a:off x="580663" y="551295"/>
            <a:ext cx="5821682" cy="276999"/>
          </a:xfrm>
          <a:prstGeom prst="rect">
            <a:avLst/>
          </a:prstGeom>
          <a:noFill/>
        </p:spPr>
        <p:txBody>
          <a:bodyPr wrap="square" rtlCol="0">
            <a:spAutoFit/>
          </a:bodyPr>
          <a:lstStyle/>
          <a:p>
            <a:pPr algn="l"/>
            <a:r>
              <a:rPr lang="en-US" sz="1200" spc="100" dirty="0">
                <a:latin typeface="Gilroy Light" panose="00000400000000000000" pitchFamily="50" charset="0"/>
                <a:ea typeface="Open Sans Semibold" panose="020B0706030804020204" pitchFamily="34" charset="0"/>
                <a:cs typeface="Open Sans Semibold" panose="020B0706030804020204" pitchFamily="34" charset="0"/>
              </a:rPr>
              <a:t>Corporate Business Plan</a:t>
            </a:r>
          </a:p>
        </p:txBody>
      </p:sp>
      <p:cxnSp>
        <p:nvCxnSpPr>
          <p:cNvPr id="14" name="Straight Connector 13">
            <a:extLst>
              <a:ext uri="{FF2B5EF4-FFF2-40B4-BE49-F238E27FC236}">
                <a16:creationId xmlns:a16="http://schemas.microsoft.com/office/drawing/2014/main" id="{085246DE-E5D8-4CEE-9EC1-B8FEF23440D5}"/>
              </a:ext>
            </a:extLst>
          </p:cNvPr>
          <p:cNvCxnSpPr>
            <a:cxnSpLocks/>
          </p:cNvCxnSpPr>
          <p:nvPr userDrawn="1"/>
        </p:nvCxnSpPr>
        <p:spPr>
          <a:xfrm>
            <a:off x="678296" y="1608815"/>
            <a:ext cx="667657"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15" name="Picture Placeholder 14">
            <a:extLst>
              <a:ext uri="{FF2B5EF4-FFF2-40B4-BE49-F238E27FC236}">
                <a16:creationId xmlns:a16="http://schemas.microsoft.com/office/drawing/2014/main" id="{3C733B14-B070-449A-B614-A0E01F151FC6}"/>
              </a:ext>
            </a:extLst>
          </p:cNvPr>
          <p:cNvSpPr>
            <a:spLocks noGrp="1"/>
          </p:cNvSpPr>
          <p:nvPr>
            <p:ph type="pic" sz="quarter" idx="22" hasCustomPrompt="1"/>
          </p:nvPr>
        </p:nvSpPr>
        <p:spPr>
          <a:xfrm>
            <a:off x="551297" y="2159000"/>
            <a:ext cx="4927483" cy="3733800"/>
          </a:xfrm>
          <a:custGeom>
            <a:avLst/>
            <a:gdLst>
              <a:gd name="connsiteX0" fmla="*/ 0 w 4927483"/>
              <a:gd name="connsiteY0" fmla="*/ 0 h 3733800"/>
              <a:gd name="connsiteX1" fmla="*/ 4927483 w 4927483"/>
              <a:gd name="connsiteY1" fmla="*/ 0 h 3733800"/>
              <a:gd name="connsiteX2" fmla="*/ 4927483 w 4927483"/>
              <a:gd name="connsiteY2" fmla="*/ 3733800 h 3733800"/>
              <a:gd name="connsiteX3" fmla="*/ 0 w 4927483"/>
              <a:gd name="connsiteY3" fmla="*/ 3733800 h 3733800"/>
            </a:gdLst>
            <a:ahLst/>
            <a:cxnLst>
              <a:cxn ang="0">
                <a:pos x="connsiteX0" y="connsiteY0"/>
              </a:cxn>
              <a:cxn ang="0">
                <a:pos x="connsiteX1" y="connsiteY1"/>
              </a:cxn>
              <a:cxn ang="0">
                <a:pos x="connsiteX2" y="connsiteY2"/>
              </a:cxn>
              <a:cxn ang="0">
                <a:pos x="connsiteX3" y="connsiteY3"/>
              </a:cxn>
            </a:cxnLst>
            <a:rect l="l" t="t" r="r" b="b"/>
            <a:pathLst>
              <a:path w="4927483" h="3733800">
                <a:moveTo>
                  <a:pt x="0" y="0"/>
                </a:moveTo>
                <a:lnTo>
                  <a:pt x="4927483" y="0"/>
                </a:lnTo>
                <a:lnTo>
                  <a:pt x="4927483" y="3733800"/>
                </a:lnTo>
                <a:lnTo>
                  <a:pt x="0" y="3733800"/>
                </a:lnTo>
                <a:close/>
              </a:path>
            </a:pathLst>
          </a:custGeom>
        </p:spPr>
        <p:txBody>
          <a:bodyPr wrap="square">
            <a:noAutofit/>
          </a:bodyPr>
          <a:lstStyle>
            <a:lvl1pPr marL="0" indent="0">
              <a:buFontTx/>
              <a:buNone/>
              <a:defRPr sz="1200">
                <a:latin typeface="Gilroy Bold" panose="00000800000000000000" pitchFamily="50" charset="0"/>
                <a:ea typeface="Open Sans" panose="020B0606030504020204" pitchFamily="34" charset="0"/>
                <a:cs typeface="Open Sans" panose="020B0606030504020204" pitchFamily="34" charset="0"/>
              </a:defRPr>
            </a:lvl1pPr>
          </a:lstStyle>
          <a:p>
            <a:r>
              <a:rPr lang="en-US" dirty="0"/>
              <a:t>Picture</a:t>
            </a:r>
          </a:p>
        </p:txBody>
      </p:sp>
    </p:spTree>
    <p:extLst>
      <p:ext uri="{BB962C8B-B14F-4D97-AF65-F5344CB8AC3E}">
        <p14:creationId xmlns:p14="http://schemas.microsoft.com/office/powerpoint/2010/main" val="3504792674"/>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userDrawn="1">
  <p:cSld name="168_Full Image without Header &amp; Footer">
    <p:spTree>
      <p:nvGrpSpPr>
        <p:cNvPr id="1" name=""/>
        <p:cNvGrpSpPr/>
        <p:nvPr/>
      </p:nvGrpSpPr>
      <p:grpSpPr>
        <a:xfrm>
          <a:off x="0" y="0"/>
          <a:ext cx="0" cy="0"/>
          <a:chOff x="0" y="0"/>
          <a:chExt cx="0" cy="0"/>
        </a:xfrm>
      </p:grpSpPr>
      <p:sp>
        <p:nvSpPr>
          <p:cNvPr id="10" name="Date Placeholder 9">
            <a:extLst>
              <a:ext uri="{FF2B5EF4-FFF2-40B4-BE49-F238E27FC236}">
                <a16:creationId xmlns:a16="http://schemas.microsoft.com/office/drawing/2014/main" id="{430CBA46-36AA-4014-8E8F-D905D1222651}"/>
              </a:ext>
            </a:extLst>
          </p:cNvPr>
          <p:cNvSpPr>
            <a:spLocks noGrp="1"/>
          </p:cNvSpPr>
          <p:nvPr>
            <p:ph type="dt" sz="half" idx="10"/>
          </p:nvPr>
        </p:nvSpPr>
        <p:spPr>
          <a:xfrm>
            <a:off x="7621035" y="6246626"/>
            <a:ext cx="1752600" cy="365125"/>
          </a:xfrm>
          <a:prstGeom prst="rect">
            <a:avLst/>
          </a:prstGeom>
        </p:spPr>
        <p:txBody>
          <a:bodyPr/>
          <a:lstStyle>
            <a:lvl1pPr>
              <a:defRPr/>
            </a:lvl1pPr>
          </a:lstStyle>
          <a:p>
            <a:endParaRPr lang="en-US" dirty="0"/>
          </a:p>
        </p:txBody>
      </p:sp>
      <p:sp>
        <p:nvSpPr>
          <p:cNvPr id="11" name="Footer Placeholder 10">
            <a:extLst>
              <a:ext uri="{FF2B5EF4-FFF2-40B4-BE49-F238E27FC236}">
                <a16:creationId xmlns:a16="http://schemas.microsoft.com/office/drawing/2014/main" id="{0F4D5120-9DBC-474C-A95A-343DD37B99DF}"/>
              </a:ext>
            </a:extLst>
          </p:cNvPr>
          <p:cNvSpPr>
            <a:spLocks noGrp="1"/>
          </p:cNvSpPr>
          <p:nvPr>
            <p:ph type="ftr" sz="quarter" idx="11"/>
          </p:nvPr>
        </p:nvSpPr>
        <p:spPr>
          <a:xfrm>
            <a:off x="9621022" y="6246626"/>
            <a:ext cx="1512294" cy="365125"/>
          </a:xfrm>
          <a:prstGeom prst="rect">
            <a:avLst/>
          </a:prstGeom>
        </p:spPr>
        <p:txBody>
          <a:bodyPr/>
          <a:lstStyle>
            <a:lvl1pPr algn="l">
              <a:defRPr/>
            </a:lvl1pPr>
          </a:lstStyle>
          <a:p>
            <a:endParaRPr lang="en-US" dirty="0"/>
          </a:p>
        </p:txBody>
      </p:sp>
      <p:sp>
        <p:nvSpPr>
          <p:cNvPr id="12" name="Title 11">
            <a:extLst>
              <a:ext uri="{FF2B5EF4-FFF2-40B4-BE49-F238E27FC236}">
                <a16:creationId xmlns:a16="http://schemas.microsoft.com/office/drawing/2014/main" id="{26122FCE-F372-4FF9-98DB-DF189302FD42}"/>
              </a:ext>
            </a:extLst>
          </p:cNvPr>
          <p:cNvSpPr>
            <a:spLocks noGrp="1"/>
          </p:cNvSpPr>
          <p:nvPr>
            <p:ph type="title"/>
          </p:nvPr>
        </p:nvSpPr>
        <p:spPr>
          <a:xfrm>
            <a:off x="573520" y="720725"/>
            <a:ext cx="10515600" cy="787400"/>
          </a:xfrm>
        </p:spPr>
        <p:txBody>
          <a:bodyPr/>
          <a:lstStyle>
            <a:lvl1pPr algn="l">
              <a:defRPr/>
            </a:lvl1pPr>
          </a:lstStyle>
          <a:p>
            <a:r>
              <a:rPr lang="de-DE"/>
              <a:t>Mastertitelformat bearbeiten</a:t>
            </a:r>
            <a:endParaRPr lang="en-US" dirty="0"/>
          </a:p>
        </p:txBody>
      </p:sp>
      <p:sp>
        <p:nvSpPr>
          <p:cNvPr id="13" name="TextBox 12">
            <a:extLst>
              <a:ext uri="{FF2B5EF4-FFF2-40B4-BE49-F238E27FC236}">
                <a16:creationId xmlns:a16="http://schemas.microsoft.com/office/drawing/2014/main" id="{6537D019-FD2C-4F36-B5C9-871ADBA75302}"/>
              </a:ext>
            </a:extLst>
          </p:cNvPr>
          <p:cNvSpPr txBox="1"/>
          <p:nvPr userDrawn="1"/>
        </p:nvSpPr>
        <p:spPr>
          <a:xfrm>
            <a:off x="580663" y="551295"/>
            <a:ext cx="5821682" cy="276999"/>
          </a:xfrm>
          <a:prstGeom prst="rect">
            <a:avLst/>
          </a:prstGeom>
          <a:noFill/>
        </p:spPr>
        <p:txBody>
          <a:bodyPr wrap="square" rtlCol="0">
            <a:spAutoFit/>
          </a:bodyPr>
          <a:lstStyle/>
          <a:p>
            <a:pPr algn="l"/>
            <a:r>
              <a:rPr lang="en-US" sz="1200" spc="100" dirty="0">
                <a:latin typeface="Gilroy Light" panose="00000400000000000000" pitchFamily="50" charset="0"/>
                <a:ea typeface="Open Sans Semibold" panose="020B0706030804020204" pitchFamily="34" charset="0"/>
                <a:cs typeface="Open Sans Semibold" panose="020B0706030804020204" pitchFamily="34" charset="0"/>
              </a:rPr>
              <a:t>Corporate Business Plan</a:t>
            </a:r>
          </a:p>
        </p:txBody>
      </p:sp>
      <p:cxnSp>
        <p:nvCxnSpPr>
          <p:cNvPr id="14" name="Straight Connector 13">
            <a:extLst>
              <a:ext uri="{FF2B5EF4-FFF2-40B4-BE49-F238E27FC236}">
                <a16:creationId xmlns:a16="http://schemas.microsoft.com/office/drawing/2014/main" id="{085246DE-E5D8-4CEE-9EC1-B8FEF23440D5}"/>
              </a:ext>
            </a:extLst>
          </p:cNvPr>
          <p:cNvCxnSpPr>
            <a:cxnSpLocks/>
          </p:cNvCxnSpPr>
          <p:nvPr userDrawn="1"/>
        </p:nvCxnSpPr>
        <p:spPr>
          <a:xfrm>
            <a:off x="678296" y="1608815"/>
            <a:ext cx="667657"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9" name="Picture Placeholder 8">
            <a:extLst>
              <a:ext uri="{FF2B5EF4-FFF2-40B4-BE49-F238E27FC236}">
                <a16:creationId xmlns:a16="http://schemas.microsoft.com/office/drawing/2014/main" id="{E22223B1-3377-4BBD-88D3-A6D76D81D9AB}"/>
              </a:ext>
            </a:extLst>
          </p:cNvPr>
          <p:cNvSpPr>
            <a:spLocks noGrp="1"/>
          </p:cNvSpPr>
          <p:nvPr>
            <p:ph type="pic" sz="quarter" idx="22" hasCustomPrompt="1"/>
          </p:nvPr>
        </p:nvSpPr>
        <p:spPr>
          <a:xfrm>
            <a:off x="3230931" y="1889969"/>
            <a:ext cx="4124553" cy="3963828"/>
          </a:xfrm>
          <a:custGeom>
            <a:avLst/>
            <a:gdLst/>
            <a:ahLst/>
            <a:cxnLst/>
            <a:rect l="l" t="t" r="r" b="b"/>
            <a:pathLst>
              <a:path w="4124553" h="3963828">
                <a:moveTo>
                  <a:pt x="2397845" y="0"/>
                </a:moveTo>
                <a:lnTo>
                  <a:pt x="3824823" y="0"/>
                </a:lnTo>
                <a:lnTo>
                  <a:pt x="3881294" y="0"/>
                </a:lnTo>
                <a:lnTo>
                  <a:pt x="4033331" y="34751"/>
                </a:lnTo>
                <a:cubicBezTo>
                  <a:pt x="4094146" y="68055"/>
                  <a:pt x="4124553" y="127421"/>
                  <a:pt x="4124553" y="212852"/>
                </a:cubicBezTo>
                <a:cubicBezTo>
                  <a:pt x="4124553" y="308418"/>
                  <a:pt x="4089078" y="383351"/>
                  <a:pt x="4018127" y="437650"/>
                </a:cubicBezTo>
                <a:cubicBezTo>
                  <a:pt x="3947176" y="491949"/>
                  <a:pt x="3848714" y="519098"/>
                  <a:pt x="3722741" y="519098"/>
                </a:cubicBezTo>
                <a:lnTo>
                  <a:pt x="3327444" y="519098"/>
                </a:lnTo>
                <a:lnTo>
                  <a:pt x="2575946" y="2371780"/>
                </a:lnTo>
                <a:cubicBezTo>
                  <a:pt x="2393501" y="2820652"/>
                  <a:pt x="2254496" y="3125813"/>
                  <a:pt x="2158930" y="3287262"/>
                </a:cubicBezTo>
                <a:cubicBezTo>
                  <a:pt x="2063363" y="3448711"/>
                  <a:pt x="1940286" y="3588802"/>
                  <a:pt x="1789696" y="3707536"/>
                </a:cubicBezTo>
                <a:cubicBezTo>
                  <a:pt x="1568156" y="3878397"/>
                  <a:pt x="1314761" y="3963828"/>
                  <a:pt x="1029510" y="3963828"/>
                </a:cubicBezTo>
                <a:cubicBezTo>
                  <a:pt x="723987" y="3963828"/>
                  <a:pt x="476022" y="3867899"/>
                  <a:pt x="285613" y="3676043"/>
                </a:cubicBezTo>
                <a:cubicBezTo>
                  <a:pt x="95205" y="3484186"/>
                  <a:pt x="0" y="3234049"/>
                  <a:pt x="0" y="2925630"/>
                </a:cubicBezTo>
                <a:cubicBezTo>
                  <a:pt x="0" y="2518750"/>
                  <a:pt x="149866" y="2162548"/>
                  <a:pt x="449597" y="1857026"/>
                </a:cubicBezTo>
                <a:cubicBezTo>
                  <a:pt x="610322" y="1693405"/>
                  <a:pt x="811590" y="1561639"/>
                  <a:pt x="1053401" y="1461729"/>
                </a:cubicBezTo>
                <a:cubicBezTo>
                  <a:pt x="1295213" y="1361819"/>
                  <a:pt x="1534129" y="1311864"/>
                  <a:pt x="1770149" y="1311864"/>
                </a:cubicBezTo>
                <a:cubicBezTo>
                  <a:pt x="1883090" y="1311864"/>
                  <a:pt x="1974675" y="1337565"/>
                  <a:pt x="2044902" y="1388969"/>
                </a:cubicBezTo>
                <a:cubicBezTo>
                  <a:pt x="2115128" y="1440372"/>
                  <a:pt x="2150242" y="1507340"/>
                  <a:pt x="2150242" y="1589875"/>
                </a:cubicBezTo>
                <a:cubicBezTo>
                  <a:pt x="2150242" y="1679649"/>
                  <a:pt x="2112595" y="1751324"/>
                  <a:pt x="2037300" y="1804899"/>
                </a:cubicBezTo>
                <a:cubicBezTo>
                  <a:pt x="1995308" y="1835306"/>
                  <a:pt x="1911325" y="1857026"/>
                  <a:pt x="1785352" y="1870058"/>
                </a:cubicBezTo>
                <a:cubicBezTo>
                  <a:pt x="1495758" y="1896121"/>
                  <a:pt x="1263358" y="1962004"/>
                  <a:pt x="1088153" y="2067706"/>
                </a:cubicBezTo>
                <a:cubicBezTo>
                  <a:pt x="940459" y="2157480"/>
                  <a:pt x="823897" y="2273318"/>
                  <a:pt x="738467" y="2415220"/>
                </a:cubicBezTo>
                <a:cubicBezTo>
                  <a:pt x="653036" y="2557121"/>
                  <a:pt x="610322" y="2706986"/>
                  <a:pt x="610322" y="2864815"/>
                </a:cubicBezTo>
                <a:cubicBezTo>
                  <a:pt x="610322" y="3026988"/>
                  <a:pt x="653036" y="3155134"/>
                  <a:pt x="738467" y="3249252"/>
                </a:cubicBezTo>
                <a:cubicBezTo>
                  <a:pt x="823897" y="3343371"/>
                  <a:pt x="939735" y="3390430"/>
                  <a:pt x="1085981" y="3390430"/>
                </a:cubicBezTo>
                <a:cubicBezTo>
                  <a:pt x="1259737" y="3390430"/>
                  <a:pt x="1411775" y="3315135"/>
                  <a:pt x="1542093" y="3164546"/>
                </a:cubicBezTo>
                <a:cubicBezTo>
                  <a:pt x="1672410" y="3013957"/>
                  <a:pt x="1814312" y="2749702"/>
                  <a:pt x="1967797" y="2371780"/>
                </a:cubicBezTo>
                <a:lnTo>
                  <a:pt x="2719295" y="519098"/>
                </a:lnTo>
                <a:lnTo>
                  <a:pt x="2295762" y="519098"/>
                </a:lnTo>
                <a:cubicBezTo>
                  <a:pt x="2095943" y="519098"/>
                  <a:pt x="1996032" y="448148"/>
                  <a:pt x="1996032" y="306246"/>
                </a:cubicBezTo>
                <a:cubicBezTo>
                  <a:pt x="1996032" y="210680"/>
                  <a:pt x="2031508" y="135747"/>
                  <a:pt x="2102459" y="81448"/>
                </a:cubicBezTo>
                <a:cubicBezTo>
                  <a:pt x="2173409" y="27149"/>
                  <a:pt x="2271871" y="0"/>
                  <a:pt x="2397845" y="0"/>
                </a:cubicBezTo>
                <a:close/>
              </a:path>
            </a:pathLst>
          </a:custGeom>
        </p:spPr>
        <p:txBody>
          <a:bodyPr wrap="square">
            <a:noAutofit/>
          </a:bodyPr>
          <a:lstStyle>
            <a:lvl1pPr marL="0" indent="0">
              <a:buFontTx/>
              <a:buNone/>
              <a:defRPr sz="1200">
                <a:latin typeface="Gilroy Bold" panose="00000800000000000000" pitchFamily="50" charset="0"/>
                <a:ea typeface="Open Sans" panose="020B0606030504020204" pitchFamily="34" charset="0"/>
                <a:cs typeface="Open Sans" panose="020B0606030504020204" pitchFamily="34" charset="0"/>
              </a:defRPr>
            </a:lvl1pPr>
          </a:lstStyle>
          <a:p>
            <a:r>
              <a:rPr lang="en-US" dirty="0"/>
              <a:t>Picture</a:t>
            </a:r>
          </a:p>
        </p:txBody>
      </p:sp>
    </p:spTree>
    <p:extLst>
      <p:ext uri="{BB962C8B-B14F-4D97-AF65-F5344CB8AC3E}">
        <p14:creationId xmlns:p14="http://schemas.microsoft.com/office/powerpoint/2010/main" val="338147098"/>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192_Full Image without Header &amp; Footer">
    <p:spTree>
      <p:nvGrpSpPr>
        <p:cNvPr id="1" name=""/>
        <p:cNvGrpSpPr/>
        <p:nvPr/>
      </p:nvGrpSpPr>
      <p:grpSpPr>
        <a:xfrm>
          <a:off x="0" y="0"/>
          <a:ext cx="0" cy="0"/>
          <a:chOff x="0" y="0"/>
          <a:chExt cx="0" cy="0"/>
        </a:xfrm>
      </p:grpSpPr>
      <p:sp>
        <p:nvSpPr>
          <p:cNvPr id="10" name="Date Placeholder 9">
            <a:extLst>
              <a:ext uri="{FF2B5EF4-FFF2-40B4-BE49-F238E27FC236}">
                <a16:creationId xmlns:a16="http://schemas.microsoft.com/office/drawing/2014/main" id="{430CBA46-36AA-4014-8E8F-D905D1222651}"/>
              </a:ext>
            </a:extLst>
          </p:cNvPr>
          <p:cNvSpPr>
            <a:spLocks noGrp="1"/>
          </p:cNvSpPr>
          <p:nvPr>
            <p:ph type="dt" sz="half" idx="10"/>
          </p:nvPr>
        </p:nvSpPr>
        <p:spPr>
          <a:xfrm>
            <a:off x="7621035" y="6246626"/>
            <a:ext cx="1752600" cy="365125"/>
          </a:xfrm>
          <a:prstGeom prst="rect">
            <a:avLst/>
          </a:prstGeom>
        </p:spPr>
        <p:txBody>
          <a:bodyPr vert="horz" lIns="91440" tIns="45720" rIns="91440" bIns="45720" rtlCol="0" anchor="ctr"/>
          <a:lstStyle>
            <a:lvl1pPr>
              <a:defRPr lang="en-US" smtClean="0"/>
            </a:lvl1pPr>
          </a:lstStyle>
          <a:p>
            <a:endParaRPr lang="de-DE" dirty="0"/>
          </a:p>
        </p:txBody>
      </p:sp>
      <p:sp>
        <p:nvSpPr>
          <p:cNvPr id="11" name="Footer Placeholder 10">
            <a:extLst>
              <a:ext uri="{FF2B5EF4-FFF2-40B4-BE49-F238E27FC236}">
                <a16:creationId xmlns:a16="http://schemas.microsoft.com/office/drawing/2014/main" id="{0F4D5120-9DBC-474C-A95A-343DD37B99DF}"/>
              </a:ext>
            </a:extLst>
          </p:cNvPr>
          <p:cNvSpPr>
            <a:spLocks noGrp="1"/>
          </p:cNvSpPr>
          <p:nvPr>
            <p:ph type="ftr" sz="quarter" idx="11"/>
          </p:nvPr>
        </p:nvSpPr>
        <p:spPr>
          <a:xfrm>
            <a:off x="9621022" y="6246626"/>
            <a:ext cx="1512294" cy="365125"/>
          </a:xfrm>
          <a:prstGeom prst="rect">
            <a:avLst/>
          </a:prstGeom>
        </p:spPr>
        <p:txBody>
          <a:bodyPr/>
          <a:lstStyle>
            <a:lvl1pPr algn="l">
              <a:defRPr sz="1100"/>
            </a:lvl1pPr>
          </a:lstStyle>
          <a:p>
            <a:endParaRPr lang="en-US" dirty="0"/>
          </a:p>
        </p:txBody>
      </p:sp>
      <p:sp>
        <p:nvSpPr>
          <p:cNvPr id="2" name="Rectangle 6">
            <a:extLst>
              <a:ext uri="{FF2B5EF4-FFF2-40B4-BE49-F238E27FC236}">
                <a16:creationId xmlns:a16="http://schemas.microsoft.com/office/drawing/2014/main" id="{88F602D3-1589-16E3-EFCC-26F1EE0B7D62}"/>
              </a:ext>
            </a:extLst>
          </p:cNvPr>
          <p:cNvSpPr/>
          <p:nvPr userDrawn="1"/>
        </p:nvSpPr>
        <p:spPr>
          <a:xfrm>
            <a:off x="0" y="0"/>
            <a:ext cx="12192000" cy="6858000"/>
          </a:xfrm>
          <a:prstGeom prst="rect">
            <a:avLst/>
          </a:prstGeom>
          <a:gradFill flip="none" rotWithShape="1">
            <a:gsLst>
              <a:gs pos="0">
                <a:schemeClr val="accent1"/>
              </a:gs>
              <a:gs pos="100000">
                <a:schemeClr val="accent6"/>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Rectangle 3">
            <a:extLst>
              <a:ext uri="{FF2B5EF4-FFF2-40B4-BE49-F238E27FC236}">
                <a16:creationId xmlns:a16="http://schemas.microsoft.com/office/drawing/2014/main" id="{9E51E082-D5E4-FEF7-16DD-E52B28985ABC}"/>
              </a:ext>
            </a:extLst>
          </p:cNvPr>
          <p:cNvSpPr/>
          <p:nvPr userDrawn="1"/>
        </p:nvSpPr>
        <p:spPr>
          <a:xfrm>
            <a:off x="0" y="-8124"/>
            <a:ext cx="1219200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itle 11">
            <a:extLst>
              <a:ext uri="{FF2B5EF4-FFF2-40B4-BE49-F238E27FC236}">
                <a16:creationId xmlns:a16="http://schemas.microsoft.com/office/drawing/2014/main" id="{6666B46E-1A8F-99D1-B8E2-654992A3420C}"/>
              </a:ext>
            </a:extLst>
          </p:cNvPr>
          <p:cNvSpPr>
            <a:spLocks noGrp="1"/>
          </p:cNvSpPr>
          <p:nvPr>
            <p:ph type="title"/>
          </p:nvPr>
        </p:nvSpPr>
        <p:spPr>
          <a:xfrm>
            <a:off x="2675031" y="3105833"/>
            <a:ext cx="6841937" cy="646331"/>
          </a:xfrm>
          <a:noFill/>
        </p:spPr>
        <p:txBody>
          <a:bodyPr wrap="none" rtlCol="0" anchor="ctr">
            <a:spAutoFit/>
          </a:bodyPr>
          <a:lstStyle>
            <a:lvl1pPr>
              <a:defRPr lang="en-US" sz="3600" spc="100" baseline="0" dirty="0">
                <a:solidFill>
                  <a:schemeClr val="bg1"/>
                </a:solidFill>
                <a:latin typeface="Gilroy Bold" panose="00000800000000000000" pitchFamily="50" charset="0"/>
                <a:ea typeface="+mn-ea"/>
                <a:cs typeface="+mn-cs"/>
              </a:defRPr>
            </a:lvl1pPr>
          </a:lstStyle>
          <a:p>
            <a:pPr marL="0" lvl="0" indent="0">
              <a:spcBef>
                <a:spcPts val="1000"/>
              </a:spcBef>
              <a:buFontTx/>
            </a:pPr>
            <a:r>
              <a:rPr lang="de-DE" dirty="0"/>
              <a:t>Mastertitelformat bearbeiten</a:t>
            </a:r>
            <a:endParaRPr lang="en-US" dirty="0"/>
          </a:p>
        </p:txBody>
      </p:sp>
      <p:grpSp>
        <p:nvGrpSpPr>
          <p:cNvPr id="5" name="Gruppieren 4">
            <a:extLst>
              <a:ext uri="{FF2B5EF4-FFF2-40B4-BE49-F238E27FC236}">
                <a16:creationId xmlns:a16="http://schemas.microsoft.com/office/drawing/2014/main" id="{2AA9433D-5D8C-47A2-F9EB-EBFD4F9FFDA9}"/>
              </a:ext>
            </a:extLst>
          </p:cNvPr>
          <p:cNvGrpSpPr/>
          <p:nvPr userDrawn="1"/>
        </p:nvGrpSpPr>
        <p:grpSpPr>
          <a:xfrm>
            <a:off x="12293600" y="5848350"/>
            <a:ext cx="1764972" cy="1001526"/>
            <a:chOff x="12293600" y="2611167"/>
            <a:chExt cx="1764972" cy="1236096"/>
          </a:xfrm>
        </p:grpSpPr>
        <p:sp>
          <p:nvSpPr>
            <p:cNvPr id="6" name="Rechteck 5">
              <a:extLst>
                <a:ext uri="{FF2B5EF4-FFF2-40B4-BE49-F238E27FC236}">
                  <a16:creationId xmlns:a16="http://schemas.microsoft.com/office/drawing/2014/main" id="{6576B961-A8E7-3CC2-7756-7CB453722026}"/>
                </a:ext>
              </a:extLst>
            </p:cNvPr>
            <p:cNvSpPr/>
            <p:nvPr/>
          </p:nvSpPr>
          <p:spPr>
            <a:xfrm>
              <a:off x="12293600" y="3429000"/>
              <a:ext cx="294162" cy="41826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8" name="Rechteck 7">
              <a:extLst>
                <a:ext uri="{FF2B5EF4-FFF2-40B4-BE49-F238E27FC236}">
                  <a16:creationId xmlns:a16="http://schemas.microsoft.com/office/drawing/2014/main" id="{40EA88A7-153E-BB29-8830-74BA774AAFDF}"/>
                </a:ext>
              </a:extLst>
            </p:cNvPr>
            <p:cNvSpPr/>
            <p:nvPr/>
          </p:nvSpPr>
          <p:spPr>
            <a:xfrm>
              <a:off x="12587762" y="3429000"/>
              <a:ext cx="294162" cy="418263"/>
            </a:xfrm>
            <a:prstGeom prst="rect">
              <a:avLst/>
            </a:prstGeom>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de-DE" dirty="0"/>
            </a:p>
          </p:txBody>
        </p:sp>
        <p:sp>
          <p:nvSpPr>
            <p:cNvPr id="9" name="Rechteck 8">
              <a:extLst>
                <a:ext uri="{FF2B5EF4-FFF2-40B4-BE49-F238E27FC236}">
                  <a16:creationId xmlns:a16="http://schemas.microsoft.com/office/drawing/2014/main" id="{510063B2-475A-0404-B899-04B2D6B5E73F}"/>
                </a:ext>
              </a:extLst>
            </p:cNvPr>
            <p:cNvSpPr/>
            <p:nvPr/>
          </p:nvSpPr>
          <p:spPr>
            <a:xfrm>
              <a:off x="12881924" y="3429000"/>
              <a:ext cx="294162" cy="418263"/>
            </a:xfrm>
            <a:prstGeom prst="rect">
              <a:avLst/>
            </a:prstGeom>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de-DE" dirty="0"/>
            </a:p>
          </p:txBody>
        </p:sp>
        <p:sp>
          <p:nvSpPr>
            <p:cNvPr id="12" name="Rechteck 11">
              <a:extLst>
                <a:ext uri="{FF2B5EF4-FFF2-40B4-BE49-F238E27FC236}">
                  <a16:creationId xmlns:a16="http://schemas.microsoft.com/office/drawing/2014/main" id="{EFE4816E-652A-1181-BCA0-42F134FD7659}"/>
                </a:ext>
              </a:extLst>
            </p:cNvPr>
            <p:cNvSpPr/>
            <p:nvPr/>
          </p:nvSpPr>
          <p:spPr>
            <a:xfrm>
              <a:off x="13176086" y="3429000"/>
              <a:ext cx="294162" cy="418263"/>
            </a:xfrm>
            <a:prstGeom prst="rect">
              <a:avLst/>
            </a:prstGeom>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de-DE" dirty="0"/>
            </a:p>
          </p:txBody>
        </p:sp>
        <p:sp>
          <p:nvSpPr>
            <p:cNvPr id="13" name="Rechteck 12">
              <a:extLst>
                <a:ext uri="{FF2B5EF4-FFF2-40B4-BE49-F238E27FC236}">
                  <a16:creationId xmlns:a16="http://schemas.microsoft.com/office/drawing/2014/main" id="{31924962-35CD-C4D5-06EE-034F89016AD9}"/>
                </a:ext>
              </a:extLst>
            </p:cNvPr>
            <p:cNvSpPr/>
            <p:nvPr/>
          </p:nvSpPr>
          <p:spPr>
            <a:xfrm>
              <a:off x="13470248" y="3429000"/>
              <a:ext cx="294162" cy="418263"/>
            </a:xfrm>
            <a:prstGeom prst="rect">
              <a:avLst/>
            </a:prstGeom>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de-DE" dirty="0"/>
            </a:p>
          </p:txBody>
        </p:sp>
        <p:sp>
          <p:nvSpPr>
            <p:cNvPr id="14" name="Rechteck 13">
              <a:extLst>
                <a:ext uri="{FF2B5EF4-FFF2-40B4-BE49-F238E27FC236}">
                  <a16:creationId xmlns:a16="http://schemas.microsoft.com/office/drawing/2014/main" id="{53404E36-0F83-DCFC-2EEF-3251E929EB3A}"/>
                </a:ext>
              </a:extLst>
            </p:cNvPr>
            <p:cNvSpPr/>
            <p:nvPr/>
          </p:nvSpPr>
          <p:spPr>
            <a:xfrm>
              <a:off x="13764410" y="3429000"/>
              <a:ext cx="294162" cy="418263"/>
            </a:xfrm>
            <a:prstGeom prst="rect">
              <a:avLst/>
            </a:prstGeom>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de-DE" dirty="0"/>
            </a:p>
          </p:txBody>
        </p:sp>
        <p:sp>
          <p:nvSpPr>
            <p:cNvPr id="15" name="Rechteck 14">
              <a:extLst>
                <a:ext uri="{FF2B5EF4-FFF2-40B4-BE49-F238E27FC236}">
                  <a16:creationId xmlns:a16="http://schemas.microsoft.com/office/drawing/2014/main" id="{5A42B0E4-6BF4-A395-F105-4C1304CEBC43}"/>
                </a:ext>
              </a:extLst>
            </p:cNvPr>
            <p:cNvSpPr/>
            <p:nvPr/>
          </p:nvSpPr>
          <p:spPr>
            <a:xfrm>
              <a:off x="12293600" y="2611168"/>
              <a:ext cx="294162" cy="418263"/>
            </a:xfrm>
            <a:prstGeom prst="rect">
              <a:avLst/>
            </a:prstGeom>
            <a:solidFill>
              <a:srgbClr val="FFD0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16" name="Rechteck 15">
              <a:extLst>
                <a:ext uri="{FF2B5EF4-FFF2-40B4-BE49-F238E27FC236}">
                  <a16:creationId xmlns:a16="http://schemas.microsoft.com/office/drawing/2014/main" id="{1681F510-CF50-B589-9D32-A32E63E48F83}"/>
                </a:ext>
              </a:extLst>
            </p:cNvPr>
            <p:cNvSpPr/>
            <p:nvPr/>
          </p:nvSpPr>
          <p:spPr>
            <a:xfrm>
              <a:off x="12587762" y="2611168"/>
              <a:ext cx="294162" cy="418263"/>
            </a:xfrm>
            <a:prstGeom prst="rect">
              <a:avLst/>
            </a:prstGeom>
            <a:solidFill>
              <a:srgbClr val="CA36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17" name="Rechteck 16">
              <a:extLst>
                <a:ext uri="{FF2B5EF4-FFF2-40B4-BE49-F238E27FC236}">
                  <a16:creationId xmlns:a16="http://schemas.microsoft.com/office/drawing/2014/main" id="{A348FF9E-ABF2-E6C1-DC2B-4799953822AB}"/>
                </a:ext>
              </a:extLst>
            </p:cNvPr>
            <p:cNvSpPr/>
            <p:nvPr/>
          </p:nvSpPr>
          <p:spPr>
            <a:xfrm>
              <a:off x="12881924" y="2611167"/>
              <a:ext cx="294162" cy="418263"/>
            </a:xfrm>
            <a:prstGeom prst="rect">
              <a:avLst/>
            </a:prstGeom>
            <a:solidFill>
              <a:srgbClr val="11111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18" name="Rechteck 17">
              <a:extLst>
                <a:ext uri="{FF2B5EF4-FFF2-40B4-BE49-F238E27FC236}">
                  <a16:creationId xmlns:a16="http://schemas.microsoft.com/office/drawing/2014/main" id="{FF1E2E00-126D-1D55-4DBD-50C8812E690E}"/>
                </a:ext>
              </a:extLst>
            </p:cNvPr>
            <p:cNvSpPr/>
            <p:nvPr/>
          </p:nvSpPr>
          <p:spPr>
            <a:xfrm>
              <a:off x="13176086" y="2611168"/>
              <a:ext cx="294162" cy="418263"/>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pic>
          <p:nvPicPr>
            <p:cNvPr id="19" name="Picture 12" descr="Background pattern&#10;&#10;Description automatically generated">
              <a:extLst>
                <a:ext uri="{FF2B5EF4-FFF2-40B4-BE49-F238E27FC236}">
                  <a16:creationId xmlns:a16="http://schemas.microsoft.com/office/drawing/2014/main" id="{06936591-B4BD-B751-0D58-87C30A3CCC54}"/>
                </a:ext>
              </a:extLst>
            </p:cNvPr>
            <p:cNvPicPr>
              <a:picLocks noChangeAspect="1"/>
            </p:cNvPicPr>
            <p:nvPr/>
          </p:nvPicPr>
          <p:blipFill>
            <a:blip r:embed="rId2"/>
            <a:stretch>
              <a:fillRect/>
            </a:stretch>
          </p:blipFill>
          <p:spPr>
            <a:xfrm>
              <a:off x="12293600" y="3029430"/>
              <a:ext cx="1764972" cy="399570"/>
            </a:xfrm>
            <a:prstGeom prst="rect">
              <a:avLst/>
            </a:prstGeom>
          </p:spPr>
        </p:pic>
      </p:grpSp>
      <p:sp>
        <p:nvSpPr>
          <p:cNvPr id="3" name="Rechteck 16">
            <a:extLst>
              <a:ext uri="{FF2B5EF4-FFF2-40B4-BE49-F238E27FC236}">
                <a16:creationId xmlns:a16="http://schemas.microsoft.com/office/drawing/2014/main" id="{D3F12974-A427-63F1-409C-366D51DF3EC6}"/>
              </a:ext>
            </a:extLst>
          </p:cNvPr>
          <p:cNvSpPr/>
          <p:nvPr userDrawn="1"/>
        </p:nvSpPr>
        <p:spPr>
          <a:xfrm>
            <a:off x="10429875" y="555647"/>
            <a:ext cx="1762125" cy="473053"/>
          </a:xfrm>
          <a:prstGeom prst="rect">
            <a:avLst/>
          </a:prstGeom>
          <a:gradFill>
            <a:gsLst>
              <a:gs pos="0">
                <a:srgbClr val="7ED878"/>
              </a:gs>
              <a:gs pos="56600">
                <a:srgbClr val="34CA8C"/>
              </a:gs>
              <a:gs pos="100000">
                <a:srgbClr val="42D0C6"/>
              </a:gs>
            </a:gsLst>
            <a:lin ang="42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800" b="1" dirty="0">
                <a:solidFill>
                  <a:schemeClr val="bg1"/>
                </a:solidFill>
                <a:latin typeface="Gilroy Bold" panose="00000800000000000000" pitchFamily="50" charset="0"/>
                <a:cs typeface="Poppins" panose="00000500000000000000" pitchFamily="2" charset="0"/>
              </a:rPr>
              <a:t>cloud ahead</a:t>
            </a:r>
          </a:p>
        </p:txBody>
      </p:sp>
    </p:spTree>
    <p:extLst>
      <p:ext uri="{BB962C8B-B14F-4D97-AF65-F5344CB8AC3E}">
        <p14:creationId xmlns:p14="http://schemas.microsoft.com/office/powerpoint/2010/main" val="3714454863"/>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reserve="1" userDrawn="1">
  <p:cSld name="167_Full Image without Header &amp; Footer">
    <p:spTree>
      <p:nvGrpSpPr>
        <p:cNvPr id="1" name=""/>
        <p:cNvGrpSpPr/>
        <p:nvPr/>
      </p:nvGrpSpPr>
      <p:grpSpPr>
        <a:xfrm>
          <a:off x="0" y="0"/>
          <a:ext cx="0" cy="0"/>
          <a:chOff x="0" y="0"/>
          <a:chExt cx="0" cy="0"/>
        </a:xfrm>
      </p:grpSpPr>
      <p:sp>
        <p:nvSpPr>
          <p:cNvPr id="10" name="Date Placeholder 9">
            <a:extLst>
              <a:ext uri="{FF2B5EF4-FFF2-40B4-BE49-F238E27FC236}">
                <a16:creationId xmlns:a16="http://schemas.microsoft.com/office/drawing/2014/main" id="{430CBA46-36AA-4014-8E8F-D905D1222651}"/>
              </a:ext>
            </a:extLst>
          </p:cNvPr>
          <p:cNvSpPr>
            <a:spLocks noGrp="1"/>
          </p:cNvSpPr>
          <p:nvPr>
            <p:ph type="dt" sz="half" idx="10"/>
          </p:nvPr>
        </p:nvSpPr>
        <p:spPr>
          <a:xfrm>
            <a:off x="7621035" y="6246626"/>
            <a:ext cx="1752600" cy="365125"/>
          </a:xfrm>
          <a:prstGeom prst="rect">
            <a:avLst/>
          </a:prstGeom>
        </p:spPr>
        <p:txBody>
          <a:bodyPr/>
          <a:lstStyle>
            <a:lvl1pPr>
              <a:defRPr/>
            </a:lvl1pPr>
          </a:lstStyle>
          <a:p>
            <a:endParaRPr lang="en-US" dirty="0"/>
          </a:p>
        </p:txBody>
      </p:sp>
      <p:sp>
        <p:nvSpPr>
          <p:cNvPr id="11" name="Footer Placeholder 10">
            <a:extLst>
              <a:ext uri="{FF2B5EF4-FFF2-40B4-BE49-F238E27FC236}">
                <a16:creationId xmlns:a16="http://schemas.microsoft.com/office/drawing/2014/main" id="{0F4D5120-9DBC-474C-A95A-343DD37B99DF}"/>
              </a:ext>
            </a:extLst>
          </p:cNvPr>
          <p:cNvSpPr>
            <a:spLocks noGrp="1"/>
          </p:cNvSpPr>
          <p:nvPr>
            <p:ph type="ftr" sz="quarter" idx="11"/>
          </p:nvPr>
        </p:nvSpPr>
        <p:spPr>
          <a:xfrm>
            <a:off x="9621022" y="6246626"/>
            <a:ext cx="1512294" cy="365125"/>
          </a:xfrm>
          <a:prstGeom prst="rect">
            <a:avLst/>
          </a:prstGeom>
        </p:spPr>
        <p:txBody>
          <a:bodyPr/>
          <a:lstStyle>
            <a:lvl1pPr algn="l">
              <a:defRPr/>
            </a:lvl1pPr>
          </a:lstStyle>
          <a:p>
            <a:endParaRPr lang="en-US" dirty="0"/>
          </a:p>
        </p:txBody>
      </p:sp>
      <p:sp>
        <p:nvSpPr>
          <p:cNvPr id="12" name="Title 11">
            <a:extLst>
              <a:ext uri="{FF2B5EF4-FFF2-40B4-BE49-F238E27FC236}">
                <a16:creationId xmlns:a16="http://schemas.microsoft.com/office/drawing/2014/main" id="{26122FCE-F372-4FF9-98DB-DF189302FD42}"/>
              </a:ext>
            </a:extLst>
          </p:cNvPr>
          <p:cNvSpPr>
            <a:spLocks noGrp="1"/>
          </p:cNvSpPr>
          <p:nvPr>
            <p:ph type="title"/>
          </p:nvPr>
        </p:nvSpPr>
        <p:spPr>
          <a:xfrm>
            <a:off x="573520" y="720725"/>
            <a:ext cx="10515600" cy="787400"/>
          </a:xfrm>
        </p:spPr>
        <p:txBody>
          <a:bodyPr/>
          <a:lstStyle>
            <a:lvl1pPr algn="l">
              <a:defRPr/>
            </a:lvl1pPr>
          </a:lstStyle>
          <a:p>
            <a:r>
              <a:rPr lang="de-DE"/>
              <a:t>Mastertitelformat bearbeiten</a:t>
            </a:r>
            <a:endParaRPr lang="en-US" dirty="0"/>
          </a:p>
        </p:txBody>
      </p:sp>
      <p:sp>
        <p:nvSpPr>
          <p:cNvPr id="13" name="TextBox 12">
            <a:extLst>
              <a:ext uri="{FF2B5EF4-FFF2-40B4-BE49-F238E27FC236}">
                <a16:creationId xmlns:a16="http://schemas.microsoft.com/office/drawing/2014/main" id="{6537D019-FD2C-4F36-B5C9-871ADBA75302}"/>
              </a:ext>
            </a:extLst>
          </p:cNvPr>
          <p:cNvSpPr txBox="1"/>
          <p:nvPr userDrawn="1"/>
        </p:nvSpPr>
        <p:spPr>
          <a:xfrm>
            <a:off x="580663" y="551295"/>
            <a:ext cx="5821682" cy="276999"/>
          </a:xfrm>
          <a:prstGeom prst="rect">
            <a:avLst/>
          </a:prstGeom>
          <a:noFill/>
        </p:spPr>
        <p:txBody>
          <a:bodyPr wrap="square" rtlCol="0">
            <a:spAutoFit/>
          </a:bodyPr>
          <a:lstStyle/>
          <a:p>
            <a:pPr algn="l"/>
            <a:r>
              <a:rPr lang="en-US" sz="1200" spc="100" dirty="0">
                <a:latin typeface="Gilroy Light" panose="00000400000000000000" pitchFamily="50" charset="0"/>
                <a:ea typeface="Open Sans Semibold" panose="020B0706030804020204" pitchFamily="34" charset="0"/>
                <a:cs typeface="Open Sans Semibold" panose="020B0706030804020204" pitchFamily="34" charset="0"/>
              </a:rPr>
              <a:t>Corporate Business Plan</a:t>
            </a:r>
          </a:p>
        </p:txBody>
      </p:sp>
      <p:cxnSp>
        <p:nvCxnSpPr>
          <p:cNvPr id="14" name="Straight Connector 13">
            <a:extLst>
              <a:ext uri="{FF2B5EF4-FFF2-40B4-BE49-F238E27FC236}">
                <a16:creationId xmlns:a16="http://schemas.microsoft.com/office/drawing/2014/main" id="{085246DE-E5D8-4CEE-9EC1-B8FEF23440D5}"/>
              </a:ext>
            </a:extLst>
          </p:cNvPr>
          <p:cNvCxnSpPr>
            <a:cxnSpLocks/>
          </p:cNvCxnSpPr>
          <p:nvPr userDrawn="1"/>
        </p:nvCxnSpPr>
        <p:spPr>
          <a:xfrm>
            <a:off x="678296" y="1608815"/>
            <a:ext cx="667657"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9" name="Picture Placeholder 8">
            <a:extLst>
              <a:ext uri="{FF2B5EF4-FFF2-40B4-BE49-F238E27FC236}">
                <a16:creationId xmlns:a16="http://schemas.microsoft.com/office/drawing/2014/main" id="{C41A992D-FB2A-4BC6-8B49-3349083F7AA5}"/>
              </a:ext>
            </a:extLst>
          </p:cNvPr>
          <p:cNvSpPr>
            <a:spLocks noGrp="1"/>
          </p:cNvSpPr>
          <p:nvPr>
            <p:ph type="pic" sz="quarter" idx="22" hasCustomPrompt="1"/>
          </p:nvPr>
        </p:nvSpPr>
        <p:spPr>
          <a:xfrm>
            <a:off x="3714614" y="2037030"/>
            <a:ext cx="2893051" cy="3618487"/>
          </a:xfrm>
          <a:custGeom>
            <a:avLst/>
            <a:gdLst/>
            <a:ahLst/>
            <a:cxnLst/>
            <a:rect l="l" t="t" r="r" b="b"/>
            <a:pathLst>
              <a:path w="2893051" h="3618487">
                <a:moveTo>
                  <a:pt x="2069878" y="510411"/>
                </a:moveTo>
                <a:cubicBezTo>
                  <a:pt x="1958384" y="510411"/>
                  <a:pt x="1838926" y="554575"/>
                  <a:pt x="1711505" y="642901"/>
                </a:cubicBezTo>
                <a:cubicBezTo>
                  <a:pt x="1584083" y="731227"/>
                  <a:pt x="1466073" y="852133"/>
                  <a:pt x="1357476" y="1005618"/>
                </a:cubicBezTo>
                <a:lnTo>
                  <a:pt x="1781007" y="1005618"/>
                </a:lnTo>
                <a:cubicBezTo>
                  <a:pt x="2140105" y="1005618"/>
                  <a:pt x="2319654" y="907880"/>
                  <a:pt x="2319654" y="712403"/>
                </a:cubicBezTo>
                <a:cubicBezTo>
                  <a:pt x="2319654" y="654485"/>
                  <a:pt x="2296124" y="606339"/>
                  <a:pt x="2249065" y="567968"/>
                </a:cubicBezTo>
                <a:cubicBezTo>
                  <a:pt x="2202006" y="529597"/>
                  <a:pt x="2142277" y="510411"/>
                  <a:pt x="2069878" y="510411"/>
                </a:cubicBezTo>
                <a:close/>
                <a:moveTo>
                  <a:pt x="2124177" y="0"/>
                </a:moveTo>
                <a:cubicBezTo>
                  <a:pt x="2350061" y="0"/>
                  <a:pt x="2534678" y="65159"/>
                  <a:pt x="2678027" y="195477"/>
                </a:cubicBezTo>
                <a:cubicBezTo>
                  <a:pt x="2821377" y="325795"/>
                  <a:pt x="2893051" y="493760"/>
                  <a:pt x="2893051" y="699372"/>
                </a:cubicBezTo>
                <a:cubicBezTo>
                  <a:pt x="2893051" y="988967"/>
                  <a:pt x="2756942" y="1211955"/>
                  <a:pt x="2484723" y="1368336"/>
                </a:cubicBezTo>
                <a:cubicBezTo>
                  <a:pt x="2303726" y="1472590"/>
                  <a:pt x="2032231" y="1524717"/>
                  <a:pt x="1670237" y="1524717"/>
                </a:cubicBezTo>
                <a:lnTo>
                  <a:pt x="1018649" y="1524717"/>
                </a:lnTo>
                <a:cubicBezTo>
                  <a:pt x="804350" y="1930149"/>
                  <a:pt x="697200" y="2274767"/>
                  <a:pt x="697200" y="2558570"/>
                </a:cubicBezTo>
                <a:cubicBezTo>
                  <a:pt x="697200" y="2717847"/>
                  <a:pt x="739191" y="2845269"/>
                  <a:pt x="823173" y="2940835"/>
                </a:cubicBezTo>
                <a:cubicBezTo>
                  <a:pt x="907156" y="3036401"/>
                  <a:pt x="1018649" y="3084184"/>
                  <a:pt x="1157655" y="3084184"/>
                </a:cubicBezTo>
                <a:cubicBezTo>
                  <a:pt x="1350235" y="3084184"/>
                  <a:pt x="1541368" y="2971242"/>
                  <a:pt x="1731052" y="2745358"/>
                </a:cubicBezTo>
                <a:cubicBezTo>
                  <a:pt x="1920737" y="2519475"/>
                  <a:pt x="2061190" y="2236396"/>
                  <a:pt x="2152413" y="1896122"/>
                </a:cubicBezTo>
                <a:lnTo>
                  <a:pt x="2187164" y="1765804"/>
                </a:lnTo>
                <a:cubicBezTo>
                  <a:pt x="2234947" y="1587704"/>
                  <a:pt x="2330513" y="1498653"/>
                  <a:pt x="2473863" y="1498653"/>
                </a:cubicBezTo>
                <a:cubicBezTo>
                  <a:pt x="2550606" y="1498653"/>
                  <a:pt x="2613230" y="1526889"/>
                  <a:pt x="2661738" y="1583360"/>
                </a:cubicBezTo>
                <a:cubicBezTo>
                  <a:pt x="2710245" y="1639831"/>
                  <a:pt x="2734498" y="1712954"/>
                  <a:pt x="2734498" y="1802728"/>
                </a:cubicBezTo>
                <a:cubicBezTo>
                  <a:pt x="2734498" y="2086531"/>
                  <a:pt x="2612869" y="2421736"/>
                  <a:pt x="2369609" y="2808345"/>
                </a:cubicBezTo>
                <a:cubicBezTo>
                  <a:pt x="2030783" y="3348439"/>
                  <a:pt x="1622454" y="3618487"/>
                  <a:pt x="1144623" y="3618487"/>
                </a:cubicBezTo>
                <a:cubicBezTo>
                  <a:pt x="847789" y="3618487"/>
                  <a:pt x="604892" y="3518938"/>
                  <a:pt x="415931" y="3319842"/>
                </a:cubicBezTo>
                <a:cubicBezTo>
                  <a:pt x="226970" y="3120746"/>
                  <a:pt x="132490" y="2864816"/>
                  <a:pt x="132490" y="2552054"/>
                </a:cubicBezTo>
                <a:cubicBezTo>
                  <a:pt x="132490" y="2256667"/>
                  <a:pt x="225160" y="1914222"/>
                  <a:pt x="410501" y="1524717"/>
                </a:cubicBezTo>
                <a:lnTo>
                  <a:pt x="301903" y="1524717"/>
                </a:lnTo>
                <a:cubicBezTo>
                  <a:pt x="100635" y="1524717"/>
                  <a:pt x="0" y="1455938"/>
                  <a:pt x="0" y="1318380"/>
                </a:cubicBezTo>
                <a:cubicBezTo>
                  <a:pt x="0" y="1219918"/>
                  <a:pt x="35114" y="1143176"/>
                  <a:pt x="105340" y="1088153"/>
                </a:cubicBezTo>
                <a:cubicBezTo>
                  <a:pt x="175567" y="1033130"/>
                  <a:pt x="274391" y="1005618"/>
                  <a:pt x="401813" y="1005618"/>
                </a:cubicBezTo>
                <a:lnTo>
                  <a:pt x="705888" y="1005618"/>
                </a:lnTo>
                <a:lnTo>
                  <a:pt x="766703" y="923084"/>
                </a:lnTo>
                <a:cubicBezTo>
                  <a:pt x="1217022" y="307695"/>
                  <a:pt x="1669514" y="0"/>
                  <a:pt x="2124177" y="0"/>
                </a:cubicBezTo>
                <a:close/>
              </a:path>
            </a:pathLst>
          </a:custGeom>
        </p:spPr>
        <p:txBody>
          <a:bodyPr wrap="square">
            <a:noAutofit/>
          </a:bodyPr>
          <a:lstStyle>
            <a:lvl1pPr marL="0" indent="0">
              <a:buFontTx/>
              <a:buNone/>
              <a:defRPr sz="1200">
                <a:latin typeface="Gilroy Bold" panose="00000800000000000000" pitchFamily="50" charset="0"/>
                <a:ea typeface="Open Sans" panose="020B0606030504020204" pitchFamily="34" charset="0"/>
                <a:cs typeface="Open Sans" panose="020B0606030504020204" pitchFamily="34" charset="0"/>
              </a:defRPr>
            </a:lvl1pPr>
          </a:lstStyle>
          <a:p>
            <a:r>
              <a:rPr lang="en-US" dirty="0"/>
              <a:t>Picture</a:t>
            </a:r>
          </a:p>
        </p:txBody>
      </p:sp>
    </p:spTree>
    <p:extLst>
      <p:ext uri="{BB962C8B-B14F-4D97-AF65-F5344CB8AC3E}">
        <p14:creationId xmlns:p14="http://schemas.microsoft.com/office/powerpoint/2010/main" val="4008864427"/>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preserve="1" userDrawn="1">
  <p:cSld name="166_Full Image without Header &amp; Footer">
    <p:spTree>
      <p:nvGrpSpPr>
        <p:cNvPr id="1" name=""/>
        <p:cNvGrpSpPr/>
        <p:nvPr/>
      </p:nvGrpSpPr>
      <p:grpSpPr>
        <a:xfrm>
          <a:off x="0" y="0"/>
          <a:ext cx="0" cy="0"/>
          <a:chOff x="0" y="0"/>
          <a:chExt cx="0" cy="0"/>
        </a:xfrm>
      </p:grpSpPr>
      <p:sp>
        <p:nvSpPr>
          <p:cNvPr id="10" name="Date Placeholder 9">
            <a:extLst>
              <a:ext uri="{FF2B5EF4-FFF2-40B4-BE49-F238E27FC236}">
                <a16:creationId xmlns:a16="http://schemas.microsoft.com/office/drawing/2014/main" id="{430CBA46-36AA-4014-8E8F-D905D1222651}"/>
              </a:ext>
            </a:extLst>
          </p:cNvPr>
          <p:cNvSpPr>
            <a:spLocks noGrp="1"/>
          </p:cNvSpPr>
          <p:nvPr>
            <p:ph type="dt" sz="half" idx="10"/>
          </p:nvPr>
        </p:nvSpPr>
        <p:spPr>
          <a:xfrm>
            <a:off x="7621035" y="6246626"/>
            <a:ext cx="1752600" cy="365125"/>
          </a:xfrm>
          <a:prstGeom prst="rect">
            <a:avLst/>
          </a:prstGeom>
        </p:spPr>
        <p:txBody>
          <a:bodyPr/>
          <a:lstStyle>
            <a:lvl1pPr>
              <a:defRPr/>
            </a:lvl1pPr>
          </a:lstStyle>
          <a:p>
            <a:endParaRPr lang="en-US" dirty="0"/>
          </a:p>
        </p:txBody>
      </p:sp>
      <p:sp>
        <p:nvSpPr>
          <p:cNvPr id="11" name="Footer Placeholder 10">
            <a:extLst>
              <a:ext uri="{FF2B5EF4-FFF2-40B4-BE49-F238E27FC236}">
                <a16:creationId xmlns:a16="http://schemas.microsoft.com/office/drawing/2014/main" id="{0F4D5120-9DBC-474C-A95A-343DD37B99DF}"/>
              </a:ext>
            </a:extLst>
          </p:cNvPr>
          <p:cNvSpPr>
            <a:spLocks noGrp="1"/>
          </p:cNvSpPr>
          <p:nvPr>
            <p:ph type="ftr" sz="quarter" idx="11"/>
          </p:nvPr>
        </p:nvSpPr>
        <p:spPr>
          <a:xfrm>
            <a:off x="9621022" y="6246626"/>
            <a:ext cx="1512294" cy="365125"/>
          </a:xfrm>
          <a:prstGeom prst="rect">
            <a:avLst/>
          </a:prstGeom>
        </p:spPr>
        <p:txBody>
          <a:bodyPr/>
          <a:lstStyle>
            <a:lvl1pPr algn="l">
              <a:defRPr/>
            </a:lvl1pPr>
          </a:lstStyle>
          <a:p>
            <a:endParaRPr lang="en-US" dirty="0"/>
          </a:p>
        </p:txBody>
      </p:sp>
      <p:sp>
        <p:nvSpPr>
          <p:cNvPr id="12" name="Title 11">
            <a:extLst>
              <a:ext uri="{FF2B5EF4-FFF2-40B4-BE49-F238E27FC236}">
                <a16:creationId xmlns:a16="http://schemas.microsoft.com/office/drawing/2014/main" id="{26122FCE-F372-4FF9-98DB-DF189302FD42}"/>
              </a:ext>
            </a:extLst>
          </p:cNvPr>
          <p:cNvSpPr>
            <a:spLocks noGrp="1"/>
          </p:cNvSpPr>
          <p:nvPr>
            <p:ph type="title"/>
          </p:nvPr>
        </p:nvSpPr>
        <p:spPr>
          <a:xfrm>
            <a:off x="573520" y="720725"/>
            <a:ext cx="10515600" cy="787400"/>
          </a:xfrm>
        </p:spPr>
        <p:txBody>
          <a:bodyPr/>
          <a:lstStyle>
            <a:lvl1pPr algn="l">
              <a:defRPr/>
            </a:lvl1pPr>
          </a:lstStyle>
          <a:p>
            <a:r>
              <a:rPr lang="de-DE"/>
              <a:t>Mastertitelformat bearbeiten</a:t>
            </a:r>
            <a:endParaRPr lang="en-US" dirty="0"/>
          </a:p>
        </p:txBody>
      </p:sp>
      <p:sp>
        <p:nvSpPr>
          <p:cNvPr id="13" name="TextBox 12">
            <a:extLst>
              <a:ext uri="{FF2B5EF4-FFF2-40B4-BE49-F238E27FC236}">
                <a16:creationId xmlns:a16="http://schemas.microsoft.com/office/drawing/2014/main" id="{6537D019-FD2C-4F36-B5C9-871ADBA75302}"/>
              </a:ext>
            </a:extLst>
          </p:cNvPr>
          <p:cNvSpPr txBox="1"/>
          <p:nvPr userDrawn="1"/>
        </p:nvSpPr>
        <p:spPr>
          <a:xfrm>
            <a:off x="580663" y="551295"/>
            <a:ext cx="5821682" cy="276999"/>
          </a:xfrm>
          <a:prstGeom prst="rect">
            <a:avLst/>
          </a:prstGeom>
          <a:noFill/>
        </p:spPr>
        <p:txBody>
          <a:bodyPr wrap="square" rtlCol="0">
            <a:spAutoFit/>
          </a:bodyPr>
          <a:lstStyle/>
          <a:p>
            <a:pPr algn="l"/>
            <a:r>
              <a:rPr lang="en-US" sz="1200" spc="100" dirty="0">
                <a:latin typeface="Gilroy Light" panose="00000400000000000000" pitchFamily="50" charset="0"/>
                <a:ea typeface="Open Sans Semibold" panose="020B0706030804020204" pitchFamily="34" charset="0"/>
                <a:cs typeface="Open Sans Semibold" panose="020B0706030804020204" pitchFamily="34" charset="0"/>
              </a:rPr>
              <a:t>Corporate Business Plan</a:t>
            </a:r>
          </a:p>
        </p:txBody>
      </p:sp>
      <p:cxnSp>
        <p:nvCxnSpPr>
          <p:cNvPr id="14" name="Straight Connector 13">
            <a:extLst>
              <a:ext uri="{FF2B5EF4-FFF2-40B4-BE49-F238E27FC236}">
                <a16:creationId xmlns:a16="http://schemas.microsoft.com/office/drawing/2014/main" id="{085246DE-E5D8-4CEE-9EC1-B8FEF23440D5}"/>
              </a:ext>
            </a:extLst>
          </p:cNvPr>
          <p:cNvCxnSpPr>
            <a:cxnSpLocks/>
          </p:cNvCxnSpPr>
          <p:nvPr userDrawn="1"/>
        </p:nvCxnSpPr>
        <p:spPr>
          <a:xfrm>
            <a:off x="678296" y="1608815"/>
            <a:ext cx="667657"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9" name="Picture Placeholder 8">
            <a:extLst>
              <a:ext uri="{FF2B5EF4-FFF2-40B4-BE49-F238E27FC236}">
                <a16:creationId xmlns:a16="http://schemas.microsoft.com/office/drawing/2014/main" id="{DA5E88EA-9074-4BC3-9C8E-F3CFCE77165E}"/>
              </a:ext>
            </a:extLst>
          </p:cNvPr>
          <p:cNvSpPr>
            <a:spLocks noGrp="1"/>
          </p:cNvSpPr>
          <p:nvPr>
            <p:ph type="pic" sz="quarter" idx="22" hasCustomPrompt="1"/>
          </p:nvPr>
        </p:nvSpPr>
        <p:spPr>
          <a:xfrm>
            <a:off x="1710188" y="2466855"/>
            <a:ext cx="5599314" cy="3105904"/>
          </a:xfrm>
          <a:custGeom>
            <a:avLst/>
            <a:gdLst/>
            <a:ahLst/>
            <a:cxnLst/>
            <a:rect l="l" t="t" r="r" b="b"/>
            <a:pathLst>
              <a:path w="5599314" h="3105904">
                <a:moveTo>
                  <a:pt x="1194579" y="0"/>
                </a:moveTo>
                <a:cubicBezTo>
                  <a:pt x="1476934" y="0"/>
                  <a:pt x="1681460" y="82897"/>
                  <a:pt x="1808157" y="248690"/>
                </a:cubicBezTo>
                <a:cubicBezTo>
                  <a:pt x="1934855" y="414483"/>
                  <a:pt x="1998204" y="679824"/>
                  <a:pt x="1998204" y="1044713"/>
                </a:cubicBezTo>
                <a:lnTo>
                  <a:pt x="2000376" y="1216298"/>
                </a:lnTo>
                <a:lnTo>
                  <a:pt x="2013407" y="1972140"/>
                </a:lnTo>
                <a:lnTo>
                  <a:pt x="2788797" y="288871"/>
                </a:lnTo>
                <a:cubicBezTo>
                  <a:pt x="2875676" y="96291"/>
                  <a:pt x="3008165" y="0"/>
                  <a:pt x="3186266" y="0"/>
                </a:cubicBezTo>
                <a:cubicBezTo>
                  <a:pt x="3287624" y="0"/>
                  <a:pt x="3369435" y="30046"/>
                  <a:pt x="3431698" y="90137"/>
                </a:cubicBezTo>
                <a:cubicBezTo>
                  <a:pt x="3493961" y="150228"/>
                  <a:pt x="3525092" y="230228"/>
                  <a:pt x="3525092" y="330138"/>
                </a:cubicBezTo>
                <a:lnTo>
                  <a:pt x="3522920" y="354030"/>
                </a:lnTo>
                <a:lnTo>
                  <a:pt x="3483824" y="2006892"/>
                </a:lnTo>
                <a:lnTo>
                  <a:pt x="4461207" y="323622"/>
                </a:lnTo>
                <a:lnTo>
                  <a:pt x="4506818" y="238916"/>
                </a:lnTo>
                <a:cubicBezTo>
                  <a:pt x="4586457" y="99911"/>
                  <a:pt x="4708810" y="30408"/>
                  <a:pt x="4873879" y="30408"/>
                </a:cubicBezTo>
                <a:lnTo>
                  <a:pt x="5297412" y="30408"/>
                </a:lnTo>
                <a:cubicBezTo>
                  <a:pt x="5498680" y="30408"/>
                  <a:pt x="5599314" y="101358"/>
                  <a:pt x="5599314" y="243260"/>
                </a:cubicBezTo>
                <a:cubicBezTo>
                  <a:pt x="5599314" y="338826"/>
                  <a:pt x="5563839" y="413759"/>
                  <a:pt x="5492888" y="468058"/>
                </a:cubicBezTo>
                <a:cubicBezTo>
                  <a:pt x="5421937" y="522357"/>
                  <a:pt x="5323475" y="549506"/>
                  <a:pt x="5197501" y="549506"/>
                </a:cubicBezTo>
                <a:lnTo>
                  <a:pt x="4954242" y="549506"/>
                </a:lnTo>
                <a:lnTo>
                  <a:pt x="3616315" y="2849612"/>
                </a:lnTo>
                <a:cubicBezTo>
                  <a:pt x="3516404" y="3020473"/>
                  <a:pt x="3395499" y="3105904"/>
                  <a:pt x="3253597" y="3105904"/>
                </a:cubicBezTo>
                <a:cubicBezTo>
                  <a:pt x="3144999" y="3105904"/>
                  <a:pt x="3061016" y="3072238"/>
                  <a:pt x="3001650" y="3004907"/>
                </a:cubicBezTo>
                <a:cubicBezTo>
                  <a:pt x="2942283" y="2937577"/>
                  <a:pt x="2912599" y="2841649"/>
                  <a:pt x="2912599" y="2717123"/>
                </a:cubicBezTo>
                <a:lnTo>
                  <a:pt x="2969070" y="1159827"/>
                </a:lnTo>
                <a:lnTo>
                  <a:pt x="2178477" y="2849612"/>
                </a:lnTo>
                <a:cubicBezTo>
                  <a:pt x="2098838" y="3020473"/>
                  <a:pt x="1983724" y="3105904"/>
                  <a:pt x="1833135" y="3105904"/>
                </a:cubicBezTo>
                <a:cubicBezTo>
                  <a:pt x="1724537" y="3105904"/>
                  <a:pt x="1639468" y="3071514"/>
                  <a:pt x="1577929" y="3002735"/>
                </a:cubicBezTo>
                <a:cubicBezTo>
                  <a:pt x="1516391" y="2933957"/>
                  <a:pt x="1485621" y="2838752"/>
                  <a:pt x="1485621" y="2717123"/>
                </a:cubicBezTo>
                <a:lnTo>
                  <a:pt x="1440010" y="1216298"/>
                </a:lnTo>
                <a:cubicBezTo>
                  <a:pt x="1440010" y="951319"/>
                  <a:pt x="1417204" y="772856"/>
                  <a:pt x="1371593" y="680910"/>
                </a:cubicBezTo>
                <a:cubicBezTo>
                  <a:pt x="1325982" y="588964"/>
                  <a:pt x="1237294" y="542990"/>
                  <a:pt x="1105528" y="542990"/>
                </a:cubicBezTo>
                <a:cubicBezTo>
                  <a:pt x="988242" y="542990"/>
                  <a:pt x="871680" y="604891"/>
                  <a:pt x="755843" y="728693"/>
                </a:cubicBezTo>
                <a:cubicBezTo>
                  <a:pt x="640004" y="852495"/>
                  <a:pt x="582086" y="977382"/>
                  <a:pt x="582086" y="1103356"/>
                </a:cubicBezTo>
                <a:cubicBezTo>
                  <a:pt x="582086" y="1209058"/>
                  <a:pt x="614665" y="1294489"/>
                  <a:pt x="679824" y="1359647"/>
                </a:cubicBezTo>
                <a:cubicBezTo>
                  <a:pt x="744983" y="1424806"/>
                  <a:pt x="830413" y="1457386"/>
                  <a:pt x="936115" y="1457386"/>
                </a:cubicBezTo>
                <a:cubicBezTo>
                  <a:pt x="966523" y="1457386"/>
                  <a:pt x="995482" y="1456662"/>
                  <a:pt x="1022994" y="1455214"/>
                </a:cubicBezTo>
                <a:cubicBezTo>
                  <a:pt x="1050505" y="1453766"/>
                  <a:pt x="1067881" y="1453042"/>
                  <a:pt x="1075121" y="1453042"/>
                </a:cubicBezTo>
                <a:cubicBezTo>
                  <a:pt x="1251774" y="1453042"/>
                  <a:pt x="1340100" y="1526164"/>
                  <a:pt x="1340100" y="1672410"/>
                </a:cubicBezTo>
                <a:cubicBezTo>
                  <a:pt x="1340100" y="1769424"/>
                  <a:pt x="1290144" y="1850149"/>
                  <a:pt x="1190234" y="1914583"/>
                </a:cubicBezTo>
                <a:cubicBezTo>
                  <a:pt x="1090324" y="1979018"/>
                  <a:pt x="964351" y="2011236"/>
                  <a:pt x="812313" y="2011236"/>
                </a:cubicBezTo>
                <a:cubicBezTo>
                  <a:pt x="577742" y="2011236"/>
                  <a:pt x="383713" y="1930873"/>
                  <a:pt x="230228" y="1770148"/>
                </a:cubicBezTo>
                <a:cubicBezTo>
                  <a:pt x="76743" y="1609423"/>
                  <a:pt x="0" y="1405983"/>
                  <a:pt x="0" y="1159827"/>
                </a:cubicBezTo>
                <a:cubicBezTo>
                  <a:pt x="0" y="860097"/>
                  <a:pt x="121992" y="591860"/>
                  <a:pt x="365976" y="355116"/>
                </a:cubicBezTo>
                <a:cubicBezTo>
                  <a:pt x="609959" y="118372"/>
                  <a:pt x="886160" y="0"/>
                  <a:pt x="1194579" y="0"/>
                </a:cubicBezTo>
                <a:close/>
              </a:path>
            </a:pathLst>
          </a:custGeom>
        </p:spPr>
        <p:txBody>
          <a:bodyPr wrap="square">
            <a:noAutofit/>
          </a:bodyPr>
          <a:lstStyle>
            <a:lvl1pPr marL="0" indent="0">
              <a:buFontTx/>
              <a:buNone/>
              <a:defRPr sz="1200">
                <a:latin typeface="Gilroy Bold" panose="00000800000000000000" pitchFamily="50" charset="0"/>
                <a:ea typeface="Open Sans" panose="020B0606030504020204" pitchFamily="34" charset="0"/>
                <a:cs typeface="Open Sans" panose="020B0606030504020204" pitchFamily="34" charset="0"/>
              </a:defRPr>
            </a:lvl1pPr>
          </a:lstStyle>
          <a:p>
            <a:r>
              <a:rPr lang="en-US" dirty="0"/>
              <a:t>Picture</a:t>
            </a:r>
          </a:p>
        </p:txBody>
      </p:sp>
    </p:spTree>
    <p:extLst>
      <p:ext uri="{BB962C8B-B14F-4D97-AF65-F5344CB8AC3E}">
        <p14:creationId xmlns:p14="http://schemas.microsoft.com/office/powerpoint/2010/main" val="2454292082"/>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userDrawn="1">
  <p:cSld name="165_Full Image without Header &amp; Footer">
    <p:spTree>
      <p:nvGrpSpPr>
        <p:cNvPr id="1" name=""/>
        <p:cNvGrpSpPr/>
        <p:nvPr/>
      </p:nvGrpSpPr>
      <p:grpSpPr>
        <a:xfrm>
          <a:off x="0" y="0"/>
          <a:ext cx="0" cy="0"/>
          <a:chOff x="0" y="0"/>
          <a:chExt cx="0" cy="0"/>
        </a:xfrm>
      </p:grpSpPr>
      <p:sp>
        <p:nvSpPr>
          <p:cNvPr id="10" name="Date Placeholder 9">
            <a:extLst>
              <a:ext uri="{FF2B5EF4-FFF2-40B4-BE49-F238E27FC236}">
                <a16:creationId xmlns:a16="http://schemas.microsoft.com/office/drawing/2014/main" id="{430CBA46-36AA-4014-8E8F-D905D1222651}"/>
              </a:ext>
            </a:extLst>
          </p:cNvPr>
          <p:cNvSpPr>
            <a:spLocks noGrp="1"/>
          </p:cNvSpPr>
          <p:nvPr>
            <p:ph type="dt" sz="half" idx="10"/>
          </p:nvPr>
        </p:nvSpPr>
        <p:spPr>
          <a:xfrm>
            <a:off x="7621035" y="6246626"/>
            <a:ext cx="1752600" cy="365125"/>
          </a:xfrm>
          <a:prstGeom prst="rect">
            <a:avLst/>
          </a:prstGeom>
        </p:spPr>
        <p:txBody>
          <a:bodyPr/>
          <a:lstStyle>
            <a:lvl1pPr>
              <a:defRPr/>
            </a:lvl1pPr>
          </a:lstStyle>
          <a:p>
            <a:endParaRPr lang="en-US" dirty="0"/>
          </a:p>
        </p:txBody>
      </p:sp>
      <p:sp>
        <p:nvSpPr>
          <p:cNvPr id="11" name="Footer Placeholder 10">
            <a:extLst>
              <a:ext uri="{FF2B5EF4-FFF2-40B4-BE49-F238E27FC236}">
                <a16:creationId xmlns:a16="http://schemas.microsoft.com/office/drawing/2014/main" id="{0F4D5120-9DBC-474C-A95A-343DD37B99DF}"/>
              </a:ext>
            </a:extLst>
          </p:cNvPr>
          <p:cNvSpPr>
            <a:spLocks noGrp="1"/>
          </p:cNvSpPr>
          <p:nvPr>
            <p:ph type="ftr" sz="quarter" idx="11"/>
          </p:nvPr>
        </p:nvSpPr>
        <p:spPr>
          <a:xfrm>
            <a:off x="9621022" y="6246626"/>
            <a:ext cx="1512294" cy="365125"/>
          </a:xfrm>
          <a:prstGeom prst="rect">
            <a:avLst/>
          </a:prstGeom>
        </p:spPr>
        <p:txBody>
          <a:bodyPr/>
          <a:lstStyle>
            <a:lvl1pPr algn="l">
              <a:defRPr/>
            </a:lvl1pPr>
          </a:lstStyle>
          <a:p>
            <a:endParaRPr lang="en-US" dirty="0"/>
          </a:p>
        </p:txBody>
      </p:sp>
      <p:sp>
        <p:nvSpPr>
          <p:cNvPr id="12" name="Title 11">
            <a:extLst>
              <a:ext uri="{FF2B5EF4-FFF2-40B4-BE49-F238E27FC236}">
                <a16:creationId xmlns:a16="http://schemas.microsoft.com/office/drawing/2014/main" id="{26122FCE-F372-4FF9-98DB-DF189302FD42}"/>
              </a:ext>
            </a:extLst>
          </p:cNvPr>
          <p:cNvSpPr>
            <a:spLocks noGrp="1"/>
          </p:cNvSpPr>
          <p:nvPr>
            <p:ph type="title"/>
          </p:nvPr>
        </p:nvSpPr>
        <p:spPr>
          <a:xfrm>
            <a:off x="573520" y="720725"/>
            <a:ext cx="10515600" cy="787400"/>
          </a:xfrm>
        </p:spPr>
        <p:txBody>
          <a:bodyPr/>
          <a:lstStyle>
            <a:lvl1pPr algn="l">
              <a:defRPr/>
            </a:lvl1pPr>
          </a:lstStyle>
          <a:p>
            <a:r>
              <a:rPr lang="de-DE"/>
              <a:t>Mastertitelformat bearbeiten</a:t>
            </a:r>
            <a:endParaRPr lang="en-US" dirty="0"/>
          </a:p>
        </p:txBody>
      </p:sp>
      <p:sp>
        <p:nvSpPr>
          <p:cNvPr id="13" name="TextBox 12">
            <a:extLst>
              <a:ext uri="{FF2B5EF4-FFF2-40B4-BE49-F238E27FC236}">
                <a16:creationId xmlns:a16="http://schemas.microsoft.com/office/drawing/2014/main" id="{6537D019-FD2C-4F36-B5C9-871ADBA75302}"/>
              </a:ext>
            </a:extLst>
          </p:cNvPr>
          <p:cNvSpPr txBox="1"/>
          <p:nvPr userDrawn="1"/>
        </p:nvSpPr>
        <p:spPr>
          <a:xfrm>
            <a:off x="580663" y="551295"/>
            <a:ext cx="5821682" cy="276999"/>
          </a:xfrm>
          <a:prstGeom prst="rect">
            <a:avLst/>
          </a:prstGeom>
          <a:noFill/>
        </p:spPr>
        <p:txBody>
          <a:bodyPr wrap="square" rtlCol="0">
            <a:spAutoFit/>
          </a:bodyPr>
          <a:lstStyle/>
          <a:p>
            <a:pPr algn="l"/>
            <a:r>
              <a:rPr lang="en-US" sz="1200" spc="100" dirty="0">
                <a:latin typeface="Gilroy Light" panose="00000400000000000000" pitchFamily="50" charset="0"/>
                <a:ea typeface="Open Sans Semibold" panose="020B0706030804020204" pitchFamily="34" charset="0"/>
                <a:cs typeface="Open Sans Semibold" panose="020B0706030804020204" pitchFamily="34" charset="0"/>
              </a:rPr>
              <a:t>Corporate Business Plan</a:t>
            </a:r>
          </a:p>
        </p:txBody>
      </p:sp>
      <p:cxnSp>
        <p:nvCxnSpPr>
          <p:cNvPr id="14" name="Straight Connector 13">
            <a:extLst>
              <a:ext uri="{FF2B5EF4-FFF2-40B4-BE49-F238E27FC236}">
                <a16:creationId xmlns:a16="http://schemas.microsoft.com/office/drawing/2014/main" id="{085246DE-E5D8-4CEE-9EC1-B8FEF23440D5}"/>
              </a:ext>
            </a:extLst>
          </p:cNvPr>
          <p:cNvCxnSpPr>
            <a:cxnSpLocks/>
          </p:cNvCxnSpPr>
          <p:nvPr userDrawn="1"/>
        </p:nvCxnSpPr>
        <p:spPr>
          <a:xfrm>
            <a:off x="678296" y="1608815"/>
            <a:ext cx="667657"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9" name="Picture Placeholder 8">
            <a:extLst>
              <a:ext uri="{FF2B5EF4-FFF2-40B4-BE49-F238E27FC236}">
                <a16:creationId xmlns:a16="http://schemas.microsoft.com/office/drawing/2014/main" id="{AD63E33A-79F1-416B-9B12-AE11039F3181}"/>
              </a:ext>
            </a:extLst>
          </p:cNvPr>
          <p:cNvSpPr>
            <a:spLocks noGrp="1"/>
          </p:cNvSpPr>
          <p:nvPr>
            <p:ph type="pic" sz="quarter" idx="22" hasCustomPrompt="1"/>
          </p:nvPr>
        </p:nvSpPr>
        <p:spPr>
          <a:xfrm>
            <a:off x="3828828" y="1790019"/>
            <a:ext cx="3103732" cy="4022471"/>
          </a:xfrm>
          <a:custGeom>
            <a:avLst/>
            <a:gdLst/>
            <a:ahLst/>
            <a:cxnLst/>
            <a:rect l="l" t="t" r="r" b="b"/>
            <a:pathLst>
              <a:path w="3103732" h="4022471">
                <a:moveTo>
                  <a:pt x="2228431" y="514755"/>
                </a:moveTo>
                <a:cubicBezTo>
                  <a:pt x="2072050" y="514755"/>
                  <a:pt x="1929787" y="563262"/>
                  <a:pt x="1801641" y="660276"/>
                </a:cubicBezTo>
                <a:cubicBezTo>
                  <a:pt x="1673496" y="757290"/>
                  <a:pt x="1605080" y="868061"/>
                  <a:pt x="1596392" y="992586"/>
                </a:cubicBezTo>
                <a:lnTo>
                  <a:pt x="2117661" y="992586"/>
                </a:lnTo>
                <a:cubicBezTo>
                  <a:pt x="2411600" y="992586"/>
                  <a:pt x="2558570" y="907156"/>
                  <a:pt x="2558570" y="736295"/>
                </a:cubicBezTo>
                <a:cubicBezTo>
                  <a:pt x="2558570" y="669688"/>
                  <a:pt x="2528524" y="616113"/>
                  <a:pt x="2468433" y="575570"/>
                </a:cubicBezTo>
                <a:cubicBezTo>
                  <a:pt x="2408342" y="535027"/>
                  <a:pt x="2328342" y="514755"/>
                  <a:pt x="2228431" y="514755"/>
                </a:cubicBezTo>
                <a:close/>
                <a:moveTo>
                  <a:pt x="2274043" y="0"/>
                </a:moveTo>
                <a:cubicBezTo>
                  <a:pt x="2518750" y="0"/>
                  <a:pt x="2718209" y="67331"/>
                  <a:pt x="2872418" y="201993"/>
                </a:cubicBezTo>
                <a:cubicBezTo>
                  <a:pt x="3026627" y="336654"/>
                  <a:pt x="3103732" y="511135"/>
                  <a:pt x="3103732" y="725435"/>
                </a:cubicBezTo>
                <a:cubicBezTo>
                  <a:pt x="3103732" y="1010686"/>
                  <a:pt x="2981378" y="1229330"/>
                  <a:pt x="2736670" y="1381367"/>
                </a:cubicBezTo>
                <a:cubicBezTo>
                  <a:pt x="2597665" y="1468246"/>
                  <a:pt x="2376849" y="1511685"/>
                  <a:pt x="2074222" y="1511685"/>
                </a:cubicBezTo>
                <a:lnTo>
                  <a:pt x="1857026" y="1511685"/>
                </a:lnTo>
                <a:lnTo>
                  <a:pt x="2056847" y="1763633"/>
                </a:lnTo>
                <a:lnTo>
                  <a:pt x="2171960" y="1902638"/>
                </a:lnTo>
                <a:cubicBezTo>
                  <a:pt x="2394948" y="2177752"/>
                  <a:pt x="2506442" y="2468795"/>
                  <a:pt x="2506442" y="2775766"/>
                </a:cubicBezTo>
                <a:cubicBezTo>
                  <a:pt x="2506442" y="3074048"/>
                  <a:pt x="2407980" y="3335407"/>
                  <a:pt x="2211056" y="3559843"/>
                </a:cubicBezTo>
                <a:cubicBezTo>
                  <a:pt x="1941733" y="3868262"/>
                  <a:pt x="1589151" y="4022471"/>
                  <a:pt x="1153312" y="4022471"/>
                </a:cubicBezTo>
                <a:cubicBezTo>
                  <a:pt x="815933" y="4022471"/>
                  <a:pt x="539370" y="3918579"/>
                  <a:pt x="323623" y="3710795"/>
                </a:cubicBezTo>
                <a:cubicBezTo>
                  <a:pt x="107874" y="3503011"/>
                  <a:pt x="0" y="3236945"/>
                  <a:pt x="0" y="2912599"/>
                </a:cubicBezTo>
                <a:cubicBezTo>
                  <a:pt x="0" y="2515854"/>
                  <a:pt x="167965" y="2184992"/>
                  <a:pt x="503895" y="1920013"/>
                </a:cubicBezTo>
                <a:cubicBezTo>
                  <a:pt x="681996" y="1779560"/>
                  <a:pt x="846340" y="1709333"/>
                  <a:pt x="996931" y="1709333"/>
                </a:cubicBezTo>
                <a:cubicBezTo>
                  <a:pt x="1075120" y="1709333"/>
                  <a:pt x="1138831" y="1731777"/>
                  <a:pt x="1188062" y="1776664"/>
                </a:cubicBezTo>
                <a:cubicBezTo>
                  <a:pt x="1237294" y="1821551"/>
                  <a:pt x="1261909" y="1879470"/>
                  <a:pt x="1261909" y="1950421"/>
                </a:cubicBezTo>
                <a:cubicBezTo>
                  <a:pt x="1261909" y="2045987"/>
                  <a:pt x="1205439" y="2128521"/>
                  <a:pt x="1092497" y="2198024"/>
                </a:cubicBezTo>
                <a:lnTo>
                  <a:pt x="918739" y="2304450"/>
                </a:lnTo>
                <a:cubicBezTo>
                  <a:pt x="818829" y="2366713"/>
                  <a:pt x="735571" y="2453592"/>
                  <a:pt x="668964" y="2565085"/>
                </a:cubicBezTo>
                <a:cubicBezTo>
                  <a:pt x="602358" y="2676580"/>
                  <a:pt x="569054" y="2786625"/>
                  <a:pt x="569054" y="2895223"/>
                </a:cubicBezTo>
                <a:cubicBezTo>
                  <a:pt x="569054" y="3067532"/>
                  <a:pt x="627335" y="3209796"/>
                  <a:pt x="743896" y="3322014"/>
                </a:cubicBezTo>
                <a:cubicBezTo>
                  <a:pt x="860459" y="3434232"/>
                  <a:pt x="1008514" y="3490341"/>
                  <a:pt x="1188062" y="3490341"/>
                </a:cubicBezTo>
                <a:cubicBezTo>
                  <a:pt x="1386435" y="3490341"/>
                  <a:pt x="1558744" y="3416132"/>
                  <a:pt x="1704989" y="3267715"/>
                </a:cubicBezTo>
                <a:cubicBezTo>
                  <a:pt x="1851235" y="3119297"/>
                  <a:pt x="1924357" y="2944454"/>
                  <a:pt x="1924357" y="2743186"/>
                </a:cubicBezTo>
                <a:cubicBezTo>
                  <a:pt x="1924357" y="2615765"/>
                  <a:pt x="1894674" y="2499927"/>
                  <a:pt x="1835307" y="2395673"/>
                </a:cubicBezTo>
                <a:cubicBezTo>
                  <a:pt x="1775940" y="2291418"/>
                  <a:pt x="1647794" y="2129969"/>
                  <a:pt x="1450870" y="1911326"/>
                </a:cubicBezTo>
                <a:cubicBezTo>
                  <a:pt x="1313313" y="1759288"/>
                  <a:pt x="1214850" y="1626075"/>
                  <a:pt x="1155484" y="1511685"/>
                </a:cubicBezTo>
                <a:lnTo>
                  <a:pt x="569054" y="1511685"/>
                </a:lnTo>
                <a:cubicBezTo>
                  <a:pt x="369233" y="1511685"/>
                  <a:pt x="269323" y="1442906"/>
                  <a:pt x="269323" y="1305349"/>
                </a:cubicBezTo>
                <a:cubicBezTo>
                  <a:pt x="269323" y="1205438"/>
                  <a:pt x="304437" y="1128334"/>
                  <a:pt x="374664" y="1074035"/>
                </a:cubicBezTo>
                <a:cubicBezTo>
                  <a:pt x="444891" y="1019736"/>
                  <a:pt x="543715" y="992586"/>
                  <a:pt x="671136" y="992586"/>
                </a:cubicBezTo>
                <a:lnTo>
                  <a:pt x="1042542" y="992586"/>
                </a:lnTo>
                <a:cubicBezTo>
                  <a:pt x="1071501" y="705887"/>
                  <a:pt x="1202543" y="468782"/>
                  <a:pt x="1435666" y="281269"/>
                </a:cubicBezTo>
                <a:cubicBezTo>
                  <a:pt x="1668790" y="93757"/>
                  <a:pt x="1948249" y="0"/>
                  <a:pt x="2274043" y="0"/>
                </a:cubicBezTo>
                <a:close/>
              </a:path>
            </a:pathLst>
          </a:custGeom>
        </p:spPr>
        <p:txBody>
          <a:bodyPr wrap="square">
            <a:noAutofit/>
          </a:bodyPr>
          <a:lstStyle>
            <a:lvl1pPr marL="0" indent="0">
              <a:buFontTx/>
              <a:buNone/>
              <a:defRPr sz="1200">
                <a:latin typeface="Gilroy Bold" panose="00000800000000000000" pitchFamily="50" charset="0"/>
                <a:ea typeface="Open Sans" panose="020B0606030504020204" pitchFamily="34" charset="0"/>
                <a:cs typeface="Open Sans" panose="020B0606030504020204" pitchFamily="34" charset="0"/>
              </a:defRPr>
            </a:lvl1pPr>
          </a:lstStyle>
          <a:p>
            <a:r>
              <a:rPr lang="en-US" dirty="0"/>
              <a:t>Picture</a:t>
            </a:r>
          </a:p>
        </p:txBody>
      </p:sp>
    </p:spTree>
    <p:extLst>
      <p:ext uri="{BB962C8B-B14F-4D97-AF65-F5344CB8AC3E}">
        <p14:creationId xmlns:p14="http://schemas.microsoft.com/office/powerpoint/2010/main" val="2149233221"/>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preserve="1" userDrawn="1">
  <p:cSld name="164_Full Image without Header &amp; Footer">
    <p:spTree>
      <p:nvGrpSpPr>
        <p:cNvPr id="1" name=""/>
        <p:cNvGrpSpPr/>
        <p:nvPr/>
      </p:nvGrpSpPr>
      <p:grpSpPr>
        <a:xfrm>
          <a:off x="0" y="0"/>
          <a:ext cx="0" cy="0"/>
          <a:chOff x="0" y="0"/>
          <a:chExt cx="0" cy="0"/>
        </a:xfrm>
      </p:grpSpPr>
      <p:sp>
        <p:nvSpPr>
          <p:cNvPr id="10" name="Date Placeholder 9">
            <a:extLst>
              <a:ext uri="{FF2B5EF4-FFF2-40B4-BE49-F238E27FC236}">
                <a16:creationId xmlns:a16="http://schemas.microsoft.com/office/drawing/2014/main" id="{430CBA46-36AA-4014-8E8F-D905D1222651}"/>
              </a:ext>
            </a:extLst>
          </p:cNvPr>
          <p:cNvSpPr>
            <a:spLocks noGrp="1"/>
          </p:cNvSpPr>
          <p:nvPr>
            <p:ph type="dt" sz="half" idx="10"/>
          </p:nvPr>
        </p:nvSpPr>
        <p:spPr>
          <a:xfrm>
            <a:off x="7621035" y="6246626"/>
            <a:ext cx="1752600" cy="365125"/>
          </a:xfrm>
          <a:prstGeom prst="rect">
            <a:avLst/>
          </a:prstGeom>
        </p:spPr>
        <p:txBody>
          <a:bodyPr/>
          <a:lstStyle>
            <a:lvl1pPr>
              <a:defRPr/>
            </a:lvl1pPr>
          </a:lstStyle>
          <a:p>
            <a:endParaRPr lang="en-US" dirty="0"/>
          </a:p>
        </p:txBody>
      </p:sp>
      <p:sp>
        <p:nvSpPr>
          <p:cNvPr id="11" name="Footer Placeholder 10">
            <a:extLst>
              <a:ext uri="{FF2B5EF4-FFF2-40B4-BE49-F238E27FC236}">
                <a16:creationId xmlns:a16="http://schemas.microsoft.com/office/drawing/2014/main" id="{0F4D5120-9DBC-474C-A95A-343DD37B99DF}"/>
              </a:ext>
            </a:extLst>
          </p:cNvPr>
          <p:cNvSpPr>
            <a:spLocks noGrp="1"/>
          </p:cNvSpPr>
          <p:nvPr>
            <p:ph type="ftr" sz="quarter" idx="11"/>
          </p:nvPr>
        </p:nvSpPr>
        <p:spPr>
          <a:xfrm>
            <a:off x="9621022" y="6246626"/>
            <a:ext cx="1512294" cy="365125"/>
          </a:xfrm>
          <a:prstGeom prst="rect">
            <a:avLst/>
          </a:prstGeom>
        </p:spPr>
        <p:txBody>
          <a:bodyPr/>
          <a:lstStyle>
            <a:lvl1pPr algn="l">
              <a:defRPr/>
            </a:lvl1pPr>
          </a:lstStyle>
          <a:p>
            <a:endParaRPr lang="en-US" dirty="0"/>
          </a:p>
        </p:txBody>
      </p:sp>
      <p:sp>
        <p:nvSpPr>
          <p:cNvPr id="12" name="Title 11">
            <a:extLst>
              <a:ext uri="{FF2B5EF4-FFF2-40B4-BE49-F238E27FC236}">
                <a16:creationId xmlns:a16="http://schemas.microsoft.com/office/drawing/2014/main" id="{26122FCE-F372-4FF9-98DB-DF189302FD42}"/>
              </a:ext>
            </a:extLst>
          </p:cNvPr>
          <p:cNvSpPr>
            <a:spLocks noGrp="1"/>
          </p:cNvSpPr>
          <p:nvPr>
            <p:ph type="title"/>
          </p:nvPr>
        </p:nvSpPr>
        <p:spPr>
          <a:xfrm>
            <a:off x="573520" y="720725"/>
            <a:ext cx="10515600" cy="787400"/>
          </a:xfrm>
        </p:spPr>
        <p:txBody>
          <a:bodyPr/>
          <a:lstStyle>
            <a:lvl1pPr algn="l">
              <a:defRPr/>
            </a:lvl1pPr>
          </a:lstStyle>
          <a:p>
            <a:r>
              <a:rPr lang="de-DE"/>
              <a:t>Mastertitelformat bearbeiten</a:t>
            </a:r>
            <a:endParaRPr lang="en-US" dirty="0"/>
          </a:p>
        </p:txBody>
      </p:sp>
      <p:sp>
        <p:nvSpPr>
          <p:cNvPr id="13" name="TextBox 12">
            <a:extLst>
              <a:ext uri="{FF2B5EF4-FFF2-40B4-BE49-F238E27FC236}">
                <a16:creationId xmlns:a16="http://schemas.microsoft.com/office/drawing/2014/main" id="{6537D019-FD2C-4F36-B5C9-871ADBA75302}"/>
              </a:ext>
            </a:extLst>
          </p:cNvPr>
          <p:cNvSpPr txBox="1"/>
          <p:nvPr userDrawn="1"/>
        </p:nvSpPr>
        <p:spPr>
          <a:xfrm>
            <a:off x="580663" y="551295"/>
            <a:ext cx="5821682" cy="276999"/>
          </a:xfrm>
          <a:prstGeom prst="rect">
            <a:avLst/>
          </a:prstGeom>
          <a:noFill/>
        </p:spPr>
        <p:txBody>
          <a:bodyPr wrap="square" rtlCol="0">
            <a:spAutoFit/>
          </a:bodyPr>
          <a:lstStyle/>
          <a:p>
            <a:pPr algn="l"/>
            <a:r>
              <a:rPr lang="en-US" sz="1200" spc="100" dirty="0">
                <a:latin typeface="Gilroy Light" panose="00000400000000000000" pitchFamily="50" charset="0"/>
                <a:ea typeface="Open Sans Semibold" panose="020B0706030804020204" pitchFamily="34" charset="0"/>
                <a:cs typeface="Open Sans Semibold" panose="020B0706030804020204" pitchFamily="34" charset="0"/>
              </a:rPr>
              <a:t>Corporate Business Plan</a:t>
            </a:r>
          </a:p>
        </p:txBody>
      </p:sp>
      <p:cxnSp>
        <p:nvCxnSpPr>
          <p:cNvPr id="14" name="Straight Connector 13">
            <a:extLst>
              <a:ext uri="{FF2B5EF4-FFF2-40B4-BE49-F238E27FC236}">
                <a16:creationId xmlns:a16="http://schemas.microsoft.com/office/drawing/2014/main" id="{085246DE-E5D8-4CEE-9EC1-B8FEF23440D5}"/>
              </a:ext>
            </a:extLst>
          </p:cNvPr>
          <p:cNvCxnSpPr>
            <a:cxnSpLocks/>
          </p:cNvCxnSpPr>
          <p:nvPr userDrawn="1"/>
        </p:nvCxnSpPr>
        <p:spPr>
          <a:xfrm>
            <a:off x="678296" y="1608815"/>
            <a:ext cx="667657"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9" name="Picture Placeholder 8">
            <a:extLst>
              <a:ext uri="{FF2B5EF4-FFF2-40B4-BE49-F238E27FC236}">
                <a16:creationId xmlns:a16="http://schemas.microsoft.com/office/drawing/2014/main" id="{71C6A7DB-B899-43CD-82C3-7F0D8A22AB64}"/>
              </a:ext>
            </a:extLst>
          </p:cNvPr>
          <p:cNvSpPr>
            <a:spLocks noGrp="1"/>
          </p:cNvSpPr>
          <p:nvPr>
            <p:ph type="pic" sz="quarter" idx="22" hasCustomPrompt="1"/>
          </p:nvPr>
        </p:nvSpPr>
        <p:spPr>
          <a:xfrm>
            <a:off x="6402344" y="2267857"/>
            <a:ext cx="5238359" cy="3408948"/>
          </a:xfrm>
          <a:custGeom>
            <a:avLst/>
            <a:gdLst>
              <a:gd name="connsiteX0" fmla="*/ 0 w 5269056"/>
              <a:gd name="connsiteY0" fmla="*/ 0 h 3408948"/>
              <a:gd name="connsiteX1" fmla="*/ 5269056 w 5269056"/>
              <a:gd name="connsiteY1" fmla="*/ 0 h 3408948"/>
              <a:gd name="connsiteX2" fmla="*/ 5269056 w 5269056"/>
              <a:gd name="connsiteY2" fmla="*/ 3408948 h 3408948"/>
              <a:gd name="connsiteX3" fmla="*/ 0 w 5269056"/>
              <a:gd name="connsiteY3" fmla="*/ 3408948 h 3408948"/>
            </a:gdLst>
            <a:ahLst/>
            <a:cxnLst>
              <a:cxn ang="0">
                <a:pos x="connsiteX0" y="connsiteY0"/>
              </a:cxn>
              <a:cxn ang="0">
                <a:pos x="connsiteX1" y="connsiteY1"/>
              </a:cxn>
              <a:cxn ang="0">
                <a:pos x="connsiteX2" y="connsiteY2"/>
              </a:cxn>
              <a:cxn ang="0">
                <a:pos x="connsiteX3" y="connsiteY3"/>
              </a:cxn>
            </a:cxnLst>
            <a:rect l="l" t="t" r="r" b="b"/>
            <a:pathLst>
              <a:path w="5269056" h="3408948">
                <a:moveTo>
                  <a:pt x="0" y="0"/>
                </a:moveTo>
                <a:lnTo>
                  <a:pt x="5269056" y="0"/>
                </a:lnTo>
                <a:lnTo>
                  <a:pt x="5269056" y="3408948"/>
                </a:lnTo>
                <a:lnTo>
                  <a:pt x="0" y="3408948"/>
                </a:lnTo>
                <a:close/>
              </a:path>
            </a:pathLst>
          </a:custGeom>
        </p:spPr>
        <p:txBody>
          <a:bodyPr wrap="square">
            <a:noAutofit/>
          </a:bodyPr>
          <a:lstStyle>
            <a:lvl1pPr marL="0" indent="0">
              <a:buFontTx/>
              <a:buNone/>
              <a:defRPr sz="1200">
                <a:latin typeface="Gilroy Bold" panose="00000800000000000000" pitchFamily="50" charset="0"/>
                <a:ea typeface="Open Sans" panose="020B0606030504020204" pitchFamily="34" charset="0"/>
                <a:cs typeface="Open Sans" panose="020B0606030504020204" pitchFamily="34" charset="0"/>
              </a:defRPr>
            </a:lvl1pPr>
          </a:lstStyle>
          <a:p>
            <a:r>
              <a:rPr lang="en-US" dirty="0"/>
              <a:t>Picture</a:t>
            </a:r>
          </a:p>
        </p:txBody>
      </p:sp>
    </p:spTree>
    <p:extLst>
      <p:ext uri="{BB962C8B-B14F-4D97-AF65-F5344CB8AC3E}">
        <p14:creationId xmlns:p14="http://schemas.microsoft.com/office/powerpoint/2010/main" val="3688997106"/>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preserve="1" userDrawn="1">
  <p:cSld name="170_Full Image without Header &amp; Footer">
    <p:spTree>
      <p:nvGrpSpPr>
        <p:cNvPr id="1" name=""/>
        <p:cNvGrpSpPr/>
        <p:nvPr/>
      </p:nvGrpSpPr>
      <p:grpSpPr>
        <a:xfrm>
          <a:off x="0" y="0"/>
          <a:ext cx="0" cy="0"/>
          <a:chOff x="0" y="0"/>
          <a:chExt cx="0" cy="0"/>
        </a:xfrm>
      </p:grpSpPr>
      <p:sp>
        <p:nvSpPr>
          <p:cNvPr id="10" name="Date Placeholder 9">
            <a:extLst>
              <a:ext uri="{FF2B5EF4-FFF2-40B4-BE49-F238E27FC236}">
                <a16:creationId xmlns:a16="http://schemas.microsoft.com/office/drawing/2014/main" id="{430CBA46-36AA-4014-8E8F-D905D1222651}"/>
              </a:ext>
            </a:extLst>
          </p:cNvPr>
          <p:cNvSpPr>
            <a:spLocks noGrp="1"/>
          </p:cNvSpPr>
          <p:nvPr>
            <p:ph type="dt" sz="half" idx="10"/>
          </p:nvPr>
        </p:nvSpPr>
        <p:spPr>
          <a:xfrm>
            <a:off x="7621035" y="6246626"/>
            <a:ext cx="1752600" cy="365125"/>
          </a:xfrm>
          <a:prstGeom prst="rect">
            <a:avLst/>
          </a:prstGeom>
        </p:spPr>
        <p:txBody>
          <a:bodyPr/>
          <a:lstStyle>
            <a:lvl1pPr>
              <a:defRPr/>
            </a:lvl1pPr>
          </a:lstStyle>
          <a:p>
            <a:endParaRPr lang="en-US" dirty="0"/>
          </a:p>
        </p:txBody>
      </p:sp>
      <p:sp>
        <p:nvSpPr>
          <p:cNvPr id="11" name="Footer Placeholder 10">
            <a:extLst>
              <a:ext uri="{FF2B5EF4-FFF2-40B4-BE49-F238E27FC236}">
                <a16:creationId xmlns:a16="http://schemas.microsoft.com/office/drawing/2014/main" id="{0F4D5120-9DBC-474C-A95A-343DD37B99DF}"/>
              </a:ext>
            </a:extLst>
          </p:cNvPr>
          <p:cNvSpPr>
            <a:spLocks noGrp="1"/>
          </p:cNvSpPr>
          <p:nvPr>
            <p:ph type="ftr" sz="quarter" idx="11"/>
          </p:nvPr>
        </p:nvSpPr>
        <p:spPr>
          <a:xfrm>
            <a:off x="9621022" y="6246626"/>
            <a:ext cx="1512294" cy="365125"/>
          </a:xfrm>
          <a:prstGeom prst="rect">
            <a:avLst/>
          </a:prstGeom>
        </p:spPr>
        <p:txBody>
          <a:bodyPr/>
          <a:lstStyle>
            <a:lvl1pPr algn="l">
              <a:defRPr/>
            </a:lvl1pPr>
          </a:lstStyle>
          <a:p>
            <a:endParaRPr lang="en-US" dirty="0"/>
          </a:p>
        </p:txBody>
      </p:sp>
      <p:sp>
        <p:nvSpPr>
          <p:cNvPr id="12" name="Title 11">
            <a:extLst>
              <a:ext uri="{FF2B5EF4-FFF2-40B4-BE49-F238E27FC236}">
                <a16:creationId xmlns:a16="http://schemas.microsoft.com/office/drawing/2014/main" id="{26122FCE-F372-4FF9-98DB-DF189302FD42}"/>
              </a:ext>
            </a:extLst>
          </p:cNvPr>
          <p:cNvSpPr>
            <a:spLocks noGrp="1"/>
          </p:cNvSpPr>
          <p:nvPr>
            <p:ph type="title"/>
          </p:nvPr>
        </p:nvSpPr>
        <p:spPr>
          <a:xfrm>
            <a:off x="573520" y="720725"/>
            <a:ext cx="10515600" cy="787400"/>
          </a:xfrm>
        </p:spPr>
        <p:txBody>
          <a:bodyPr/>
          <a:lstStyle>
            <a:lvl1pPr algn="l">
              <a:defRPr/>
            </a:lvl1pPr>
          </a:lstStyle>
          <a:p>
            <a:r>
              <a:rPr lang="de-DE"/>
              <a:t>Mastertitelformat bearbeiten</a:t>
            </a:r>
            <a:endParaRPr lang="en-US" dirty="0"/>
          </a:p>
        </p:txBody>
      </p:sp>
      <p:sp>
        <p:nvSpPr>
          <p:cNvPr id="13" name="TextBox 12">
            <a:extLst>
              <a:ext uri="{FF2B5EF4-FFF2-40B4-BE49-F238E27FC236}">
                <a16:creationId xmlns:a16="http://schemas.microsoft.com/office/drawing/2014/main" id="{6537D019-FD2C-4F36-B5C9-871ADBA75302}"/>
              </a:ext>
            </a:extLst>
          </p:cNvPr>
          <p:cNvSpPr txBox="1"/>
          <p:nvPr userDrawn="1"/>
        </p:nvSpPr>
        <p:spPr>
          <a:xfrm>
            <a:off x="580663" y="551295"/>
            <a:ext cx="5821682" cy="276999"/>
          </a:xfrm>
          <a:prstGeom prst="rect">
            <a:avLst/>
          </a:prstGeom>
          <a:noFill/>
        </p:spPr>
        <p:txBody>
          <a:bodyPr wrap="square" rtlCol="0">
            <a:spAutoFit/>
          </a:bodyPr>
          <a:lstStyle/>
          <a:p>
            <a:pPr algn="l"/>
            <a:r>
              <a:rPr lang="en-US" sz="1200" spc="100" dirty="0">
                <a:latin typeface="Gilroy Light" panose="00000400000000000000" pitchFamily="50" charset="0"/>
                <a:ea typeface="Open Sans Semibold" panose="020B0706030804020204" pitchFamily="34" charset="0"/>
                <a:cs typeface="Open Sans Semibold" panose="020B0706030804020204" pitchFamily="34" charset="0"/>
              </a:rPr>
              <a:t>Corporate Business Plan</a:t>
            </a:r>
          </a:p>
        </p:txBody>
      </p:sp>
      <p:cxnSp>
        <p:nvCxnSpPr>
          <p:cNvPr id="14" name="Straight Connector 13">
            <a:extLst>
              <a:ext uri="{FF2B5EF4-FFF2-40B4-BE49-F238E27FC236}">
                <a16:creationId xmlns:a16="http://schemas.microsoft.com/office/drawing/2014/main" id="{085246DE-E5D8-4CEE-9EC1-B8FEF23440D5}"/>
              </a:ext>
            </a:extLst>
          </p:cNvPr>
          <p:cNvCxnSpPr>
            <a:cxnSpLocks/>
          </p:cNvCxnSpPr>
          <p:nvPr userDrawn="1"/>
        </p:nvCxnSpPr>
        <p:spPr>
          <a:xfrm>
            <a:off x="678296" y="1608815"/>
            <a:ext cx="667657"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9" name="Picture Placeholder 8">
            <a:extLst>
              <a:ext uri="{FF2B5EF4-FFF2-40B4-BE49-F238E27FC236}">
                <a16:creationId xmlns:a16="http://schemas.microsoft.com/office/drawing/2014/main" id="{71C6A7DB-B899-43CD-82C3-7F0D8A22AB64}"/>
              </a:ext>
            </a:extLst>
          </p:cNvPr>
          <p:cNvSpPr>
            <a:spLocks noGrp="1"/>
          </p:cNvSpPr>
          <p:nvPr>
            <p:ph type="pic" sz="quarter" idx="22" hasCustomPrompt="1"/>
          </p:nvPr>
        </p:nvSpPr>
        <p:spPr>
          <a:xfrm>
            <a:off x="6572250" y="2267857"/>
            <a:ext cx="5068454" cy="3408948"/>
          </a:xfrm>
          <a:custGeom>
            <a:avLst/>
            <a:gdLst>
              <a:gd name="connsiteX0" fmla="*/ 0 w 5269056"/>
              <a:gd name="connsiteY0" fmla="*/ 0 h 3408948"/>
              <a:gd name="connsiteX1" fmla="*/ 5269056 w 5269056"/>
              <a:gd name="connsiteY1" fmla="*/ 0 h 3408948"/>
              <a:gd name="connsiteX2" fmla="*/ 5269056 w 5269056"/>
              <a:gd name="connsiteY2" fmla="*/ 3408948 h 3408948"/>
              <a:gd name="connsiteX3" fmla="*/ 0 w 5269056"/>
              <a:gd name="connsiteY3" fmla="*/ 3408948 h 3408948"/>
            </a:gdLst>
            <a:ahLst/>
            <a:cxnLst>
              <a:cxn ang="0">
                <a:pos x="connsiteX0" y="connsiteY0"/>
              </a:cxn>
              <a:cxn ang="0">
                <a:pos x="connsiteX1" y="connsiteY1"/>
              </a:cxn>
              <a:cxn ang="0">
                <a:pos x="connsiteX2" y="connsiteY2"/>
              </a:cxn>
              <a:cxn ang="0">
                <a:pos x="connsiteX3" y="connsiteY3"/>
              </a:cxn>
            </a:cxnLst>
            <a:rect l="l" t="t" r="r" b="b"/>
            <a:pathLst>
              <a:path w="5269056" h="3408948">
                <a:moveTo>
                  <a:pt x="0" y="0"/>
                </a:moveTo>
                <a:lnTo>
                  <a:pt x="5269056" y="0"/>
                </a:lnTo>
                <a:lnTo>
                  <a:pt x="5269056" y="3408948"/>
                </a:lnTo>
                <a:lnTo>
                  <a:pt x="0" y="3408948"/>
                </a:lnTo>
                <a:close/>
              </a:path>
            </a:pathLst>
          </a:custGeom>
        </p:spPr>
        <p:txBody>
          <a:bodyPr wrap="square">
            <a:noAutofit/>
          </a:bodyPr>
          <a:lstStyle>
            <a:lvl1pPr marL="0" indent="0">
              <a:buFontTx/>
              <a:buNone/>
              <a:defRPr sz="1200">
                <a:latin typeface="Gilroy Bold" panose="00000800000000000000" pitchFamily="50" charset="0"/>
                <a:ea typeface="Open Sans" panose="020B0606030504020204" pitchFamily="34" charset="0"/>
                <a:cs typeface="Open Sans" panose="020B0606030504020204" pitchFamily="34" charset="0"/>
              </a:defRPr>
            </a:lvl1pPr>
          </a:lstStyle>
          <a:p>
            <a:r>
              <a:rPr lang="en-US" dirty="0"/>
              <a:t>Picture</a:t>
            </a:r>
          </a:p>
        </p:txBody>
      </p:sp>
    </p:spTree>
    <p:extLst>
      <p:ext uri="{BB962C8B-B14F-4D97-AF65-F5344CB8AC3E}">
        <p14:creationId xmlns:p14="http://schemas.microsoft.com/office/powerpoint/2010/main" val="959467913"/>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preserve="1" userDrawn="1">
  <p:cSld name="163_Full Image without Header &amp; Footer">
    <p:spTree>
      <p:nvGrpSpPr>
        <p:cNvPr id="1" name=""/>
        <p:cNvGrpSpPr/>
        <p:nvPr/>
      </p:nvGrpSpPr>
      <p:grpSpPr>
        <a:xfrm>
          <a:off x="0" y="0"/>
          <a:ext cx="0" cy="0"/>
          <a:chOff x="0" y="0"/>
          <a:chExt cx="0" cy="0"/>
        </a:xfrm>
      </p:grpSpPr>
      <p:sp>
        <p:nvSpPr>
          <p:cNvPr id="10" name="Date Placeholder 9">
            <a:extLst>
              <a:ext uri="{FF2B5EF4-FFF2-40B4-BE49-F238E27FC236}">
                <a16:creationId xmlns:a16="http://schemas.microsoft.com/office/drawing/2014/main" id="{430CBA46-36AA-4014-8E8F-D905D1222651}"/>
              </a:ext>
            </a:extLst>
          </p:cNvPr>
          <p:cNvSpPr>
            <a:spLocks noGrp="1"/>
          </p:cNvSpPr>
          <p:nvPr>
            <p:ph type="dt" sz="half" idx="10"/>
          </p:nvPr>
        </p:nvSpPr>
        <p:spPr>
          <a:xfrm>
            <a:off x="7621035" y="6246626"/>
            <a:ext cx="1752600" cy="365125"/>
          </a:xfrm>
          <a:prstGeom prst="rect">
            <a:avLst/>
          </a:prstGeom>
        </p:spPr>
        <p:txBody>
          <a:bodyPr/>
          <a:lstStyle>
            <a:lvl1pPr>
              <a:defRPr/>
            </a:lvl1pPr>
          </a:lstStyle>
          <a:p>
            <a:endParaRPr lang="en-US" dirty="0"/>
          </a:p>
        </p:txBody>
      </p:sp>
      <p:sp>
        <p:nvSpPr>
          <p:cNvPr id="11" name="Footer Placeholder 10">
            <a:extLst>
              <a:ext uri="{FF2B5EF4-FFF2-40B4-BE49-F238E27FC236}">
                <a16:creationId xmlns:a16="http://schemas.microsoft.com/office/drawing/2014/main" id="{0F4D5120-9DBC-474C-A95A-343DD37B99DF}"/>
              </a:ext>
            </a:extLst>
          </p:cNvPr>
          <p:cNvSpPr>
            <a:spLocks noGrp="1"/>
          </p:cNvSpPr>
          <p:nvPr>
            <p:ph type="ftr" sz="quarter" idx="11"/>
          </p:nvPr>
        </p:nvSpPr>
        <p:spPr>
          <a:xfrm>
            <a:off x="9621022" y="6246626"/>
            <a:ext cx="1512294" cy="365125"/>
          </a:xfrm>
          <a:prstGeom prst="rect">
            <a:avLst/>
          </a:prstGeom>
        </p:spPr>
        <p:txBody>
          <a:bodyPr/>
          <a:lstStyle>
            <a:lvl1pPr algn="l">
              <a:defRPr/>
            </a:lvl1pPr>
          </a:lstStyle>
          <a:p>
            <a:endParaRPr lang="en-US" dirty="0"/>
          </a:p>
        </p:txBody>
      </p:sp>
      <p:sp>
        <p:nvSpPr>
          <p:cNvPr id="6" name="Picture Placeholder 5">
            <a:extLst>
              <a:ext uri="{FF2B5EF4-FFF2-40B4-BE49-F238E27FC236}">
                <a16:creationId xmlns:a16="http://schemas.microsoft.com/office/drawing/2014/main" id="{CA59712A-82C8-41F8-B08E-35738AA5D910}"/>
              </a:ext>
            </a:extLst>
          </p:cNvPr>
          <p:cNvSpPr>
            <a:spLocks noGrp="1"/>
          </p:cNvSpPr>
          <p:nvPr>
            <p:ph type="pic" sz="quarter" idx="22" hasCustomPrompt="1"/>
          </p:nvPr>
        </p:nvSpPr>
        <p:spPr>
          <a:xfrm>
            <a:off x="551297" y="551296"/>
            <a:ext cx="3611129" cy="5417704"/>
          </a:xfrm>
          <a:custGeom>
            <a:avLst/>
            <a:gdLst>
              <a:gd name="connsiteX0" fmla="*/ 0 w 3611129"/>
              <a:gd name="connsiteY0" fmla="*/ 0 h 5417704"/>
              <a:gd name="connsiteX1" fmla="*/ 3611129 w 3611129"/>
              <a:gd name="connsiteY1" fmla="*/ 0 h 5417704"/>
              <a:gd name="connsiteX2" fmla="*/ 3611129 w 3611129"/>
              <a:gd name="connsiteY2" fmla="*/ 5417704 h 5417704"/>
              <a:gd name="connsiteX3" fmla="*/ 0 w 3611129"/>
              <a:gd name="connsiteY3" fmla="*/ 5417704 h 5417704"/>
            </a:gdLst>
            <a:ahLst/>
            <a:cxnLst>
              <a:cxn ang="0">
                <a:pos x="connsiteX0" y="connsiteY0"/>
              </a:cxn>
              <a:cxn ang="0">
                <a:pos x="connsiteX1" y="connsiteY1"/>
              </a:cxn>
              <a:cxn ang="0">
                <a:pos x="connsiteX2" y="connsiteY2"/>
              </a:cxn>
              <a:cxn ang="0">
                <a:pos x="connsiteX3" y="connsiteY3"/>
              </a:cxn>
            </a:cxnLst>
            <a:rect l="l" t="t" r="r" b="b"/>
            <a:pathLst>
              <a:path w="3611129" h="5417704">
                <a:moveTo>
                  <a:pt x="0" y="0"/>
                </a:moveTo>
                <a:lnTo>
                  <a:pt x="3611129" y="0"/>
                </a:lnTo>
                <a:lnTo>
                  <a:pt x="3611129" y="5417704"/>
                </a:lnTo>
                <a:lnTo>
                  <a:pt x="0" y="5417704"/>
                </a:lnTo>
                <a:close/>
              </a:path>
            </a:pathLst>
          </a:custGeom>
        </p:spPr>
        <p:txBody>
          <a:bodyPr wrap="square">
            <a:noAutofit/>
          </a:bodyPr>
          <a:lstStyle>
            <a:lvl1pPr marL="0" indent="0">
              <a:buFontTx/>
              <a:buNone/>
              <a:defRPr sz="1200">
                <a:latin typeface="Gilroy Bold" panose="00000800000000000000" pitchFamily="50" charset="0"/>
                <a:ea typeface="Open Sans" panose="020B0606030504020204" pitchFamily="34" charset="0"/>
                <a:cs typeface="Open Sans" panose="020B0606030504020204" pitchFamily="34" charset="0"/>
              </a:defRPr>
            </a:lvl1pPr>
          </a:lstStyle>
          <a:p>
            <a:r>
              <a:rPr lang="en-US" dirty="0"/>
              <a:t>Picture</a:t>
            </a:r>
          </a:p>
        </p:txBody>
      </p:sp>
    </p:spTree>
    <p:extLst>
      <p:ext uri="{BB962C8B-B14F-4D97-AF65-F5344CB8AC3E}">
        <p14:creationId xmlns:p14="http://schemas.microsoft.com/office/powerpoint/2010/main" val="2329408540"/>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preserve="1" userDrawn="1">
  <p:cSld name="161_Full Image without Header &amp; Footer">
    <p:spTree>
      <p:nvGrpSpPr>
        <p:cNvPr id="1" name=""/>
        <p:cNvGrpSpPr/>
        <p:nvPr/>
      </p:nvGrpSpPr>
      <p:grpSpPr>
        <a:xfrm>
          <a:off x="0" y="0"/>
          <a:ext cx="0" cy="0"/>
          <a:chOff x="0" y="0"/>
          <a:chExt cx="0" cy="0"/>
        </a:xfrm>
      </p:grpSpPr>
      <p:sp>
        <p:nvSpPr>
          <p:cNvPr id="10" name="Date Placeholder 9">
            <a:extLst>
              <a:ext uri="{FF2B5EF4-FFF2-40B4-BE49-F238E27FC236}">
                <a16:creationId xmlns:a16="http://schemas.microsoft.com/office/drawing/2014/main" id="{430CBA46-36AA-4014-8E8F-D905D1222651}"/>
              </a:ext>
            </a:extLst>
          </p:cNvPr>
          <p:cNvSpPr>
            <a:spLocks noGrp="1"/>
          </p:cNvSpPr>
          <p:nvPr>
            <p:ph type="dt" sz="half" idx="10"/>
          </p:nvPr>
        </p:nvSpPr>
        <p:spPr>
          <a:xfrm>
            <a:off x="7621035" y="6246626"/>
            <a:ext cx="1752600" cy="365125"/>
          </a:xfrm>
          <a:prstGeom prst="rect">
            <a:avLst/>
          </a:prstGeom>
        </p:spPr>
        <p:txBody>
          <a:bodyPr/>
          <a:lstStyle>
            <a:lvl1pPr>
              <a:defRPr/>
            </a:lvl1pPr>
          </a:lstStyle>
          <a:p>
            <a:endParaRPr lang="en-US" dirty="0"/>
          </a:p>
        </p:txBody>
      </p:sp>
      <p:sp>
        <p:nvSpPr>
          <p:cNvPr id="11" name="Footer Placeholder 10">
            <a:extLst>
              <a:ext uri="{FF2B5EF4-FFF2-40B4-BE49-F238E27FC236}">
                <a16:creationId xmlns:a16="http://schemas.microsoft.com/office/drawing/2014/main" id="{0F4D5120-9DBC-474C-A95A-343DD37B99DF}"/>
              </a:ext>
            </a:extLst>
          </p:cNvPr>
          <p:cNvSpPr>
            <a:spLocks noGrp="1"/>
          </p:cNvSpPr>
          <p:nvPr>
            <p:ph type="ftr" sz="quarter" idx="11"/>
          </p:nvPr>
        </p:nvSpPr>
        <p:spPr>
          <a:xfrm>
            <a:off x="9621022" y="6246626"/>
            <a:ext cx="1512294" cy="365125"/>
          </a:xfrm>
          <a:prstGeom prst="rect">
            <a:avLst/>
          </a:prstGeom>
        </p:spPr>
        <p:txBody>
          <a:bodyPr/>
          <a:lstStyle>
            <a:lvl1pPr algn="l">
              <a:defRPr/>
            </a:lvl1pPr>
          </a:lstStyle>
          <a:p>
            <a:endParaRPr lang="en-US" dirty="0"/>
          </a:p>
        </p:txBody>
      </p:sp>
      <p:sp>
        <p:nvSpPr>
          <p:cNvPr id="12" name="Title 11">
            <a:extLst>
              <a:ext uri="{FF2B5EF4-FFF2-40B4-BE49-F238E27FC236}">
                <a16:creationId xmlns:a16="http://schemas.microsoft.com/office/drawing/2014/main" id="{26122FCE-F372-4FF9-98DB-DF189302FD42}"/>
              </a:ext>
            </a:extLst>
          </p:cNvPr>
          <p:cNvSpPr>
            <a:spLocks noGrp="1"/>
          </p:cNvSpPr>
          <p:nvPr>
            <p:ph type="title"/>
          </p:nvPr>
        </p:nvSpPr>
        <p:spPr>
          <a:xfrm>
            <a:off x="573520" y="720725"/>
            <a:ext cx="10515600" cy="787400"/>
          </a:xfrm>
        </p:spPr>
        <p:txBody>
          <a:bodyPr/>
          <a:lstStyle>
            <a:lvl1pPr algn="l">
              <a:defRPr/>
            </a:lvl1pPr>
          </a:lstStyle>
          <a:p>
            <a:r>
              <a:rPr lang="de-DE"/>
              <a:t>Mastertitelformat bearbeiten</a:t>
            </a:r>
            <a:endParaRPr lang="en-US" dirty="0"/>
          </a:p>
        </p:txBody>
      </p:sp>
      <p:sp>
        <p:nvSpPr>
          <p:cNvPr id="13" name="TextBox 12">
            <a:extLst>
              <a:ext uri="{FF2B5EF4-FFF2-40B4-BE49-F238E27FC236}">
                <a16:creationId xmlns:a16="http://schemas.microsoft.com/office/drawing/2014/main" id="{6537D019-FD2C-4F36-B5C9-871ADBA75302}"/>
              </a:ext>
            </a:extLst>
          </p:cNvPr>
          <p:cNvSpPr txBox="1"/>
          <p:nvPr userDrawn="1"/>
        </p:nvSpPr>
        <p:spPr>
          <a:xfrm>
            <a:off x="580663" y="551295"/>
            <a:ext cx="5821682" cy="276999"/>
          </a:xfrm>
          <a:prstGeom prst="rect">
            <a:avLst/>
          </a:prstGeom>
          <a:noFill/>
        </p:spPr>
        <p:txBody>
          <a:bodyPr wrap="square" rtlCol="0">
            <a:spAutoFit/>
          </a:bodyPr>
          <a:lstStyle/>
          <a:p>
            <a:pPr algn="l"/>
            <a:r>
              <a:rPr lang="en-US" sz="1200" spc="100" dirty="0">
                <a:latin typeface="Gilroy Light" panose="00000400000000000000" pitchFamily="50" charset="0"/>
                <a:ea typeface="Open Sans Semibold" panose="020B0706030804020204" pitchFamily="34" charset="0"/>
                <a:cs typeface="Open Sans Semibold" panose="020B0706030804020204" pitchFamily="34" charset="0"/>
              </a:rPr>
              <a:t>Corporate Business Plan</a:t>
            </a:r>
          </a:p>
        </p:txBody>
      </p:sp>
      <p:cxnSp>
        <p:nvCxnSpPr>
          <p:cNvPr id="14" name="Straight Connector 13">
            <a:extLst>
              <a:ext uri="{FF2B5EF4-FFF2-40B4-BE49-F238E27FC236}">
                <a16:creationId xmlns:a16="http://schemas.microsoft.com/office/drawing/2014/main" id="{085246DE-E5D8-4CEE-9EC1-B8FEF23440D5}"/>
              </a:ext>
            </a:extLst>
          </p:cNvPr>
          <p:cNvCxnSpPr>
            <a:cxnSpLocks/>
          </p:cNvCxnSpPr>
          <p:nvPr userDrawn="1"/>
        </p:nvCxnSpPr>
        <p:spPr>
          <a:xfrm>
            <a:off x="678296" y="1608815"/>
            <a:ext cx="667657"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9" name="Picture Placeholder 8">
            <a:extLst>
              <a:ext uri="{FF2B5EF4-FFF2-40B4-BE49-F238E27FC236}">
                <a16:creationId xmlns:a16="http://schemas.microsoft.com/office/drawing/2014/main" id="{5FDB561A-9E5E-4CD1-96CE-B97092FC9F9E}"/>
              </a:ext>
            </a:extLst>
          </p:cNvPr>
          <p:cNvSpPr>
            <a:spLocks noGrp="1"/>
          </p:cNvSpPr>
          <p:nvPr>
            <p:ph type="pic" sz="quarter" idx="22" hasCustomPrompt="1"/>
          </p:nvPr>
        </p:nvSpPr>
        <p:spPr>
          <a:xfrm>
            <a:off x="4688114" y="2267857"/>
            <a:ext cx="6952466" cy="3701143"/>
          </a:xfrm>
          <a:custGeom>
            <a:avLst/>
            <a:gdLst>
              <a:gd name="connsiteX0" fmla="*/ 0 w 6952466"/>
              <a:gd name="connsiteY0" fmla="*/ 0 h 3701143"/>
              <a:gd name="connsiteX1" fmla="*/ 6952466 w 6952466"/>
              <a:gd name="connsiteY1" fmla="*/ 0 h 3701143"/>
              <a:gd name="connsiteX2" fmla="*/ 6952466 w 6952466"/>
              <a:gd name="connsiteY2" fmla="*/ 3701143 h 3701143"/>
              <a:gd name="connsiteX3" fmla="*/ 0 w 6952466"/>
              <a:gd name="connsiteY3" fmla="*/ 3701143 h 3701143"/>
            </a:gdLst>
            <a:ahLst/>
            <a:cxnLst>
              <a:cxn ang="0">
                <a:pos x="connsiteX0" y="connsiteY0"/>
              </a:cxn>
              <a:cxn ang="0">
                <a:pos x="connsiteX1" y="connsiteY1"/>
              </a:cxn>
              <a:cxn ang="0">
                <a:pos x="connsiteX2" y="connsiteY2"/>
              </a:cxn>
              <a:cxn ang="0">
                <a:pos x="connsiteX3" y="connsiteY3"/>
              </a:cxn>
            </a:cxnLst>
            <a:rect l="l" t="t" r="r" b="b"/>
            <a:pathLst>
              <a:path w="6952466" h="3701143">
                <a:moveTo>
                  <a:pt x="0" y="0"/>
                </a:moveTo>
                <a:lnTo>
                  <a:pt x="6952466" y="0"/>
                </a:lnTo>
                <a:lnTo>
                  <a:pt x="6952466" y="3701143"/>
                </a:lnTo>
                <a:lnTo>
                  <a:pt x="0" y="3701143"/>
                </a:lnTo>
                <a:close/>
              </a:path>
            </a:pathLst>
          </a:custGeom>
        </p:spPr>
        <p:txBody>
          <a:bodyPr wrap="square">
            <a:noAutofit/>
          </a:bodyPr>
          <a:lstStyle>
            <a:lvl1pPr marL="0" indent="0">
              <a:buFontTx/>
              <a:buNone/>
              <a:defRPr sz="1200">
                <a:latin typeface="Gilroy Bold" panose="00000800000000000000" pitchFamily="50" charset="0"/>
                <a:ea typeface="Open Sans" panose="020B0606030504020204" pitchFamily="34" charset="0"/>
                <a:cs typeface="Open Sans" panose="020B0606030504020204" pitchFamily="34" charset="0"/>
              </a:defRPr>
            </a:lvl1pPr>
          </a:lstStyle>
          <a:p>
            <a:r>
              <a:rPr lang="en-US" dirty="0"/>
              <a:t>Picture</a:t>
            </a:r>
          </a:p>
        </p:txBody>
      </p:sp>
    </p:spTree>
    <p:extLst>
      <p:ext uri="{BB962C8B-B14F-4D97-AF65-F5344CB8AC3E}">
        <p14:creationId xmlns:p14="http://schemas.microsoft.com/office/powerpoint/2010/main" val="4277263712"/>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preserve="1" userDrawn="1">
  <p:cSld name="162_Full Image without Header &amp; Footer">
    <p:spTree>
      <p:nvGrpSpPr>
        <p:cNvPr id="1" name=""/>
        <p:cNvGrpSpPr/>
        <p:nvPr/>
      </p:nvGrpSpPr>
      <p:grpSpPr>
        <a:xfrm>
          <a:off x="0" y="0"/>
          <a:ext cx="0" cy="0"/>
          <a:chOff x="0" y="0"/>
          <a:chExt cx="0" cy="0"/>
        </a:xfrm>
      </p:grpSpPr>
      <p:sp>
        <p:nvSpPr>
          <p:cNvPr id="10" name="Date Placeholder 9">
            <a:extLst>
              <a:ext uri="{FF2B5EF4-FFF2-40B4-BE49-F238E27FC236}">
                <a16:creationId xmlns:a16="http://schemas.microsoft.com/office/drawing/2014/main" id="{430CBA46-36AA-4014-8E8F-D905D1222651}"/>
              </a:ext>
            </a:extLst>
          </p:cNvPr>
          <p:cNvSpPr>
            <a:spLocks noGrp="1"/>
          </p:cNvSpPr>
          <p:nvPr>
            <p:ph type="dt" sz="half" idx="10"/>
          </p:nvPr>
        </p:nvSpPr>
        <p:spPr>
          <a:xfrm>
            <a:off x="7621035" y="6246626"/>
            <a:ext cx="1752600" cy="365125"/>
          </a:xfrm>
          <a:prstGeom prst="rect">
            <a:avLst/>
          </a:prstGeom>
        </p:spPr>
        <p:txBody>
          <a:bodyPr/>
          <a:lstStyle>
            <a:lvl1pPr>
              <a:defRPr/>
            </a:lvl1pPr>
          </a:lstStyle>
          <a:p>
            <a:endParaRPr lang="en-US" dirty="0"/>
          </a:p>
        </p:txBody>
      </p:sp>
      <p:sp>
        <p:nvSpPr>
          <p:cNvPr id="11" name="Footer Placeholder 10">
            <a:extLst>
              <a:ext uri="{FF2B5EF4-FFF2-40B4-BE49-F238E27FC236}">
                <a16:creationId xmlns:a16="http://schemas.microsoft.com/office/drawing/2014/main" id="{0F4D5120-9DBC-474C-A95A-343DD37B99DF}"/>
              </a:ext>
            </a:extLst>
          </p:cNvPr>
          <p:cNvSpPr>
            <a:spLocks noGrp="1"/>
          </p:cNvSpPr>
          <p:nvPr>
            <p:ph type="ftr" sz="quarter" idx="11"/>
          </p:nvPr>
        </p:nvSpPr>
        <p:spPr>
          <a:xfrm>
            <a:off x="9621022" y="6246626"/>
            <a:ext cx="1512294" cy="365125"/>
          </a:xfrm>
          <a:prstGeom prst="rect">
            <a:avLst/>
          </a:prstGeom>
        </p:spPr>
        <p:txBody>
          <a:bodyPr/>
          <a:lstStyle>
            <a:lvl1pPr algn="l">
              <a:defRPr/>
            </a:lvl1pPr>
          </a:lstStyle>
          <a:p>
            <a:endParaRPr lang="en-US" dirty="0"/>
          </a:p>
        </p:txBody>
      </p:sp>
      <p:sp>
        <p:nvSpPr>
          <p:cNvPr id="12" name="Title 11">
            <a:extLst>
              <a:ext uri="{FF2B5EF4-FFF2-40B4-BE49-F238E27FC236}">
                <a16:creationId xmlns:a16="http://schemas.microsoft.com/office/drawing/2014/main" id="{26122FCE-F372-4FF9-98DB-DF189302FD42}"/>
              </a:ext>
            </a:extLst>
          </p:cNvPr>
          <p:cNvSpPr>
            <a:spLocks noGrp="1"/>
          </p:cNvSpPr>
          <p:nvPr>
            <p:ph type="title"/>
          </p:nvPr>
        </p:nvSpPr>
        <p:spPr>
          <a:xfrm>
            <a:off x="573520" y="720725"/>
            <a:ext cx="10515600" cy="787400"/>
          </a:xfrm>
        </p:spPr>
        <p:txBody>
          <a:bodyPr/>
          <a:lstStyle>
            <a:lvl1pPr algn="l">
              <a:defRPr/>
            </a:lvl1pPr>
          </a:lstStyle>
          <a:p>
            <a:r>
              <a:rPr lang="de-DE"/>
              <a:t>Mastertitelformat bearbeiten</a:t>
            </a:r>
            <a:endParaRPr lang="en-US" dirty="0"/>
          </a:p>
        </p:txBody>
      </p:sp>
      <p:sp>
        <p:nvSpPr>
          <p:cNvPr id="13" name="TextBox 12">
            <a:extLst>
              <a:ext uri="{FF2B5EF4-FFF2-40B4-BE49-F238E27FC236}">
                <a16:creationId xmlns:a16="http://schemas.microsoft.com/office/drawing/2014/main" id="{6537D019-FD2C-4F36-B5C9-871ADBA75302}"/>
              </a:ext>
            </a:extLst>
          </p:cNvPr>
          <p:cNvSpPr txBox="1"/>
          <p:nvPr userDrawn="1"/>
        </p:nvSpPr>
        <p:spPr>
          <a:xfrm>
            <a:off x="580663" y="551295"/>
            <a:ext cx="5821682" cy="276999"/>
          </a:xfrm>
          <a:prstGeom prst="rect">
            <a:avLst/>
          </a:prstGeom>
          <a:noFill/>
        </p:spPr>
        <p:txBody>
          <a:bodyPr wrap="square" rtlCol="0">
            <a:spAutoFit/>
          </a:bodyPr>
          <a:lstStyle/>
          <a:p>
            <a:pPr algn="l"/>
            <a:r>
              <a:rPr lang="en-US" sz="1200" spc="100" dirty="0">
                <a:latin typeface="Gilroy Light" panose="00000400000000000000" pitchFamily="50" charset="0"/>
                <a:ea typeface="Open Sans Semibold" panose="020B0706030804020204" pitchFamily="34" charset="0"/>
                <a:cs typeface="Open Sans Semibold" panose="020B0706030804020204" pitchFamily="34" charset="0"/>
              </a:rPr>
              <a:t>Corporate Business Plan</a:t>
            </a:r>
          </a:p>
        </p:txBody>
      </p:sp>
      <p:cxnSp>
        <p:nvCxnSpPr>
          <p:cNvPr id="14" name="Straight Connector 13">
            <a:extLst>
              <a:ext uri="{FF2B5EF4-FFF2-40B4-BE49-F238E27FC236}">
                <a16:creationId xmlns:a16="http://schemas.microsoft.com/office/drawing/2014/main" id="{085246DE-E5D8-4CEE-9EC1-B8FEF23440D5}"/>
              </a:ext>
            </a:extLst>
          </p:cNvPr>
          <p:cNvCxnSpPr>
            <a:cxnSpLocks/>
          </p:cNvCxnSpPr>
          <p:nvPr userDrawn="1"/>
        </p:nvCxnSpPr>
        <p:spPr>
          <a:xfrm>
            <a:off x="678296" y="1608815"/>
            <a:ext cx="667657"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9" name="Picture Placeholder 8">
            <a:extLst>
              <a:ext uri="{FF2B5EF4-FFF2-40B4-BE49-F238E27FC236}">
                <a16:creationId xmlns:a16="http://schemas.microsoft.com/office/drawing/2014/main" id="{5FDB561A-9E5E-4CD1-96CE-B97092FC9F9E}"/>
              </a:ext>
            </a:extLst>
          </p:cNvPr>
          <p:cNvSpPr>
            <a:spLocks noGrp="1"/>
          </p:cNvSpPr>
          <p:nvPr>
            <p:ph type="pic" sz="quarter" idx="22" hasCustomPrompt="1"/>
          </p:nvPr>
        </p:nvSpPr>
        <p:spPr>
          <a:xfrm>
            <a:off x="551296" y="2267857"/>
            <a:ext cx="6952466" cy="3701143"/>
          </a:xfrm>
          <a:custGeom>
            <a:avLst/>
            <a:gdLst>
              <a:gd name="connsiteX0" fmla="*/ 0 w 6952466"/>
              <a:gd name="connsiteY0" fmla="*/ 0 h 3701143"/>
              <a:gd name="connsiteX1" fmla="*/ 6952466 w 6952466"/>
              <a:gd name="connsiteY1" fmla="*/ 0 h 3701143"/>
              <a:gd name="connsiteX2" fmla="*/ 6952466 w 6952466"/>
              <a:gd name="connsiteY2" fmla="*/ 3701143 h 3701143"/>
              <a:gd name="connsiteX3" fmla="*/ 0 w 6952466"/>
              <a:gd name="connsiteY3" fmla="*/ 3701143 h 3701143"/>
            </a:gdLst>
            <a:ahLst/>
            <a:cxnLst>
              <a:cxn ang="0">
                <a:pos x="connsiteX0" y="connsiteY0"/>
              </a:cxn>
              <a:cxn ang="0">
                <a:pos x="connsiteX1" y="connsiteY1"/>
              </a:cxn>
              <a:cxn ang="0">
                <a:pos x="connsiteX2" y="connsiteY2"/>
              </a:cxn>
              <a:cxn ang="0">
                <a:pos x="connsiteX3" y="connsiteY3"/>
              </a:cxn>
            </a:cxnLst>
            <a:rect l="l" t="t" r="r" b="b"/>
            <a:pathLst>
              <a:path w="6952466" h="3701143">
                <a:moveTo>
                  <a:pt x="0" y="0"/>
                </a:moveTo>
                <a:lnTo>
                  <a:pt x="6952466" y="0"/>
                </a:lnTo>
                <a:lnTo>
                  <a:pt x="6952466" y="3701143"/>
                </a:lnTo>
                <a:lnTo>
                  <a:pt x="0" y="3701143"/>
                </a:lnTo>
                <a:close/>
              </a:path>
            </a:pathLst>
          </a:custGeom>
        </p:spPr>
        <p:txBody>
          <a:bodyPr wrap="square">
            <a:noAutofit/>
          </a:bodyPr>
          <a:lstStyle>
            <a:lvl1pPr marL="0" indent="0">
              <a:buFontTx/>
              <a:buNone/>
              <a:defRPr sz="1200">
                <a:latin typeface="Gilroy Bold" panose="00000800000000000000" pitchFamily="50" charset="0"/>
                <a:ea typeface="Open Sans" panose="020B0606030504020204" pitchFamily="34" charset="0"/>
                <a:cs typeface="Open Sans" panose="020B0606030504020204" pitchFamily="34" charset="0"/>
              </a:defRPr>
            </a:lvl1pPr>
          </a:lstStyle>
          <a:p>
            <a:r>
              <a:rPr lang="en-US" dirty="0"/>
              <a:t>Picture</a:t>
            </a:r>
          </a:p>
        </p:txBody>
      </p:sp>
    </p:spTree>
    <p:extLst>
      <p:ext uri="{BB962C8B-B14F-4D97-AF65-F5344CB8AC3E}">
        <p14:creationId xmlns:p14="http://schemas.microsoft.com/office/powerpoint/2010/main" val="2849122769"/>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preserve="1" userDrawn="1">
  <p:cSld name="160_Full Image without Header &amp; Footer">
    <p:spTree>
      <p:nvGrpSpPr>
        <p:cNvPr id="1" name=""/>
        <p:cNvGrpSpPr/>
        <p:nvPr/>
      </p:nvGrpSpPr>
      <p:grpSpPr>
        <a:xfrm>
          <a:off x="0" y="0"/>
          <a:ext cx="0" cy="0"/>
          <a:chOff x="0" y="0"/>
          <a:chExt cx="0" cy="0"/>
        </a:xfrm>
      </p:grpSpPr>
      <p:sp>
        <p:nvSpPr>
          <p:cNvPr id="25" name="Picture Placeholder 24">
            <a:extLst>
              <a:ext uri="{FF2B5EF4-FFF2-40B4-BE49-F238E27FC236}">
                <a16:creationId xmlns:a16="http://schemas.microsoft.com/office/drawing/2014/main" id="{BC6E629D-BDB1-4BDD-8BCE-065482BE490A}"/>
              </a:ext>
            </a:extLst>
          </p:cNvPr>
          <p:cNvSpPr>
            <a:spLocks noGrp="1"/>
          </p:cNvSpPr>
          <p:nvPr>
            <p:ph type="pic" sz="quarter" idx="31" hasCustomPrompt="1"/>
          </p:nvPr>
        </p:nvSpPr>
        <p:spPr>
          <a:xfrm>
            <a:off x="974304" y="3423561"/>
            <a:ext cx="1189714" cy="1189714"/>
          </a:xfrm>
          <a:custGeom>
            <a:avLst/>
            <a:gdLst>
              <a:gd name="connsiteX0" fmla="*/ 594857 w 1189714"/>
              <a:gd name="connsiteY0" fmla="*/ 0 h 1189714"/>
              <a:gd name="connsiteX1" fmla="*/ 1189714 w 1189714"/>
              <a:gd name="connsiteY1" fmla="*/ 594857 h 1189714"/>
              <a:gd name="connsiteX2" fmla="*/ 594857 w 1189714"/>
              <a:gd name="connsiteY2" fmla="*/ 1189714 h 1189714"/>
              <a:gd name="connsiteX3" fmla="*/ 0 w 1189714"/>
              <a:gd name="connsiteY3" fmla="*/ 594857 h 1189714"/>
              <a:gd name="connsiteX4" fmla="*/ 594857 w 1189714"/>
              <a:gd name="connsiteY4" fmla="*/ 0 h 11897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89714" h="1189714">
                <a:moveTo>
                  <a:pt x="594857" y="0"/>
                </a:moveTo>
                <a:cubicBezTo>
                  <a:pt x="923387" y="0"/>
                  <a:pt x="1189714" y="266327"/>
                  <a:pt x="1189714" y="594857"/>
                </a:cubicBezTo>
                <a:cubicBezTo>
                  <a:pt x="1189714" y="923387"/>
                  <a:pt x="923387" y="1189714"/>
                  <a:pt x="594857" y="1189714"/>
                </a:cubicBezTo>
                <a:cubicBezTo>
                  <a:pt x="266327" y="1189714"/>
                  <a:pt x="0" y="923387"/>
                  <a:pt x="0" y="594857"/>
                </a:cubicBezTo>
                <a:cubicBezTo>
                  <a:pt x="0" y="266327"/>
                  <a:pt x="266327" y="0"/>
                  <a:pt x="594857" y="0"/>
                </a:cubicBezTo>
                <a:close/>
              </a:path>
            </a:pathLst>
          </a:custGeom>
        </p:spPr>
        <p:txBody>
          <a:bodyPr wrap="square">
            <a:noAutofit/>
          </a:bodyPr>
          <a:lstStyle>
            <a:lvl1pPr marL="0" indent="0">
              <a:buFontTx/>
              <a:buNone/>
              <a:defRPr sz="1200">
                <a:latin typeface="Gilroy Bold" panose="00000800000000000000" pitchFamily="50" charset="0"/>
                <a:ea typeface="Open Sans" panose="020B0606030504020204" pitchFamily="34" charset="0"/>
                <a:cs typeface="Open Sans" panose="020B0606030504020204" pitchFamily="34" charset="0"/>
              </a:defRPr>
            </a:lvl1pPr>
          </a:lstStyle>
          <a:p>
            <a:r>
              <a:rPr lang="en-US" dirty="0"/>
              <a:t>Picture</a:t>
            </a:r>
          </a:p>
        </p:txBody>
      </p:sp>
      <p:sp>
        <p:nvSpPr>
          <p:cNvPr id="26" name="Picture Placeholder 25">
            <a:extLst>
              <a:ext uri="{FF2B5EF4-FFF2-40B4-BE49-F238E27FC236}">
                <a16:creationId xmlns:a16="http://schemas.microsoft.com/office/drawing/2014/main" id="{02EFB150-A111-4BA5-9618-3D1E58DC834B}"/>
              </a:ext>
            </a:extLst>
          </p:cNvPr>
          <p:cNvSpPr>
            <a:spLocks noGrp="1"/>
          </p:cNvSpPr>
          <p:nvPr>
            <p:ph type="pic" sz="quarter" idx="32" hasCustomPrompt="1"/>
          </p:nvPr>
        </p:nvSpPr>
        <p:spPr>
          <a:xfrm>
            <a:off x="974304" y="4744361"/>
            <a:ext cx="1189714" cy="1189714"/>
          </a:xfrm>
          <a:custGeom>
            <a:avLst/>
            <a:gdLst>
              <a:gd name="connsiteX0" fmla="*/ 594857 w 1189714"/>
              <a:gd name="connsiteY0" fmla="*/ 0 h 1189714"/>
              <a:gd name="connsiteX1" fmla="*/ 1189714 w 1189714"/>
              <a:gd name="connsiteY1" fmla="*/ 594857 h 1189714"/>
              <a:gd name="connsiteX2" fmla="*/ 594857 w 1189714"/>
              <a:gd name="connsiteY2" fmla="*/ 1189714 h 1189714"/>
              <a:gd name="connsiteX3" fmla="*/ 0 w 1189714"/>
              <a:gd name="connsiteY3" fmla="*/ 594857 h 1189714"/>
              <a:gd name="connsiteX4" fmla="*/ 594857 w 1189714"/>
              <a:gd name="connsiteY4" fmla="*/ 0 h 11897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89714" h="1189714">
                <a:moveTo>
                  <a:pt x="594857" y="0"/>
                </a:moveTo>
                <a:cubicBezTo>
                  <a:pt x="923387" y="0"/>
                  <a:pt x="1189714" y="266327"/>
                  <a:pt x="1189714" y="594857"/>
                </a:cubicBezTo>
                <a:cubicBezTo>
                  <a:pt x="1189714" y="923387"/>
                  <a:pt x="923387" y="1189714"/>
                  <a:pt x="594857" y="1189714"/>
                </a:cubicBezTo>
                <a:cubicBezTo>
                  <a:pt x="266327" y="1189714"/>
                  <a:pt x="0" y="923387"/>
                  <a:pt x="0" y="594857"/>
                </a:cubicBezTo>
                <a:cubicBezTo>
                  <a:pt x="0" y="266327"/>
                  <a:pt x="266327" y="0"/>
                  <a:pt x="594857" y="0"/>
                </a:cubicBezTo>
                <a:close/>
              </a:path>
            </a:pathLst>
          </a:custGeom>
        </p:spPr>
        <p:txBody>
          <a:bodyPr wrap="square">
            <a:noAutofit/>
          </a:bodyPr>
          <a:lstStyle>
            <a:lvl1pPr marL="0" indent="0">
              <a:buFontTx/>
              <a:buNone/>
              <a:defRPr sz="1200">
                <a:latin typeface="Gilroy Bold" panose="00000800000000000000" pitchFamily="50" charset="0"/>
                <a:ea typeface="Open Sans" panose="020B0606030504020204" pitchFamily="34" charset="0"/>
                <a:cs typeface="Open Sans" panose="020B0606030504020204" pitchFamily="34" charset="0"/>
              </a:defRPr>
            </a:lvl1pPr>
          </a:lstStyle>
          <a:p>
            <a:r>
              <a:rPr lang="en-US" dirty="0"/>
              <a:t>Picture</a:t>
            </a:r>
          </a:p>
        </p:txBody>
      </p:sp>
      <p:sp>
        <p:nvSpPr>
          <p:cNvPr id="23" name="Picture Placeholder 22">
            <a:extLst>
              <a:ext uri="{FF2B5EF4-FFF2-40B4-BE49-F238E27FC236}">
                <a16:creationId xmlns:a16="http://schemas.microsoft.com/office/drawing/2014/main" id="{BCE1C0CD-63D4-4FE9-A6A0-35AD6D51F20E}"/>
              </a:ext>
            </a:extLst>
          </p:cNvPr>
          <p:cNvSpPr>
            <a:spLocks noGrp="1"/>
          </p:cNvSpPr>
          <p:nvPr>
            <p:ph type="pic" sz="quarter" idx="29" hasCustomPrompt="1"/>
          </p:nvPr>
        </p:nvSpPr>
        <p:spPr>
          <a:xfrm>
            <a:off x="8491283" y="3423561"/>
            <a:ext cx="1189714" cy="1189714"/>
          </a:xfrm>
          <a:custGeom>
            <a:avLst/>
            <a:gdLst>
              <a:gd name="connsiteX0" fmla="*/ 594857 w 1189714"/>
              <a:gd name="connsiteY0" fmla="*/ 0 h 1189714"/>
              <a:gd name="connsiteX1" fmla="*/ 1189714 w 1189714"/>
              <a:gd name="connsiteY1" fmla="*/ 594857 h 1189714"/>
              <a:gd name="connsiteX2" fmla="*/ 594857 w 1189714"/>
              <a:gd name="connsiteY2" fmla="*/ 1189714 h 1189714"/>
              <a:gd name="connsiteX3" fmla="*/ 0 w 1189714"/>
              <a:gd name="connsiteY3" fmla="*/ 594857 h 1189714"/>
              <a:gd name="connsiteX4" fmla="*/ 594857 w 1189714"/>
              <a:gd name="connsiteY4" fmla="*/ 0 h 11897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89714" h="1189714">
                <a:moveTo>
                  <a:pt x="594857" y="0"/>
                </a:moveTo>
                <a:cubicBezTo>
                  <a:pt x="923387" y="0"/>
                  <a:pt x="1189714" y="266327"/>
                  <a:pt x="1189714" y="594857"/>
                </a:cubicBezTo>
                <a:cubicBezTo>
                  <a:pt x="1189714" y="923387"/>
                  <a:pt x="923387" y="1189714"/>
                  <a:pt x="594857" y="1189714"/>
                </a:cubicBezTo>
                <a:cubicBezTo>
                  <a:pt x="266327" y="1189714"/>
                  <a:pt x="0" y="923387"/>
                  <a:pt x="0" y="594857"/>
                </a:cubicBezTo>
                <a:cubicBezTo>
                  <a:pt x="0" y="266327"/>
                  <a:pt x="266327" y="0"/>
                  <a:pt x="594857" y="0"/>
                </a:cubicBezTo>
                <a:close/>
              </a:path>
            </a:pathLst>
          </a:custGeom>
        </p:spPr>
        <p:txBody>
          <a:bodyPr wrap="square">
            <a:noAutofit/>
          </a:bodyPr>
          <a:lstStyle>
            <a:lvl1pPr marL="0" indent="0">
              <a:buFontTx/>
              <a:buNone/>
              <a:defRPr sz="1200">
                <a:latin typeface="Gilroy Bold" panose="00000800000000000000" pitchFamily="50" charset="0"/>
                <a:ea typeface="Open Sans" panose="020B0606030504020204" pitchFamily="34" charset="0"/>
                <a:cs typeface="Open Sans" panose="020B0606030504020204" pitchFamily="34" charset="0"/>
              </a:defRPr>
            </a:lvl1pPr>
          </a:lstStyle>
          <a:p>
            <a:r>
              <a:rPr lang="en-US" dirty="0"/>
              <a:t>Picture</a:t>
            </a:r>
          </a:p>
        </p:txBody>
      </p:sp>
      <p:sp>
        <p:nvSpPr>
          <p:cNvPr id="24" name="Picture Placeholder 23">
            <a:extLst>
              <a:ext uri="{FF2B5EF4-FFF2-40B4-BE49-F238E27FC236}">
                <a16:creationId xmlns:a16="http://schemas.microsoft.com/office/drawing/2014/main" id="{52F81365-5A43-4344-9269-24D96945CDAD}"/>
              </a:ext>
            </a:extLst>
          </p:cNvPr>
          <p:cNvSpPr>
            <a:spLocks noGrp="1"/>
          </p:cNvSpPr>
          <p:nvPr>
            <p:ph type="pic" sz="quarter" idx="30" hasCustomPrompt="1"/>
          </p:nvPr>
        </p:nvSpPr>
        <p:spPr>
          <a:xfrm>
            <a:off x="8491283" y="4744361"/>
            <a:ext cx="1189714" cy="1189714"/>
          </a:xfrm>
          <a:custGeom>
            <a:avLst/>
            <a:gdLst>
              <a:gd name="connsiteX0" fmla="*/ 594857 w 1189714"/>
              <a:gd name="connsiteY0" fmla="*/ 0 h 1189714"/>
              <a:gd name="connsiteX1" fmla="*/ 1189714 w 1189714"/>
              <a:gd name="connsiteY1" fmla="*/ 594857 h 1189714"/>
              <a:gd name="connsiteX2" fmla="*/ 594857 w 1189714"/>
              <a:gd name="connsiteY2" fmla="*/ 1189714 h 1189714"/>
              <a:gd name="connsiteX3" fmla="*/ 0 w 1189714"/>
              <a:gd name="connsiteY3" fmla="*/ 594857 h 1189714"/>
              <a:gd name="connsiteX4" fmla="*/ 594857 w 1189714"/>
              <a:gd name="connsiteY4" fmla="*/ 0 h 11897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89714" h="1189714">
                <a:moveTo>
                  <a:pt x="594857" y="0"/>
                </a:moveTo>
                <a:cubicBezTo>
                  <a:pt x="923387" y="0"/>
                  <a:pt x="1189714" y="266327"/>
                  <a:pt x="1189714" y="594857"/>
                </a:cubicBezTo>
                <a:cubicBezTo>
                  <a:pt x="1189714" y="923387"/>
                  <a:pt x="923387" y="1189714"/>
                  <a:pt x="594857" y="1189714"/>
                </a:cubicBezTo>
                <a:cubicBezTo>
                  <a:pt x="266327" y="1189714"/>
                  <a:pt x="0" y="923387"/>
                  <a:pt x="0" y="594857"/>
                </a:cubicBezTo>
                <a:cubicBezTo>
                  <a:pt x="0" y="266327"/>
                  <a:pt x="266327" y="0"/>
                  <a:pt x="594857" y="0"/>
                </a:cubicBezTo>
                <a:close/>
              </a:path>
            </a:pathLst>
          </a:custGeom>
        </p:spPr>
        <p:txBody>
          <a:bodyPr wrap="square">
            <a:noAutofit/>
          </a:bodyPr>
          <a:lstStyle>
            <a:lvl1pPr marL="0" indent="0">
              <a:buFontTx/>
              <a:buNone/>
              <a:defRPr sz="1200">
                <a:latin typeface="Gilroy Bold" panose="00000800000000000000" pitchFamily="50" charset="0"/>
                <a:ea typeface="Open Sans" panose="020B0606030504020204" pitchFamily="34" charset="0"/>
                <a:cs typeface="Open Sans" panose="020B0606030504020204" pitchFamily="34" charset="0"/>
              </a:defRPr>
            </a:lvl1pPr>
          </a:lstStyle>
          <a:p>
            <a:r>
              <a:rPr lang="en-US" dirty="0"/>
              <a:t>Picture</a:t>
            </a:r>
          </a:p>
        </p:txBody>
      </p:sp>
      <p:sp>
        <p:nvSpPr>
          <p:cNvPr id="21" name="Picture Placeholder 20">
            <a:extLst>
              <a:ext uri="{FF2B5EF4-FFF2-40B4-BE49-F238E27FC236}">
                <a16:creationId xmlns:a16="http://schemas.microsoft.com/office/drawing/2014/main" id="{D57A955C-3601-46DD-9709-172D1CC5381A}"/>
              </a:ext>
            </a:extLst>
          </p:cNvPr>
          <p:cNvSpPr>
            <a:spLocks noGrp="1"/>
          </p:cNvSpPr>
          <p:nvPr>
            <p:ph type="pic" sz="quarter" idx="27" hasCustomPrompt="1"/>
          </p:nvPr>
        </p:nvSpPr>
        <p:spPr>
          <a:xfrm>
            <a:off x="4732794" y="3423561"/>
            <a:ext cx="1189714" cy="1189714"/>
          </a:xfrm>
          <a:custGeom>
            <a:avLst/>
            <a:gdLst>
              <a:gd name="connsiteX0" fmla="*/ 594857 w 1189714"/>
              <a:gd name="connsiteY0" fmla="*/ 0 h 1189714"/>
              <a:gd name="connsiteX1" fmla="*/ 1189714 w 1189714"/>
              <a:gd name="connsiteY1" fmla="*/ 594857 h 1189714"/>
              <a:gd name="connsiteX2" fmla="*/ 594857 w 1189714"/>
              <a:gd name="connsiteY2" fmla="*/ 1189714 h 1189714"/>
              <a:gd name="connsiteX3" fmla="*/ 0 w 1189714"/>
              <a:gd name="connsiteY3" fmla="*/ 594857 h 1189714"/>
              <a:gd name="connsiteX4" fmla="*/ 594857 w 1189714"/>
              <a:gd name="connsiteY4" fmla="*/ 0 h 11897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89714" h="1189714">
                <a:moveTo>
                  <a:pt x="594857" y="0"/>
                </a:moveTo>
                <a:cubicBezTo>
                  <a:pt x="923387" y="0"/>
                  <a:pt x="1189714" y="266327"/>
                  <a:pt x="1189714" y="594857"/>
                </a:cubicBezTo>
                <a:cubicBezTo>
                  <a:pt x="1189714" y="923387"/>
                  <a:pt x="923387" y="1189714"/>
                  <a:pt x="594857" y="1189714"/>
                </a:cubicBezTo>
                <a:cubicBezTo>
                  <a:pt x="266327" y="1189714"/>
                  <a:pt x="0" y="923387"/>
                  <a:pt x="0" y="594857"/>
                </a:cubicBezTo>
                <a:cubicBezTo>
                  <a:pt x="0" y="266327"/>
                  <a:pt x="266327" y="0"/>
                  <a:pt x="594857" y="0"/>
                </a:cubicBezTo>
                <a:close/>
              </a:path>
            </a:pathLst>
          </a:custGeom>
        </p:spPr>
        <p:txBody>
          <a:bodyPr wrap="square">
            <a:noAutofit/>
          </a:bodyPr>
          <a:lstStyle>
            <a:lvl1pPr marL="0" indent="0">
              <a:buFontTx/>
              <a:buNone/>
              <a:defRPr sz="1200">
                <a:latin typeface="Gilroy Bold" panose="00000800000000000000" pitchFamily="50" charset="0"/>
                <a:ea typeface="Open Sans" panose="020B0606030504020204" pitchFamily="34" charset="0"/>
                <a:cs typeface="Open Sans" panose="020B0606030504020204" pitchFamily="34" charset="0"/>
              </a:defRPr>
            </a:lvl1pPr>
          </a:lstStyle>
          <a:p>
            <a:r>
              <a:rPr lang="en-US" dirty="0"/>
              <a:t>Picture</a:t>
            </a:r>
          </a:p>
        </p:txBody>
      </p:sp>
      <p:sp>
        <p:nvSpPr>
          <p:cNvPr id="22" name="Picture Placeholder 21">
            <a:extLst>
              <a:ext uri="{FF2B5EF4-FFF2-40B4-BE49-F238E27FC236}">
                <a16:creationId xmlns:a16="http://schemas.microsoft.com/office/drawing/2014/main" id="{420BE34B-8833-413C-A615-EB43CD8A7A36}"/>
              </a:ext>
            </a:extLst>
          </p:cNvPr>
          <p:cNvSpPr>
            <a:spLocks noGrp="1"/>
          </p:cNvSpPr>
          <p:nvPr>
            <p:ph type="pic" sz="quarter" idx="28" hasCustomPrompt="1"/>
          </p:nvPr>
        </p:nvSpPr>
        <p:spPr>
          <a:xfrm>
            <a:off x="4732794" y="4744361"/>
            <a:ext cx="1189714" cy="1189714"/>
          </a:xfrm>
          <a:custGeom>
            <a:avLst/>
            <a:gdLst>
              <a:gd name="connsiteX0" fmla="*/ 594857 w 1189714"/>
              <a:gd name="connsiteY0" fmla="*/ 0 h 1189714"/>
              <a:gd name="connsiteX1" fmla="*/ 1189714 w 1189714"/>
              <a:gd name="connsiteY1" fmla="*/ 594857 h 1189714"/>
              <a:gd name="connsiteX2" fmla="*/ 594857 w 1189714"/>
              <a:gd name="connsiteY2" fmla="*/ 1189714 h 1189714"/>
              <a:gd name="connsiteX3" fmla="*/ 0 w 1189714"/>
              <a:gd name="connsiteY3" fmla="*/ 594857 h 1189714"/>
              <a:gd name="connsiteX4" fmla="*/ 594857 w 1189714"/>
              <a:gd name="connsiteY4" fmla="*/ 0 h 11897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89714" h="1189714">
                <a:moveTo>
                  <a:pt x="594857" y="0"/>
                </a:moveTo>
                <a:cubicBezTo>
                  <a:pt x="923387" y="0"/>
                  <a:pt x="1189714" y="266327"/>
                  <a:pt x="1189714" y="594857"/>
                </a:cubicBezTo>
                <a:cubicBezTo>
                  <a:pt x="1189714" y="923387"/>
                  <a:pt x="923387" y="1189714"/>
                  <a:pt x="594857" y="1189714"/>
                </a:cubicBezTo>
                <a:cubicBezTo>
                  <a:pt x="266327" y="1189714"/>
                  <a:pt x="0" y="923387"/>
                  <a:pt x="0" y="594857"/>
                </a:cubicBezTo>
                <a:cubicBezTo>
                  <a:pt x="0" y="266327"/>
                  <a:pt x="266327" y="0"/>
                  <a:pt x="594857" y="0"/>
                </a:cubicBezTo>
                <a:close/>
              </a:path>
            </a:pathLst>
          </a:custGeom>
        </p:spPr>
        <p:txBody>
          <a:bodyPr wrap="square">
            <a:noAutofit/>
          </a:bodyPr>
          <a:lstStyle>
            <a:lvl1pPr marL="0" indent="0">
              <a:buFontTx/>
              <a:buNone/>
              <a:defRPr sz="1200">
                <a:latin typeface="Gilroy Bold" panose="00000800000000000000" pitchFamily="50" charset="0"/>
                <a:ea typeface="Open Sans" panose="020B0606030504020204" pitchFamily="34" charset="0"/>
                <a:cs typeface="Open Sans" panose="020B0606030504020204" pitchFamily="34" charset="0"/>
              </a:defRPr>
            </a:lvl1pPr>
          </a:lstStyle>
          <a:p>
            <a:r>
              <a:rPr lang="en-US" dirty="0"/>
              <a:t>Picture</a:t>
            </a:r>
          </a:p>
        </p:txBody>
      </p:sp>
      <p:sp>
        <p:nvSpPr>
          <p:cNvPr id="10" name="Date Placeholder 9">
            <a:extLst>
              <a:ext uri="{FF2B5EF4-FFF2-40B4-BE49-F238E27FC236}">
                <a16:creationId xmlns:a16="http://schemas.microsoft.com/office/drawing/2014/main" id="{430CBA46-36AA-4014-8E8F-D905D1222651}"/>
              </a:ext>
            </a:extLst>
          </p:cNvPr>
          <p:cNvSpPr>
            <a:spLocks noGrp="1"/>
          </p:cNvSpPr>
          <p:nvPr>
            <p:ph type="dt" sz="half" idx="10"/>
          </p:nvPr>
        </p:nvSpPr>
        <p:spPr>
          <a:xfrm>
            <a:off x="7621035" y="6246626"/>
            <a:ext cx="1752600" cy="365125"/>
          </a:xfrm>
          <a:prstGeom prst="rect">
            <a:avLst/>
          </a:prstGeom>
        </p:spPr>
        <p:txBody>
          <a:bodyPr/>
          <a:lstStyle>
            <a:lvl1pPr>
              <a:defRPr/>
            </a:lvl1pPr>
          </a:lstStyle>
          <a:p>
            <a:endParaRPr lang="en-US" dirty="0"/>
          </a:p>
        </p:txBody>
      </p:sp>
      <p:sp>
        <p:nvSpPr>
          <p:cNvPr id="11" name="Footer Placeholder 10">
            <a:extLst>
              <a:ext uri="{FF2B5EF4-FFF2-40B4-BE49-F238E27FC236}">
                <a16:creationId xmlns:a16="http://schemas.microsoft.com/office/drawing/2014/main" id="{0F4D5120-9DBC-474C-A95A-343DD37B99DF}"/>
              </a:ext>
            </a:extLst>
          </p:cNvPr>
          <p:cNvSpPr>
            <a:spLocks noGrp="1"/>
          </p:cNvSpPr>
          <p:nvPr>
            <p:ph type="ftr" sz="quarter" idx="11"/>
          </p:nvPr>
        </p:nvSpPr>
        <p:spPr>
          <a:xfrm>
            <a:off x="9621022" y="6246626"/>
            <a:ext cx="1512294" cy="365125"/>
          </a:xfrm>
          <a:prstGeom prst="rect">
            <a:avLst/>
          </a:prstGeom>
        </p:spPr>
        <p:txBody>
          <a:bodyPr/>
          <a:lstStyle>
            <a:lvl1pPr algn="l">
              <a:defRPr/>
            </a:lvl1pPr>
          </a:lstStyle>
          <a:p>
            <a:endParaRPr lang="en-US" dirty="0"/>
          </a:p>
        </p:txBody>
      </p:sp>
      <p:sp>
        <p:nvSpPr>
          <p:cNvPr id="12" name="Title 11">
            <a:extLst>
              <a:ext uri="{FF2B5EF4-FFF2-40B4-BE49-F238E27FC236}">
                <a16:creationId xmlns:a16="http://schemas.microsoft.com/office/drawing/2014/main" id="{26122FCE-F372-4FF9-98DB-DF189302FD42}"/>
              </a:ext>
            </a:extLst>
          </p:cNvPr>
          <p:cNvSpPr>
            <a:spLocks noGrp="1"/>
          </p:cNvSpPr>
          <p:nvPr>
            <p:ph type="title"/>
          </p:nvPr>
        </p:nvSpPr>
        <p:spPr>
          <a:xfrm>
            <a:off x="573520" y="720725"/>
            <a:ext cx="10515600" cy="787400"/>
          </a:xfrm>
        </p:spPr>
        <p:txBody>
          <a:bodyPr/>
          <a:lstStyle>
            <a:lvl1pPr algn="l">
              <a:defRPr/>
            </a:lvl1pPr>
          </a:lstStyle>
          <a:p>
            <a:r>
              <a:rPr lang="de-DE"/>
              <a:t>Mastertitelformat bearbeiten</a:t>
            </a:r>
            <a:endParaRPr lang="en-US" dirty="0"/>
          </a:p>
        </p:txBody>
      </p:sp>
      <p:sp>
        <p:nvSpPr>
          <p:cNvPr id="13" name="TextBox 12">
            <a:extLst>
              <a:ext uri="{FF2B5EF4-FFF2-40B4-BE49-F238E27FC236}">
                <a16:creationId xmlns:a16="http://schemas.microsoft.com/office/drawing/2014/main" id="{6537D019-FD2C-4F36-B5C9-871ADBA75302}"/>
              </a:ext>
            </a:extLst>
          </p:cNvPr>
          <p:cNvSpPr txBox="1"/>
          <p:nvPr userDrawn="1"/>
        </p:nvSpPr>
        <p:spPr>
          <a:xfrm>
            <a:off x="580663" y="551295"/>
            <a:ext cx="5821682" cy="276999"/>
          </a:xfrm>
          <a:prstGeom prst="rect">
            <a:avLst/>
          </a:prstGeom>
          <a:noFill/>
        </p:spPr>
        <p:txBody>
          <a:bodyPr wrap="square" rtlCol="0">
            <a:spAutoFit/>
          </a:bodyPr>
          <a:lstStyle/>
          <a:p>
            <a:pPr algn="l"/>
            <a:r>
              <a:rPr lang="en-US" sz="1200" spc="100" dirty="0">
                <a:latin typeface="Gilroy Light" panose="00000400000000000000" pitchFamily="50" charset="0"/>
                <a:ea typeface="Open Sans Semibold" panose="020B0706030804020204" pitchFamily="34" charset="0"/>
                <a:cs typeface="Open Sans Semibold" panose="020B0706030804020204" pitchFamily="34" charset="0"/>
              </a:rPr>
              <a:t>Corporate Business Plan</a:t>
            </a:r>
          </a:p>
        </p:txBody>
      </p:sp>
      <p:cxnSp>
        <p:nvCxnSpPr>
          <p:cNvPr id="14" name="Straight Connector 13">
            <a:extLst>
              <a:ext uri="{FF2B5EF4-FFF2-40B4-BE49-F238E27FC236}">
                <a16:creationId xmlns:a16="http://schemas.microsoft.com/office/drawing/2014/main" id="{085246DE-E5D8-4CEE-9EC1-B8FEF23440D5}"/>
              </a:ext>
            </a:extLst>
          </p:cNvPr>
          <p:cNvCxnSpPr>
            <a:cxnSpLocks/>
          </p:cNvCxnSpPr>
          <p:nvPr userDrawn="1"/>
        </p:nvCxnSpPr>
        <p:spPr>
          <a:xfrm>
            <a:off x="678296" y="1608815"/>
            <a:ext cx="667657"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20" name="Picture Placeholder 19">
            <a:extLst>
              <a:ext uri="{FF2B5EF4-FFF2-40B4-BE49-F238E27FC236}">
                <a16:creationId xmlns:a16="http://schemas.microsoft.com/office/drawing/2014/main" id="{D8203AE7-F739-49C0-8554-40F82A69E8FE}"/>
              </a:ext>
            </a:extLst>
          </p:cNvPr>
          <p:cNvSpPr>
            <a:spLocks noGrp="1"/>
          </p:cNvSpPr>
          <p:nvPr>
            <p:ph type="pic" sz="quarter" idx="26" hasCustomPrompt="1"/>
          </p:nvPr>
        </p:nvSpPr>
        <p:spPr>
          <a:xfrm>
            <a:off x="4732794" y="1769386"/>
            <a:ext cx="1189714" cy="1189714"/>
          </a:xfrm>
          <a:custGeom>
            <a:avLst/>
            <a:gdLst>
              <a:gd name="connsiteX0" fmla="*/ 594857 w 1189714"/>
              <a:gd name="connsiteY0" fmla="*/ 0 h 1189714"/>
              <a:gd name="connsiteX1" fmla="*/ 1189714 w 1189714"/>
              <a:gd name="connsiteY1" fmla="*/ 594857 h 1189714"/>
              <a:gd name="connsiteX2" fmla="*/ 594857 w 1189714"/>
              <a:gd name="connsiteY2" fmla="*/ 1189714 h 1189714"/>
              <a:gd name="connsiteX3" fmla="*/ 0 w 1189714"/>
              <a:gd name="connsiteY3" fmla="*/ 594857 h 1189714"/>
              <a:gd name="connsiteX4" fmla="*/ 594857 w 1189714"/>
              <a:gd name="connsiteY4" fmla="*/ 0 h 11897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89714" h="1189714">
                <a:moveTo>
                  <a:pt x="594857" y="0"/>
                </a:moveTo>
                <a:cubicBezTo>
                  <a:pt x="923387" y="0"/>
                  <a:pt x="1189714" y="266327"/>
                  <a:pt x="1189714" y="594857"/>
                </a:cubicBezTo>
                <a:cubicBezTo>
                  <a:pt x="1189714" y="923387"/>
                  <a:pt x="923387" y="1189714"/>
                  <a:pt x="594857" y="1189714"/>
                </a:cubicBezTo>
                <a:cubicBezTo>
                  <a:pt x="266327" y="1189714"/>
                  <a:pt x="0" y="923387"/>
                  <a:pt x="0" y="594857"/>
                </a:cubicBezTo>
                <a:cubicBezTo>
                  <a:pt x="0" y="266327"/>
                  <a:pt x="266327" y="0"/>
                  <a:pt x="594857" y="0"/>
                </a:cubicBezTo>
                <a:close/>
              </a:path>
            </a:pathLst>
          </a:custGeom>
        </p:spPr>
        <p:txBody>
          <a:bodyPr wrap="square">
            <a:noAutofit/>
          </a:bodyPr>
          <a:lstStyle>
            <a:lvl1pPr marL="0" indent="0">
              <a:buFontTx/>
              <a:buNone/>
              <a:defRPr sz="1200">
                <a:latin typeface="Gilroy Bold" panose="00000800000000000000" pitchFamily="50" charset="0"/>
                <a:ea typeface="Open Sans" panose="020B0606030504020204" pitchFamily="34" charset="0"/>
                <a:cs typeface="Open Sans" panose="020B0606030504020204" pitchFamily="34" charset="0"/>
              </a:defRPr>
            </a:lvl1pPr>
          </a:lstStyle>
          <a:p>
            <a:r>
              <a:rPr lang="en-US" dirty="0"/>
              <a:t>Picture</a:t>
            </a:r>
          </a:p>
        </p:txBody>
      </p:sp>
    </p:spTree>
    <p:extLst>
      <p:ext uri="{BB962C8B-B14F-4D97-AF65-F5344CB8AC3E}">
        <p14:creationId xmlns:p14="http://schemas.microsoft.com/office/powerpoint/2010/main" val="2038117705"/>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preserve="1" userDrawn="1">
  <p:cSld name="159_Full Image without Header &amp; Footer">
    <p:spTree>
      <p:nvGrpSpPr>
        <p:cNvPr id="1" name=""/>
        <p:cNvGrpSpPr/>
        <p:nvPr/>
      </p:nvGrpSpPr>
      <p:grpSpPr>
        <a:xfrm>
          <a:off x="0" y="0"/>
          <a:ext cx="0" cy="0"/>
          <a:chOff x="0" y="0"/>
          <a:chExt cx="0" cy="0"/>
        </a:xfrm>
      </p:grpSpPr>
      <p:sp>
        <p:nvSpPr>
          <p:cNvPr id="16" name="Picture Placeholder 15">
            <a:extLst>
              <a:ext uri="{FF2B5EF4-FFF2-40B4-BE49-F238E27FC236}">
                <a16:creationId xmlns:a16="http://schemas.microsoft.com/office/drawing/2014/main" id="{B1D2C874-EBE6-42CC-89F6-353B8350A9CA}"/>
              </a:ext>
            </a:extLst>
          </p:cNvPr>
          <p:cNvSpPr>
            <a:spLocks noGrp="1"/>
          </p:cNvSpPr>
          <p:nvPr>
            <p:ph type="pic" sz="quarter" idx="25" hasCustomPrompt="1"/>
          </p:nvPr>
        </p:nvSpPr>
        <p:spPr>
          <a:xfrm>
            <a:off x="685458" y="3039386"/>
            <a:ext cx="1451430" cy="1451430"/>
          </a:xfrm>
          <a:custGeom>
            <a:avLst/>
            <a:gdLst>
              <a:gd name="connsiteX0" fmla="*/ 725715 w 1451430"/>
              <a:gd name="connsiteY0" fmla="*/ 0 h 1451430"/>
              <a:gd name="connsiteX1" fmla="*/ 1451430 w 1451430"/>
              <a:gd name="connsiteY1" fmla="*/ 725715 h 1451430"/>
              <a:gd name="connsiteX2" fmla="*/ 725715 w 1451430"/>
              <a:gd name="connsiteY2" fmla="*/ 1451430 h 1451430"/>
              <a:gd name="connsiteX3" fmla="*/ 0 w 1451430"/>
              <a:gd name="connsiteY3" fmla="*/ 725715 h 1451430"/>
              <a:gd name="connsiteX4" fmla="*/ 725715 w 1451430"/>
              <a:gd name="connsiteY4" fmla="*/ 0 h 14514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51430" h="1451430">
                <a:moveTo>
                  <a:pt x="725715" y="0"/>
                </a:moveTo>
                <a:cubicBezTo>
                  <a:pt x="1126516" y="0"/>
                  <a:pt x="1451430" y="324914"/>
                  <a:pt x="1451430" y="725715"/>
                </a:cubicBezTo>
                <a:cubicBezTo>
                  <a:pt x="1451430" y="1126516"/>
                  <a:pt x="1126516" y="1451430"/>
                  <a:pt x="725715" y="1451430"/>
                </a:cubicBezTo>
                <a:cubicBezTo>
                  <a:pt x="324914" y="1451430"/>
                  <a:pt x="0" y="1126516"/>
                  <a:pt x="0" y="725715"/>
                </a:cubicBezTo>
                <a:cubicBezTo>
                  <a:pt x="0" y="324914"/>
                  <a:pt x="324914" y="0"/>
                  <a:pt x="725715" y="0"/>
                </a:cubicBezTo>
                <a:close/>
              </a:path>
            </a:pathLst>
          </a:custGeom>
        </p:spPr>
        <p:txBody>
          <a:bodyPr wrap="square">
            <a:noAutofit/>
          </a:bodyPr>
          <a:lstStyle>
            <a:lvl1pPr marL="0" indent="0">
              <a:buFontTx/>
              <a:buNone/>
              <a:defRPr sz="1200">
                <a:latin typeface="Gilroy Bold" panose="00000800000000000000" pitchFamily="50" charset="0"/>
                <a:ea typeface="Open Sans" panose="020B0606030504020204" pitchFamily="34" charset="0"/>
                <a:cs typeface="Open Sans" panose="020B0606030504020204" pitchFamily="34" charset="0"/>
              </a:defRPr>
            </a:lvl1pPr>
          </a:lstStyle>
          <a:p>
            <a:r>
              <a:rPr lang="en-US" dirty="0"/>
              <a:t>Picture</a:t>
            </a:r>
          </a:p>
        </p:txBody>
      </p:sp>
      <p:sp>
        <p:nvSpPr>
          <p:cNvPr id="17" name="Picture Placeholder 16">
            <a:extLst>
              <a:ext uri="{FF2B5EF4-FFF2-40B4-BE49-F238E27FC236}">
                <a16:creationId xmlns:a16="http://schemas.microsoft.com/office/drawing/2014/main" id="{5E2BEE88-B2FE-40D8-A1E9-0CFF0ED4D622}"/>
              </a:ext>
            </a:extLst>
          </p:cNvPr>
          <p:cNvSpPr>
            <a:spLocks noGrp="1"/>
          </p:cNvSpPr>
          <p:nvPr>
            <p:ph type="pic" sz="quarter" idx="26" hasCustomPrompt="1"/>
          </p:nvPr>
        </p:nvSpPr>
        <p:spPr>
          <a:xfrm>
            <a:off x="3429430" y="3039386"/>
            <a:ext cx="1451430" cy="1451430"/>
          </a:xfrm>
          <a:custGeom>
            <a:avLst/>
            <a:gdLst>
              <a:gd name="connsiteX0" fmla="*/ 725715 w 1451430"/>
              <a:gd name="connsiteY0" fmla="*/ 0 h 1451430"/>
              <a:gd name="connsiteX1" fmla="*/ 1451430 w 1451430"/>
              <a:gd name="connsiteY1" fmla="*/ 725715 h 1451430"/>
              <a:gd name="connsiteX2" fmla="*/ 725715 w 1451430"/>
              <a:gd name="connsiteY2" fmla="*/ 1451430 h 1451430"/>
              <a:gd name="connsiteX3" fmla="*/ 0 w 1451430"/>
              <a:gd name="connsiteY3" fmla="*/ 725715 h 1451430"/>
              <a:gd name="connsiteX4" fmla="*/ 725715 w 1451430"/>
              <a:gd name="connsiteY4" fmla="*/ 0 h 14514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51430" h="1451430">
                <a:moveTo>
                  <a:pt x="725715" y="0"/>
                </a:moveTo>
                <a:cubicBezTo>
                  <a:pt x="1126516" y="0"/>
                  <a:pt x="1451430" y="324914"/>
                  <a:pt x="1451430" y="725715"/>
                </a:cubicBezTo>
                <a:cubicBezTo>
                  <a:pt x="1451430" y="1126516"/>
                  <a:pt x="1126516" y="1451430"/>
                  <a:pt x="725715" y="1451430"/>
                </a:cubicBezTo>
                <a:cubicBezTo>
                  <a:pt x="324914" y="1451430"/>
                  <a:pt x="0" y="1126516"/>
                  <a:pt x="0" y="725715"/>
                </a:cubicBezTo>
                <a:cubicBezTo>
                  <a:pt x="0" y="324914"/>
                  <a:pt x="324914" y="0"/>
                  <a:pt x="725715" y="0"/>
                </a:cubicBezTo>
                <a:close/>
              </a:path>
            </a:pathLst>
          </a:custGeom>
        </p:spPr>
        <p:txBody>
          <a:bodyPr wrap="square">
            <a:noAutofit/>
          </a:bodyPr>
          <a:lstStyle>
            <a:lvl1pPr marL="0" indent="0">
              <a:buFontTx/>
              <a:buNone/>
              <a:defRPr sz="1200">
                <a:latin typeface="Gilroy Bold" panose="00000800000000000000" pitchFamily="50" charset="0"/>
                <a:ea typeface="Open Sans" panose="020B0606030504020204" pitchFamily="34" charset="0"/>
                <a:cs typeface="Open Sans" panose="020B0606030504020204" pitchFamily="34" charset="0"/>
              </a:defRPr>
            </a:lvl1pPr>
          </a:lstStyle>
          <a:p>
            <a:r>
              <a:rPr lang="en-US" dirty="0"/>
              <a:t>Picture</a:t>
            </a:r>
          </a:p>
        </p:txBody>
      </p:sp>
      <p:sp>
        <p:nvSpPr>
          <p:cNvPr id="18" name="Picture Placeholder 17">
            <a:extLst>
              <a:ext uri="{FF2B5EF4-FFF2-40B4-BE49-F238E27FC236}">
                <a16:creationId xmlns:a16="http://schemas.microsoft.com/office/drawing/2014/main" id="{3ED014AA-7DC2-4A35-8706-CB3F615D0491}"/>
              </a:ext>
            </a:extLst>
          </p:cNvPr>
          <p:cNvSpPr>
            <a:spLocks noGrp="1"/>
          </p:cNvSpPr>
          <p:nvPr>
            <p:ph type="pic" sz="quarter" idx="27" hasCustomPrompt="1"/>
          </p:nvPr>
        </p:nvSpPr>
        <p:spPr>
          <a:xfrm>
            <a:off x="6173402" y="3039386"/>
            <a:ext cx="1451430" cy="1451430"/>
          </a:xfrm>
          <a:custGeom>
            <a:avLst/>
            <a:gdLst>
              <a:gd name="connsiteX0" fmla="*/ 725715 w 1451430"/>
              <a:gd name="connsiteY0" fmla="*/ 0 h 1451430"/>
              <a:gd name="connsiteX1" fmla="*/ 1451430 w 1451430"/>
              <a:gd name="connsiteY1" fmla="*/ 725715 h 1451430"/>
              <a:gd name="connsiteX2" fmla="*/ 725715 w 1451430"/>
              <a:gd name="connsiteY2" fmla="*/ 1451430 h 1451430"/>
              <a:gd name="connsiteX3" fmla="*/ 0 w 1451430"/>
              <a:gd name="connsiteY3" fmla="*/ 725715 h 1451430"/>
              <a:gd name="connsiteX4" fmla="*/ 725715 w 1451430"/>
              <a:gd name="connsiteY4" fmla="*/ 0 h 14514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51430" h="1451430">
                <a:moveTo>
                  <a:pt x="725715" y="0"/>
                </a:moveTo>
                <a:cubicBezTo>
                  <a:pt x="1126516" y="0"/>
                  <a:pt x="1451430" y="324914"/>
                  <a:pt x="1451430" y="725715"/>
                </a:cubicBezTo>
                <a:cubicBezTo>
                  <a:pt x="1451430" y="1126516"/>
                  <a:pt x="1126516" y="1451430"/>
                  <a:pt x="725715" y="1451430"/>
                </a:cubicBezTo>
                <a:cubicBezTo>
                  <a:pt x="324914" y="1451430"/>
                  <a:pt x="0" y="1126516"/>
                  <a:pt x="0" y="725715"/>
                </a:cubicBezTo>
                <a:cubicBezTo>
                  <a:pt x="0" y="324914"/>
                  <a:pt x="324914" y="0"/>
                  <a:pt x="725715" y="0"/>
                </a:cubicBezTo>
                <a:close/>
              </a:path>
            </a:pathLst>
          </a:custGeom>
        </p:spPr>
        <p:txBody>
          <a:bodyPr wrap="square">
            <a:noAutofit/>
          </a:bodyPr>
          <a:lstStyle>
            <a:lvl1pPr marL="0" indent="0">
              <a:buFontTx/>
              <a:buNone/>
              <a:defRPr sz="1200">
                <a:latin typeface="Gilroy Bold" panose="00000800000000000000" pitchFamily="50" charset="0"/>
                <a:ea typeface="Open Sans" panose="020B0606030504020204" pitchFamily="34" charset="0"/>
                <a:cs typeface="Open Sans" panose="020B0606030504020204" pitchFamily="34" charset="0"/>
              </a:defRPr>
            </a:lvl1pPr>
          </a:lstStyle>
          <a:p>
            <a:r>
              <a:rPr lang="en-US" dirty="0"/>
              <a:t>Picture</a:t>
            </a:r>
          </a:p>
        </p:txBody>
      </p:sp>
      <p:sp>
        <p:nvSpPr>
          <p:cNvPr id="19" name="Picture Placeholder 18">
            <a:extLst>
              <a:ext uri="{FF2B5EF4-FFF2-40B4-BE49-F238E27FC236}">
                <a16:creationId xmlns:a16="http://schemas.microsoft.com/office/drawing/2014/main" id="{37429380-862C-449C-8FF7-940B4E92542A}"/>
              </a:ext>
            </a:extLst>
          </p:cNvPr>
          <p:cNvSpPr>
            <a:spLocks noGrp="1"/>
          </p:cNvSpPr>
          <p:nvPr>
            <p:ph type="pic" sz="quarter" idx="28" hasCustomPrompt="1"/>
          </p:nvPr>
        </p:nvSpPr>
        <p:spPr>
          <a:xfrm>
            <a:off x="8917374" y="3039386"/>
            <a:ext cx="1451430" cy="1451430"/>
          </a:xfrm>
          <a:custGeom>
            <a:avLst/>
            <a:gdLst>
              <a:gd name="connsiteX0" fmla="*/ 725715 w 1451430"/>
              <a:gd name="connsiteY0" fmla="*/ 0 h 1451430"/>
              <a:gd name="connsiteX1" fmla="*/ 1451430 w 1451430"/>
              <a:gd name="connsiteY1" fmla="*/ 725715 h 1451430"/>
              <a:gd name="connsiteX2" fmla="*/ 725715 w 1451430"/>
              <a:gd name="connsiteY2" fmla="*/ 1451430 h 1451430"/>
              <a:gd name="connsiteX3" fmla="*/ 0 w 1451430"/>
              <a:gd name="connsiteY3" fmla="*/ 725715 h 1451430"/>
              <a:gd name="connsiteX4" fmla="*/ 725715 w 1451430"/>
              <a:gd name="connsiteY4" fmla="*/ 0 h 14514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51430" h="1451430">
                <a:moveTo>
                  <a:pt x="725715" y="0"/>
                </a:moveTo>
                <a:cubicBezTo>
                  <a:pt x="1126516" y="0"/>
                  <a:pt x="1451430" y="324914"/>
                  <a:pt x="1451430" y="725715"/>
                </a:cubicBezTo>
                <a:cubicBezTo>
                  <a:pt x="1451430" y="1126516"/>
                  <a:pt x="1126516" y="1451430"/>
                  <a:pt x="725715" y="1451430"/>
                </a:cubicBezTo>
                <a:cubicBezTo>
                  <a:pt x="324914" y="1451430"/>
                  <a:pt x="0" y="1126516"/>
                  <a:pt x="0" y="725715"/>
                </a:cubicBezTo>
                <a:cubicBezTo>
                  <a:pt x="0" y="324914"/>
                  <a:pt x="324914" y="0"/>
                  <a:pt x="725715" y="0"/>
                </a:cubicBezTo>
                <a:close/>
              </a:path>
            </a:pathLst>
          </a:custGeom>
        </p:spPr>
        <p:txBody>
          <a:bodyPr wrap="square">
            <a:noAutofit/>
          </a:bodyPr>
          <a:lstStyle>
            <a:lvl1pPr marL="0" indent="0">
              <a:buFontTx/>
              <a:buNone/>
              <a:defRPr sz="1200">
                <a:latin typeface="Gilroy Bold" panose="00000800000000000000" pitchFamily="50" charset="0"/>
                <a:ea typeface="Open Sans" panose="020B0606030504020204" pitchFamily="34" charset="0"/>
                <a:cs typeface="Open Sans" panose="020B0606030504020204" pitchFamily="34" charset="0"/>
              </a:defRPr>
            </a:lvl1pPr>
          </a:lstStyle>
          <a:p>
            <a:r>
              <a:rPr lang="en-US" dirty="0"/>
              <a:t>Picture</a:t>
            </a:r>
          </a:p>
        </p:txBody>
      </p:sp>
      <p:sp>
        <p:nvSpPr>
          <p:cNvPr id="10" name="Date Placeholder 9">
            <a:extLst>
              <a:ext uri="{FF2B5EF4-FFF2-40B4-BE49-F238E27FC236}">
                <a16:creationId xmlns:a16="http://schemas.microsoft.com/office/drawing/2014/main" id="{430CBA46-36AA-4014-8E8F-D905D1222651}"/>
              </a:ext>
            </a:extLst>
          </p:cNvPr>
          <p:cNvSpPr>
            <a:spLocks noGrp="1"/>
          </p:cNvSpPr>
          <p:nvPr>
            <p:ph type="dt" sz="half" idx="10"/>
          </p:nvPr>
        </p:nvSpPr>
        <p:spPr>
          <a:xfrm>
            <a:off x="7621035" y="6246626"/>
            <a:ext cx="1752600" cy="365125"/>
          </a:xfrm>
          <a:prstGeom prst="rect">
            <a:avLst/>
          </a:prstGeom>
        </p:spPr>
        <p:txBody>
          <a:bodyPr/>
          <a:lstStyle>
            <a:lvl1pPr>
              <a:defRPr/>
            </a:lvl1pPr>
          </a:lstStyle>
          <a:p>
            <a:endParaRPr lang="en-US" dirty="0"/>
          </a:p>
        </p:txBody>
      </p:sp>
      <p:sp>
        <p:nvSpPr>
          <p:cNvPr id="11" name="Footer Placeholder 10">
            <a:extLst>
              <a:ext uri="{FF2B5EF4-FFF2-40B4-BE49-F238E27FC236}">
                <a16:creationId xmlns:a16="http://schemas.microsoft.com/office/drawing/2014/main" id="{0F4D5120-9DBC-474C-A95A-343DD37B99DF}"/>
              </a:ext>
            </a:extLst>
          </p:cNvPr>
          <p:cNvSpPr>
            <a:spLocks noGrp="1"/>
          </p:cNvSpPr>
          <p:nvPr>
            <p:ph type="ftr" sz="quarter" idx="11"/>
          </p:nvPr>
        </p:nvSpPr>
        <p:spPr>
          <a:xfrm>
            <a:off x="9621022" y="6246626"/>
            <a:ext cx="1512294" cy="365125"/>
          </a:xfrm>
          <a:prstGeom prst="rect">
            <a:avLst/>
          </a:prstGeom>
        </p:spPr>
        <p:txBody>
          <a:bodyPr/>
          <a:lstStyle>
            <a:lvl1pPr algn="l">
              <a:defRPr/>
            </a:lvl1pPr>
          </a:lstStyle>
          <a:p>
            <a:endParaRPr lang="en-US" dirty="0"/>
          </a:p>
        </p:txBody>
      </p:sp>
      <p:sp>
        <p:nvSpPr>
          <p:cNvPr id="12" name="Title 11">
            <a:extLst>
              <a:ext uri="{FF2B5EF4-FFF2-40B4-BE49-F238E27FC236}">
                <a16:creationId xmlns:a16="http://schemas.microsoft.com/office/drawing/2014/main" id="{26122FCE-F372-4FF9-98DB-DF189302FD42}"/>
              </a:ext>
            </a:extLst>
          </p:cNvPr>
          <p:cNvSpPr>
            <a:spLocks noGrp="1"/>
          </p:cNvSpPr>
          <p:nvPr>
            <p:ph type="title"/>
          </p:nvPr>
        </p:nvSpPr>
        <p:spPr>
          <a:xfrm>
            <a:off x="573520" y="720725"/>
            <a:ext cx="10515600" cy="787400"/>
          </a:xfrm>
        </p:spPr>
        <p:txBody>
          <a:bodyPr/>
          <a:lstStyle>
            <a:lvl1pPr algn="l">
              <a:defRPr/>
            </a:lvl1pPr>
          </a:lstStyle>
          <a:p>
            <a:r>
              <a:rPr lang="de-DE"/>
              <a:t>Mastertitelformat bearbeiten</a:t>
            </a:r>
            <a:endParaRPr lang="en-US" dirty="0"/>
          </a:p>
        </p:txBody>
      </p:sp>
      <p:sp>
        <p:nvSpPr>
          <p:cNvPr id="13" name="TextBox 12">
            <a:extLst>
              <a:ext uri="{FF2B5EF4-FFF2-40B4-BE49-F238E27FC236}">
                <a16:creationId xmlns:a16="http://schemas.microsoft.com/office/drawing/2014/main" id="{6537D019-FD2C-4F36-B5C9-871ADBA75302}"/>
              </a:ext>
            </a:extLst>
          </p:cNvPr>
          <p:cNvSpPr txBox="1"/>
          <p:nvPr userDrawn="1"/>
        </p:nvSpPr>
        <p:spPr>
          <a:xfrm>
            <a:off x="580663" y="551295"/>
            <a:ext cx="5821682" cy="276999"/>
          </a:xfrm>
          <a:prstGeom prst="rect">
            <a:avLst/>
          </a:prstGeom>
          <a:noFill/>
        </p:spPr>
        <p:txBody>
          <a:bodyPr wrap="square" rtlCol="0">
            <a:spAutoFit/>
          </a:bodyPr>
          <a:lstStyle/>
          <a:p>
            <a:pPr algn="l"/>
            <a:r>
              <a:rPr lang="en-US" sz="1200" spc="100" dirty="0">
                <a:latin typeface="Gilroy Light" panose="00000400000000000000" pitchFamily="50" charset="0"/>
                <a:ea typeface="Open Sans Semibold" panose="020B0706030804020204" pitchFamily="34" charset="0"/>
                <a:cs typeface="Open Sans Semibold" panose="020B0706030804020204" pitchFamily="34" charset="0"/>
              </a:rPr>
              <a:t>Corporate Business Plan</a:t>
            </a:r>
          </a:p>
        </p:txBody>
      </p:sp>
      <p:cxnSp>
        <p:nvCxnSpPr>
          <p:cNvPr id="14" name="Straight Connector 13">
            <a:extLst>
              <a:ext uri="{FF2B5EF4-FFF2-40B4-BE49-F238E27FC236}">
                <a16:creationId xmlns:a16="http://schemas.microsoft.com/office/drawing/2014/main" id="{085246DE-E5D8-4CEE-9EC1-B8FEF23440D5}"/>
              </a:ext>
            </a:extLst>
          </p:cNvPr>
          <p:cNvCxnSpPr>
            <a:cxnSpLocks/>
          </p:cNvCxnSpPr>
          <p:nvPr userDrawn="1"/>
        </p:nvCxnSpPr>
        <p:spPr>
          <a:xfrm>
            <a:off x="678296" y="1608815"/>
            <a:ext cx="667657"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9162973"/>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191_Full Image without Header &amp; Footer">
    <p:spTree>
      <p:nvGrpSpPr>
        <p:cNvPr id="1" name=""/>
        <p:cNvGrpSpPr/>
        <p:nvPr/>
      </p:nvGrpSpPr>
      <p:grpSpPr>
        <a:xfrm>
          <a:off x="0" y="0"/>
          <a:ext cx="0" cy="0"/>
          <a:chOff x="0" y="0"/>
          <a:chExt cx="0" cy="0"/>
        </a:xfrm>
      </p:grpSpPr>
      <p:sp>
        <p:nvSpPr>
          <p:cNvPr id="7" name="Title 11">
            <a:extLst>
              <a:ext uri="{FF2B5EF4-FFF2-40B4-BE49-F238E27FC236}">
                <a16:creationId xmlns:a16="http://schemas.microsoft.com/office/drawing/2014/main" id="{6666B46E-1A8F-99D1-B8E2-654992A3420C}"/>
              </a:ext>
            </a:extLst>
          </p:cNvPr>
          <p:cNvSpPr>
            <a:spLocks noGrp="1"/>
          </p:cNvSpPr>
          <p:nvPr>
            <p:ph type="title"/>
          </p:nvPr>
        </p:nvSpPr>
        <p:spPr>
          <a:xfrm>
            <a:off x="2675031" y="3105833"/>
            <a:ext cx="6841937" cy="646331"/>
          </a:xfrm>
          <a:noFill/>
        </p:spPr>
        <p:txBody>
          <a:bodyPr wrap="none" rtlCol="0" anchor="ctr">
            <a:spAutoFit/>
          </a:bodyPr>
          <a:lstStyle>
            <a:lvl1pPr>
              <a:defRPr lang="en-US" sz="3600" spc="100" baseline="0" dirty="0">
                <a:gradFill>
                  <a:gsLst>
                    <a:gs pos="0">
                      <a:schemeClr val="accent1"/>
                    </a:gs>
                    <a:gs pos="100000">
                      <a:schemeClr val="accent6"/>
                    </a:gs>
                  </a:gsLst>
                  <a:lin ang="2700000" scaled="1"/>
                </a:gradFill>
                <a:latin typeface="Gilroy Bold" panose="00000800000000000000" pitchFamily="50" charset="0"/>
                <a:ea typeface="+mn-ea"/>
                <a:cs typeface="+mn-cs"/>
              </a:defRPr>
            </a:lvl1pPr>
          </a:lstStyle>
          <a:p>
            <a:pPr marL="0" lvl="0" indent="0">
              <a:spcBef>
                <a:spcPts val="1000"/>
              </a:spcBef>
              <a:buFontTx/>
            </a:pPr>
            <a:r>
              <a:rPr lang="de-DE" dirty="0"/>
              <a:t>Mastertitelformat bearbeiten</a:t>
            </a:r>
            <a:endParaRPr lang="en-US" dirty="0"/>
          </a:p>
        </p:txBody>
      </p:sp>
      <p:sp>
        <p:nvSpPr>
          <p:cNvPr id="3" name="Rechteck 16">
            <a:extLst>
              <a:ext uri="{FF2B5EF4-FFF2-40B4-BE49-F238E27FC236}">
                <a16:creationId xmlns:a16="http://schemas.microsoft.com/office/drawing/2014/main" id="{A54DD541-7BF5-C70A-5743-2F5DC0C62BD5}"/>
              </a:ext>
            </a:extLst>
          </p:cNvPr>
          <p:cNvSpPr/>
          <p:nvPr userDrawn="1"/>
        </p:nvSpPr>
        <p:spPr>
          <a:xfrm>
            <a:off x="10429875" y="555647"/>
            <a:ext cx="1762125" cy="473053"/>
          </a:xfrm>
          <a:prstGeom prst="rect">
            <a:avLst/>
          </a:prstGeom>
          <a:gradFill>
            <a:gsLst>
              <a:gs pos="0">
                <a:srgbClr val="7ED878"/>
              </a:gs>
              <a:gs pos="56600">
                <a:srgbClr val="34CA8C"/>
              </a:gs>
              <a:gs pos="100000">
                <a:srgbClr val="42D0C6"/>
              </a:gs>
            </a:gsLst>
            <a:lin ang="42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800" b="1" dirty="0">
                <a:solidFill>
                  <a:schemeClr val="bg1"/>
                </a:solidFill>
                <a:latin typeface="Gilroy Bold" panose="00000800000000000000" pitchFamily="50" charset="0"/>
                <a:cs typeface="Poppins" panose="00000500000000000000" pitchFamily="2" charset="0"/>
              </a:rPr>
              <a:t>cloud ahead</a:t>
            </a:r>
          </a:p>
        </p:txBody>
      </p:sp>
    </p:spTree>
    <p:extLst>
      <p:ext uri="{BB962C8B-B14F-4D97-AF65-F5344CB8AC3E}">
        <p14:creationId xmlns:p14="http://schemas.microsoft.com/office/powerpoint/2010/main" val="1826385342"/>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preserve="1" userDrawn="1">
  <p:cSld name="158_Full Image without Header &amp; Footer">
    <p:spTree>
      <p:nvGrpSpPr>
        <p:cNvPr id="1" name=""/>
        <p:cNvGrpSpPr/>
        <p:nvPr/>
      </p:nvGrpSpPr>
      <p:grpSpPr>
        <a:xfrm>
          <a:off x="0" y="0"/>
          <a:ext cx="0" cy="0"/>
          <a:chOff x="0" y="0"/>
          <a:chExt cx="0" cy="0"/>
        </a:xfrm>
      </p:grpSpPr>
      <p:sp>
        <p:nvSpPr>
          <p:cNvPr id="20" name="Picture Placeholder 19">
            <a:extLst>
              <a:ext uri="{FF2B5EF4-FFF2-40B4-BE49-F238E27FC236}">
                <a16:creationId xmlns:a16="http://schemas.microsoft.com/office/drawing/2014/main" id="{6FF66CA0-03F1-4D28-9266-574546A91444}"/>
              </a:ext>
            </a:extLst>
          </p:cNvPr>
          <p:cNvSpPr>
            <a:spLocks noGrp="1"/>
          </p:cNvSpPr>
          <p:nvPr>
            <p:ph type="pic" sz="quarter" idx="24" hasCustomPrompt="1"/>
          </p:nvPr>
        </p:nvSpPr>
        <p:spPr>
          <a:xfrm>
            <a:off x="8114257" y="3873954"/>
            <a:ext cx="1451430" cy="1451430"/>
          </a:xfrm>
          <a:custGeom>
            <a:avLst/>
            <a:gdLst>
              <a:gd name="connsiteX0" fmla="*/ 725715 w 1451430"/>
              <a:gd name="connsiteY0" fmla="*/ 0 h 1451430"/>
              <a:gd name="connsiteX1" fmla="*/ 1451430 w 1451430"/>
              <a:gd name="connsiteY1" fmla="*/ 725715 h 1451430"/>
              <a:gd name="connsiteX2" fmla="*/ 725715 w 1451430"/>
              <a:gd name="connsiteY2" fmla="*/ 1451430 h 1451430"/>
              <a:gd name="connsiteX3" fmla="*/ 0 w 1451430"/>
              <a:gd name="connsiteY3" fmla="*/ 725715 h 1451430"/>
              <a:gd name="connsiteX4" fmla="*/ 725715 w 1451430"/>
              <a:gd name="connsiteY4" fmla="*/ 0 h 14514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51430" h="1451430">
                <a:moveTo>
                  <a:pt x="725715" y="0"/>
                </a:moveTo>
                <a:cubicBezTo>
                  <a:pt x="1126516" y="0"/>
                  <a:pt x="1451430" y="324914"/>
                  <a:pt x="1451430" y="725715"/>
                </a:cubicBezTo>
                <a:cubicBezTo>
                  <a:pt x="1451430" y="1126516"/>
                  <a:pt x="1126516" y="1451430"/>
                  <a:pt x="725715" y="1451430"/>
                </a:cubicBezTo>
                <a:cubicBezTo>
                  <a:pt x="324914" y="1451430"/>
                  <a:pt x="0" y="1126516"/>
                  <a:pt x="0" y="725715"/>
                </a:cubicBezTo>
                <a:cubicBezTo>
                  <a:pt x="0" y="324914"/>
                  <a:pt x="324914" y="0"/>
                  <a:pt x="725715" y="0"/>
                </a:cubicBezTo>
                <a:close/>
              </a:path>
            </a:pathLst>
          </a:custGeom>
        </p:spPr>
        <p:txBody>
          <a:bodyPr wrap="square">
            <a:noAutofit/>
          </a:bodyPr>
          <a:lstStyle>
            <a:lvl1pPr marL="0" indent="0">
              <a:buFontTx/>
              <a:buNone/>
              <a:defRPr sz="1200">
                <a:latin typeface="Gilroy Bold" panose="00000800000000000000" pitchFamily="50" charset="0"/>
                <a:ea typeface="Open Sans" panose="020B0606030504020204" pitchFamily="34" charset="0"/>
                <a:cs typeface="Open Sans" panose="020B0606030504020204" pitchFamily="34" charset="0"/>
              </a:defRPr>
            </a:lvl1pPr>
          </a:lstStyle>
          <a:p>
            <a:r>
              <a:rPr lang="en-US" dirty="0"/>
              <a:t>Picture</a:t>
            </a:r>
          </a:p>
        </p:txBody>
      </p:sp>
      <p:sp>
        <p:nvSpPr>
          <p:cNvPr id="21" name="Picture Placeholder 20">
            <a:extLst>
              <a:ext uri="{FF2B5EF4-FFF2-40B4-BE49-F238E27FC236}">
                <a16:creationId xmlns:a16="http://schemas.microsoft.com/office/drawing/2014/main" id="{7DAD99D4-0050-4CF3-A7C9-58CDB05073F3}"/>
              </a:ext>
            </a:extLst>
          </p:cNvPr>
          <p:cNvSpPr>
            <a:spLocks noGrp="1"/>
          </p:cNvSpPr>
          <p:nvPr>
            <p:ph type="pic" sz="quarter" idx="25" hasCustomPrompt="1"/>
          </p:nvPr>
        </p:nvSpPr>
        <p:spPr>
          <a:xfrm>
            <a:off x="5370285" y="1956707"/>
            <a:ext cx="1451430" cy="1451430"/>
          </a:xfrm>
          <a:custGeom>
            <a:avLst/>
            <a:gdLst>
              <a:gd name="connsiteX0" fmla="*/ 725715 w 1451430"/>
              <a:gd name="connsiteY0" fmla="*/ 0 h 1451430"/>
              <a:gd name="connsiteX1" fmla="*/ 1451430 w 1451430"/>
              <a:gd name="connsiteY1" fmla="*/ 725715 h 1451430"/>
              <a:gd name="connsiteX2" fmla="*/ 725715 w 1451430"/>
              <a:gd name="connsiteY2" fmla="*/ 1451430 h 1451430"/>
              <a:gd name="connsiteX3" fmla="*/ 0 w 1451430"/>
              <a:gd name="connsiteY3" fmla="*/ 725715 h 1451430"/>
              <a:gd name="connsiteX4" fmla="*/ 725715 w 1451430"/>
              <a:gd name="connsiteY4" fmla="*/ 0 h 14514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51430" h="1451430">
                <a:moveTo>
                  <a:pt x="725715" y="0"/>
                </a:moveTo>
                <a:cubicBezTo>
                  <a:pt x="1126516" y="0"/>
                  <a:pt x="1451430" y="324914"/>
                  <a:pt x="1451430" y="725715"/>
                </a:cubicBezTo>
                <a:cubicBezTo>
                  <a:pt x="1451430" y="1126516"/>
                  <a:pt x="1126516" y="1451430"/>
                  <a:pt x="725715" y="1451430"/>
                </a:cubicBezTo>
                <a:cubicBezTo>
                  <a:pt x="324914" y="1451430"/>
                  <a:pt x="0" y="1126516"/>
                  <a:pt x="0" y="725715"/>
                </a:cubicBezTo>
                <a:cubicBezTo>
                  <a:pt x="0" y="324914"/>
                  <a:pt x="324914" y="0"/>
                  <a:pt x="725715" y="0"/>
                </a:cubicBezTo>
                <a:close/>
              </a:path>
            </a:pathLst>
          </a:custGeom>
        </p:spPr>
        <p:txBody>
          <a:bodyPr wrap="square">
            <a:noAutofit/>
          </a:bodyPr>
          <a:lstStyle>
            <a:lvl1pPr marL="0" indent="0">
              <a:buFontTx/>
              <a:buNone/>
              <a:defRPr sz="1200">
                <a:latin typeface="Gilroy Bold" panose="00000800000000000000" pitchFamily="50" charset="0"/>
                <a:ea typeface="Open Sans" panose="020B0606030504020204" pitchFamily="34" charset="0"/>
                <a:cs typeface="Open Sans" panose="020B0606030504020204" pitchFamily="34" charset="0"/>
              </a:defRPr>
            </a:lvl1pPr>
          </a:lstStyle>
          <a:p>
            <a:r>
              <a:rPr lang="en-US" dirty="0"/>
              <a:t>Picture</a:t>
            </a:r>
          </a:p>
        </p:txBody>
      </p:sp>
      <p:sp>
        <p:nvSpPr>
          <p:cNvPr id="10" name="Date Placeholder 9">
            <a:extLst>
              <a:ext uri="{FF2B5EF4-FFF2-40B4-BE49-F238E27FC236}">
                <a16:creationId xmlns:a16="http://schemas.microsoft.com/office/drawing/2014/main" id="{430CBA46-36AA-4014-8E8F-D905D1222651}"/>
              </a:ext>
            </a:extLst>
          </p:cNvPr>
          <p:cNvSpPr>
            <a:spLocks noGrp="1"/>
          </p:cNvSpPr>
          <p:nvPr>
            <p:ph type="dt" sz="half" idx="10"/>
          </p:nvPr>
        </p:nvSpPr>
        <p:spPr>
          <a:xfrm>
            <a:off x="7621035" y="6246626"/>
            <a:ext cx="1752600" cy="365125"/>
          </a:xfrm>
          <a:prstGeom prst="rect">
            <a:avLst/>
          </a:prstGeom>
        </p:spPr>
        <p:txBody>
          <a:bodyPr/>
          <a:lstStyle>
            <a:lvl1pPr>
              <a:defRPr/>
            </a:lvl1pPr>
          </a:lstStyle>
          <a:p>
            <a:endParaRPr lang="en-US" dirty="0"/>
          </a:p>
        </p:txBody>
      </p:sp>
      <p:sp>
        <p:nvSpPr>
          <p:cNvPr id="11" name="Footer Placeholder 10">
            <a:extLst>
              <a:ext uri="{FF2B5EF4-FFF2-40B4-BE49-F238E27FC236}">
                <a16:creationId xmlns:a16="http://schemas.microsoft.com/office/drawing/2014/main" id="{0F4D5120-9DBC-474C-A95A-343DD37B99DF}"/>
              </a:ext>
            </a:extLst>
          </p:cNvPr>
          <p:cNvSpPr>
            <a:spLocks noGrp="1"/>
          </p:cNvSpPr>
          <p:nvPr>
            <p:ph type="ftr" sz="quarter" idx="11"/>
          </p:nvPr>
        </p:nvSpPr>
        <p:spPr>
          <a:xfrm>
            <a:off x="9621022" y="6246626"/>
            <a:ext cx="1512294" cy="365125"/>
          </a:xfrm>
          <a:prstGeom prst="rect">
            <a:avLst/>
          </a:prstGeom>
        </p:spPr>
        <p:txBody>
          <a:bodyPr/>
          <a:lstStyle>
            <a:lvl1pPr algn="l">
              <a:defRPr/>
            </a:lvl1pPr>
          </a:lstStyle>
          <a:p>
            <a:endParaRPr lang="en-US" dirty="0"/>
          </a:p>
        </p:txBody>
      </p:sp>
      <p:sp>
        <p:nvSpPr>
          <p:cNvPr id="12" name="Title 11">
            <a:extLst>
              <a:ext uri="{FF2B5EF4-FFF2-40B4-BE49-F238E27FC236}">
                <a16:creationId xmlns:a16="http://schemas.microsoft.com/office/drawing/2014/main" id="{26122FCE-F372-4FF9-98DB-DF189302FD42}"/>
              </a:ext>
            </a:extLst>
          </p:cNvPr>
          <p:cNvSpPr>
            <a:spLocks noGrp="1"/>
          </p:cNvSpPr>
          <p:nvPr>
            <p:ph type="title"/>
          </p:nvPr>
        </p:nvSpPr>
        <p:spPr>
          <a:xfrm>
            <a:off x="573520" y="720725"/>
            <a:ext cx="10515600" cy="787400"/>
          </a:xfrm>
        </p:spPr>
        <p:txBody>
          <a:bodyPr/>
          <a:lstStyle>
            <a:lvl1pPr algn="l">
              <a:defRPr/>
            </a:lvl1pPr>
          </a:lstStyle>
          <a:p>
            <a:r>
              <a:rPr lang="de-DE"/>
              <a:t>Mastertitelformat bearbeiten</a:t>
            </a:r>
            <a:endParaRPr lang="en-US" dirty="0"/>
          </a:p>
        </p:txBody>
      </p:sp>
      <p:sp>
        <p:nvSpPr>
          <p:cNvPr id="13" name="TextBox 12">
            <a:extLst>
              <a:ext uri="{FF2B5EF4-FFF2-40B4-BE49-F238E27FC236}">
                <a16:creationId xmlns:a16="http://schemas.microsoft.com/office/drawing/2014/main" id="{6537D019-FD2C-4F36-B5C9-871ADBA75302}"/>
              </a:ext>
            </a:extLst>
          </p:cNvPr>
          <p:cNvSpPr txBox="1"/>
          <p:nvPr userDrawn="1"/>
        </p:nvSpPr>
        <p:spPr>
          <a:xfrm>
            <a:off x="580663" y="551295"/>
            <a:ext cx="5821682" cy="276999"/>
          </a:xfrm>
          <a:prstGeom prst="rect">
            <a:avLst/>
          </a:prstGeom>
          <a:noFill/>
        </p:spPr>
        <p:txBody>
          <a:bodyPr wrap="square" rtlCol="0">
            <a:spAutoFit/>
          </a:bodyPr>
          <a:lstStyle/>
          <a:p>
            <a:pPr algn="l"/>
            <a:r>
              <a:rPr lang="en-US" sz="1200" spc="100" dirty="0">
                <a:latin typeface="Gilroy Light" panose="00000400000000000000" pitchFamily="50" charset="0"/>
                <a:ea typeface="Open Sans Semibold" panose="020B0706030804020204" pitchFamily="34" charset="0"/>
                <a:cs typeface="Open Sans Semibold" panose="020B0706030804020204" pitchFamily="34" charset="0"/>
              </a:rPr>
              <a:t>Corporate Business Plan</a:t>
            </a:r>
          </a:p>
        </p:txBody>
      </p:sp>
      <p:cxnSp>
        <p:nvCxnSpPr>
          <p:cNvPr id="14" name="Straight Connector 13">
            <a:extLst>
              <a:ext uri="{FF2B5EF4-FFF2-40B4-BE49-F238E27FC236}">
                <a16:creationId xmlns:a16="http://schemas.microsoft.com/office/drawing/2014/main" id="{085246DE-E5D8-4CEE-9EC1-B8FEF23440D5}"/>
              </a:ext>
            </a:extLst>
          </p:cNvPr>
          <p:cNvCxnSpPr>
            <a:cxnSpLocks/>
          </p:cNvCxnSpPr>
          <p:nvPr userDrawn="1"/>
        </p:nvCxnSpPr>
        <p:spPr>
          <a:xfrm>
            <a:off x="678296" y="1608815"/>
            <a:ext cx="667657"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17" name="Picture Placeholder 16">
            <a:extLst>
              <a:ext uri="{FF2B5EF4-FFF2-40B4-BE49-F238E27FC236}">
                <a16:creationId xmlns:a16="http://schemas.microsoft.com/office/drawing/2014/main" id="{75B75223-B6C8-4E1C-B313-3959986FCFBD}"/>
              </a:ext>
            </a:extLst>
          </p:cNvPr>
          <p:cNvSpPr>
            <a:spLocks noGrp="1"/>
          </p:cNvSpPr>
          <p:nvPr>
            <p:ph type="pic" sz="quarter" idx="22" hasCustomPrompt="1"/>
          </p:nvPr>
        </p:nvSpPr>
        <p:spPr>
          <a:xfrm>
            <a:off x="2626313" y="3873954"/>
            <a:ext cx="1451430" cy="1451430"/>
          </a:xfrm>
          <a:custGeom>
            <a:avLst/>
            <a:gdLst>
              <a:gd name="connsiteX0" fmla="*/ 725715 w 1451430"/>
              <a:gd name="connsiteY0" fmla="*/ 0 h 1451430"/>
              <a:gd name="connsiteX1" fmla="*/ 1451430 w 1451430"/>
              <a:gd name="connsiteY1" fmla="*/ 725715 h 1451430"/>
              <a:gd name="connsiteX2" fmla="*/ 725715 w 1451430"/>
              <a:gd name="connsiteY2" fmla="*/ 1451430 h 1451430"/>
              <a:gd name="connsiteX3" fmla="*/ 0 w 1451430"/>
              <a:gd name="connsiteY3" fmla="*/ 725715 h 1451430"/>
              <a:gd name="connsiteX4" fmla="*/ 725715 w 1451430"/>
              <a:gd name="connsiteY4" fmla="*/ 0 h 14514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51430" h="1451430">
                <a:moveTo>
                  <a:pt x="725715" y="0"/>
                </a:moveTo>
                <a:cubicBezTo>
                  <a:pt x="1126516" y="0"/>
                  <a:pt x="1451430" y="324914"/>
                  <a:pt x="1451430" y="725715"/>
                </a:cubicBezTo>
                <a:cubicBezTo>
                  <a:pt x="1451430" y="1126516"/>
                  <a:pt x="1126516" y="1451430"/>
                  <a:pt x="725715" y="1451430"/>
                </a:cubicBezTo>
                <a:cubicBezTo>
                  <a:pt x="324914" y="1451430"/>
                  <a:pt x="0" y="1126516"/>
                  <a:pt x="0" y="725715"/>
                </a:cubicBezTo>
                <a:cubicBezTo>
                  <a:pt x="0" y="324914"/>
                  <a:pt x="324914" y="0"/>
                  <a:pt x="725715" y="0"/>
                </a:cubicBezTo>
                <a:close/>
              </a:path>
            </a:pathLst>
          </a:custGeom>
        </p:spPr>
        <p:txBody>
          <a:bodyPr wrap="square">
            <a:noAutofit/>
          </a:bodyPr>
          <a:lstStyle>
            <a:lvl1pPr marL="0" indent="0">
              <a:buFontTx/>
              <a:buNone/>
              <a:defRPr sz="1200">
                <a:latin typeface="Gilroy Bold" panose="00000800000000000000" pitchFamily="50" charset="0"/>
                <a:ea typeface="Open Sans" panose="020B0606030504020204" pitchFamily="34" charset="0"/>
                <a:cs typeface="Open Sans" panose="020B0606030504020204" pitchFamily="34" charset="0"/>
              </a:defRPr>
            </a:lvl1pPr>
          </a:lstStyle>
          <a:p>
            <a:r>
              <a:rPr lang="en-US" dirty="0"/>
              <a:t>Picture</a:t>
            </a:r>
          </a:p>
        </p:txBody>
      </p:sp>
      <p:sp>
        <p:nvSpPr>
          <p:cNvPr id="19" name="Picture Placeholder 18">
            <a:extLst>
              <a:ext uri="{FF2B5EF4-FFF2-40B4-BE49-F238E27FC236}">
                <a16:creationId xmlns:a16="http://schemas.microsoft.com/office/drawing/2014/main" id="{F79B63F4-E11C-4F1E-A7E0-368CDE77D9C9}"/>
              </a:ext>
            </a:extLst>
          </p:cNvPr>
          <p:cNvSpPr>
            <a:spLocks noGrp="1"/>
          </p:cNvSpPr>
          <p:nvPr>
            <p:ph type="pic" sz="quarter" idx="23" hasCustomPrompt="1"/>
          </p:nvPr>
        </p:nvSpPr>
        <p:spPr>
          <a:xfrm>
            <a:off x="5370285" y="3873954"/>
            <a:ext cx="1451430" cy="1451430"/>
          </a:xfrm>
          <a:custGeom>
            <a:avLst/>
            <a:gdLst>
              <a:gd name="connsiteX0" fmla="*/ 725715 w 1451430"/>
              <a:gd name="connsiteY0" fmla="*/ 0 h 1451430"/>
              <a:gd name="connsiteX1" fmla="*/ 1451430 w 1451430"/>
              <a:gd name="connsiteY1" fmla="*/ 725715 h 1451430"/>
              <a:gd name="connsiteX2" fmla="*/ 725715 w 1451430"/>
              <a:gd name="connsiteY2" fmla="*/ 1451430 h 1451430"/>
              <a:gd name="connsiteX3" fmla="*/ 0 w 1451430"/>
              <a:gd name="connsiteY3" fmla="*/ 725715 h 1451430"/>
              <a:gd name="connsiteX4" fmla="*/ 725715 w 1451430"/>
              <a:gd name="connsiteY4" fmla="*/ 0 h 14514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51430" h="1451430">
                <a:moveTo>
                  <a:pt x="725715" y="0"/>
                </a:moveTo>
                <a:cubicBezTo>
                  <a:pt x="1126516" y="0"/>
                  <a:pt x="1451430" y="324914"/>
                  <a:pt x="1451430" y="725715"/>
                </a:cubicBezTo>
                <a:cubicBezTo>
                  <a:pt x="1451430" y="1126516"/>
                  <a:pt x="1126516" y="1451430"/>
                  <a:pt x="725715" y="1451430"/>
                </a:cubicBezTo>
                <a:cubicBezTo>
                  <a:pt x="324914" y="1451430"/>
                  <a:pt x="0" y="1126516"/>
                  <a:pt x="0" y="725715"/>
                </a:cubicBezTo>
                <a:cubicBezTo>
                  <a:pt x="0" y="324914"/>
                  <a:pt x="324914" y="0"/>
                  <a:pt x="725715" y="0"/>
                </a:cubicBezTo>
                <a:close/>
              </a:path>
            </a:pathLst>
          </a:custGeom>
        </p:spPr>
        <p:txBody>
          <a:bodyPr wrap="square">
            <a:noAutofit/>
          </a:bodyPr>
          <a:lstStyle>
            <a:lvl1pPr marL="0" indent="0">
              <a:buFontTx/>
              <a:buNone/>
              <a:defRPr sz="1200">
                <a:latin typeface="Gilroy Bold" panose="00000800000000000000" pitchFamily="50" charset="0"/>
                <a:ea typeface="Open Sans" panose="020B0606030504020204" pitchFamily="34" charset="0"/>
                <a:cs typeface="Open Sans" panose="020B0606030504020204" pitchFamily="34" charset="0"/>
              </a:defRPr>
            </a:lvl1pPr>
          </a:lstStyle>
          <a:p>
            <a:r>
              <a:rPr lang="en-US" dirty="0"/>
              <a:t>Picture</a:t>
            </a:r>
          </a:p>
        </p:txBody>
      </p:sp>
    </p:spTree>
    <p:extLst>
      <p:ext uri="{BB962C8B-B14F-4D97-AF65-F5344CB8AC3E}">
        <p14:creationId xmlns:p14="http://schemas.microsoft.com/office/powerpoint/2010/main" val="1102630326"/>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preserve="1" userDrawn="1">
  <p:cSld name="157_Full Image without Header &amp; Footer">
    <p:spTree>
      <p:nvGrpSpPr>
        <p:cNvPr id="1" name=""/>
        <p:cNvGrpSpPr/>
        <p:nvPr/>
      </p:nvGrpSpPr>
      <p:grpSpPr>
        <a:xfrm>
          <a:off x="0" y="0"/>
          <a:ext cx="0" cy="0"/>
          <a:chOff x="0" y="0"/>
          <a:chExt cx="0" cy="0"/>
        </a:xfrm>
      </p:grpSpPr>
      <p:sp>
        <p:nvSpPr>
          <p:cNvPr id="16" name="Picture Placeholder 15">
            <a:extLst>
              <a:ext uri="{FF2B5EF4-FFF2-40B4-BE49-F238E27FC236}">
                <a16:creationId xmlns:a16="http://schemas.microsoft.com/office/drawing/2014/main" id="{C7AC50C8-23CD-49F3-9BDC-6A3366F4CD04}"/>
              </a:ext>
            </a:extLst>
          </p:cNvPr>
          <p:cNvSpPr>
            <a:spLocks noGrp="1"/>
          </p:cNvSpPr>
          <p:nvPr>
            <p:ph type="pic" sz="quarter" idx="23" hasCustomPrompt="1"/>
          </p:nvPr>
        </p:nvSpPr>
        <p:spPr>
          <a:xfrm>
            <a:off x="3927616" y="2744292"/>
            <a:ext cx="1564418" cy="1564418"/>
          </a:xfrm>
          <a:custGeom>
            <a:avLst/>
            <a:gdLst>
              <a:gd name="connsiteX0" fmla="*/ 782209 w 1564418"/>
              <a:gd name="connsiteY0" fmla="*/ 0 h 1564418"/>
              <a:gd name="connsiteX1" fmla="*/ 1564418 w 1564418"/>
              <a:gd name="connsiteY1" fmla="*/ 782209 h 1564418"/>
              <a:gd name="connsiteX2" fmla="*/ 782209 w 1564418"/>
              <a:gd name="connsiteY2" fmla="*/ 1564418 h 1564418"/>
              <a:gd name="connsiteX3" fmla="*/ 0 w 1564418"/>
              <a:gd name="connsiteY3" fmla="*/ 782209 h 1564418"/>
              <a:gd name="connsiteX4" fmla="*/ 782209 w 1564418"/>
              <a:gd name="connsiteY4" fmla="*/ 0 h 15644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64418" h="1564418">
                <a:moveTo>
                  <a:pt x="782209" y="0"/>
                </a:moveTo>
                <a:cubicBezTo>
                  <a:pt x="1214211" y="0"/>
                  <a:pt x="1564418" y="350207"/>
                  <a:pt x="1564418" y="782209"/>
                </a:cubicBezTo>
                <a:cubicBezTo>
                  <a:pt x="1564418" y="1214211"/>
                  <a:pt x="1214211" y="1564418"/>
                  <a:pt x="782209" y="1564418"/>
                </a:cubicBezTo>
                <a:cubicBezTo>
                  <a:pt x="350207" y="1564418"/>
                  <a:pt x="0" y="1214211"/>
                  <a:pt x="0" y="782209"/>
                </a:cubicBezTo>
                <a:cubicBezTo>
                  <a:pt x="0" y="350207"/>
                  <a:pt x="350207" y="0"/>
                  <a:pt x="782209" y="0"/>
                </a:cubicBezTo>
                <a:close/>
              </a:path>
            </a:pathLst>
          </a:custGeom>
        </p:spPr>
        <p:txBody>
          <a:bodyPr wrap="square">
            <a:noAutofit/>
          </a:bodyPr>
          <a:lstStyle>
            <a:lvl1pPr marL="0" indent="0">
              <a:buFontTx/>
              <a:buNone/>
              <a:defRPr sz="1200">
                <a:latin typeface="Gilroy Bold" panose="00000800000000000000" pitchFamily="50" charset="0"/>
                <a:ea typeface="Open Sans" panose="020B0606030504020204" pitchFamily="34" charset="0"/>
                <a:cs typeface="Open Sans" panose="020B0606030504020204" pitchFamily="34" charset="0"/>
              </a:defRPr>
            </a:lvl1pPr>
          </a:lstStyle>
          <a:p>
            <a:r>
              <a:rPr lang="en-US" dirty="0"/>
              <a:t>Picture</a:t>
            </a:r>
          </a:p>
        </p:txBody>
      </p:sp>
      <p:sp>
        <p:nvSpPr>
          <p:cNvPr id="10" name="Date Placeholder 9">
            <a:extLst>
              <a:ext uri="{FF2B5EF4-FFF2-40B4-BE49-F238E27FC236}">
                <a16:creationId xmlns:a16="http://schemas.microsoft.com/office/drawing/2014/main" id="{430CBA46-36AA-4014-8E8F-D905D1222651}"/>
              </a:ext>
            </a:extLst>
          </p:cNvPr>
          <p:cNvSpPr>
            <a:spLocks noGrp="1"/>
          </p:cNvSpPr>
          <p:nvPr>
            <p:ph type="dt" sz="half" idx="10"/>
          </p:nvPr>
        </p:nvSpPr>
        <p:spPr>
          <a:xfrm>
            <a:off x="7621035" y="6246626"/>
            <a:ext cx="1752600" cy="365125"/>
          </a:xfrm>
          <a:prstGeom prst="rect">
            <a:avLst/>
          </a:prstGeom>
        </p:spPr>
        <p:txBody>
          <a:bodyPr/>
          <a:lstStyle>
            <a:lvl1pPr>
              <a:defRPr/>
            </a:lvl1pPr>
          </a:lstStyle>
          <a:p>
            <a:endParaRPr lang="en-US" dirty="0"/>
          </a:p>
        </p:txBody>
      </p:sp>
      <p:sp>
        <p:nvSpPr>
          <p:cNvPr id="11" name="Footer Placeholder 10">
            <a:extLst>
              <a:ext uri="{FF2B5EF4-FFF2-40B4-BE49-F238E27FC236}">
                <a16:creationId xmlns:a16="http://schemas.microsoft.com/office/drawing/2014/main" id="{0F4D5120-9DBC-474C-A95A-343DD37B99DF}"/>
              </a:ext>
            </a:extLst>
          </p:cNvPr>
          <p:cNvSpPr>
            <a:spLocks noGrp="1"/>
          </p:cNvSpPr>
          <p:nvPr>
            <p:ph type="ftr" sz="quarter" idx="11"/>
          </p:nvPr>
        </p:nvSpPr>
        <p:spPr>
          <a:xfrm>
            <a:off x="9621022" y="6246626"/>
            <a:ext cx="1512294" cy="365125"/>
          </a:xfrm>
          <a:prstGeom prst="rect">
            <a:avLst/>
          </a:prstGeom>
        </p:spPr>
        <p:txBody>
          <a:bodyPr/>
          <a:lstStyle>
            <a:lvl1pPr algn="l">
              <a:defRPr/>
            </a:lvl1pPr>
          </a:lstStyle>
          <a:p>
            <a:endParaRPr lang="en-US" dirty="0"/>
          </a:p>
        </p:txBody>
      </p:sp>
      <p:sp>
        <p:nvSpPr>
          <p:cNvPr id="12" name="Title 11">
            <a:extLst>
              <a:ext uri="{FF2B5EF4-FFF2-40B4-BE49-F238E27FC236}">
                <a16:creationId xmlns:a16="http://schemas.microsoft.com/office/drawing/2014/main" id="{26122FCE-F372-4FF9-98DB-DF189302FD42}"/>
              </a:ext>
            </a:extLst>
          </p:cNvPr>
          <p:cNvSpPr>
            <a:spLocks noGrp="1"/>
          </p:cNvSpPr>
          <p:nvPr>
            <p:ph type="title"/>
          </p:nvPr>
        </p:nvSpPr>
        <p:spPr>
          <a:xfrm>
            <a:off x="573520" y="720725"/>
            <a:ext cx="10515600" cy="787400"/>
          </a:xfrm>
        </p:spPr>
        <p:txBody>
          <a:bodyPr/>
          <a:lstStyle>
            <a:lvl1pPr algn="l">
              <a:defRPr/>
            </a:lvl1pPr>
          </a:lstStyle>
          <a:p>
            <a:r>
              <a:rPr lang="de-DE"/>
              <a:t>Mastertitelformat bearbeiten</a:t>
            </a:r>
            <a:endParaRPr lang="en-US" dirty="0"/>
          </a:p>
        </p:txBody>
      </p:sp>
      <p:sp>
        <p:nvSpPr>
          <p:cNvPr id="13" name="TextBox 12">
            <a:extLst>
              <a:ext uri="{FF2B5EF4-FFF2-40B4-BE49-F238E27FC236}">
                <a16:creationId xmlns:a16="http://schemas.microsoft.com/office/drawing/2014/main" id="{6537D019-FD2C-4F36-B5C9-871ADBA75302}"/>
              </a:ext>
            </a:extLst>
          </p:cNvPr>
          <p:cNvSpPr txBox="1"/>
          <p:nvPr userDrawn="1"/>
        </p:nvSpPr>
        <p:spPr>
          <a:xfrm>
            <a:off x="580663" y="551295"/>
            <a:ext cx="5821682" cy="276999"/>
          </a:xfrm>
          <a:prstGeom prst="rect">
            <a:avLst/>
          </a:prstGeom>
          <a:noFill/>
        </p:spPr>
        <p:txBody>
          <a:bodyPr wrap="square" rtlCol="0">
            <a:spAutoFit/>
          </a:bodyPr>
          <a:lstStyle/>
          <a:p>
            <a:pPr algn="l"/>
            <a:r>
              <a:rPr lang="en-US" sz="1200" spc="100" dirty="0">
                <a:latin typeface="Gilroy Light" panose="00000400000000000000" pitchFamily="50" charset="0"/>
                <a:ea typeface="Open Sans Semibold" panose="020B0706030804020204" pitchFamily="34" charset="0"/>
                <a:cs typeface="Open Sans Semibold" panose="020B0706030804020204" pitchFamily="34" charset="0"/>
              </a:rPr>
              <a:t>Corporate Business Plan</a:t>
            </a:r>
          </a:p>
        </p:txBody>
      </p:sp>
      <p:cxnSp>
        <p:nvCxnSpPr>
          <p:cNvPr id="14" name="Straight Connector 13">
            <a:extLst>
              <a:ext uri="{FF2B5EF4-FFF2-40B4-BE49-F238E27FC236}">
                <a16:creationId xmlns:a16="http://schemas.microsoft.com/office/drawing/2014/main" id="{085246DE-E5D8-4CEE-9EC1-B8FEF23440D5}"/>
              </a:ext>
            </a:extLst>
          </p:cNvPr>
          <p:cNvCxnSpPr>
            <a:cxnSpLocks/>
          </p:cNvCxnSpPr>
          <p:nvPr userDrawn="1"/>
        </p:nvCxnSpPr>
        <p:spPr>
          <a:xfrm>
            <a:off x="678296" y="1608815"/>
            <a:ext cx="667657"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15" name="Picture Placeholder 14">
            <a:extLst>
              <a:ext uri="{FF2B5EF4-FFF2-40B4-BE49-F238E27FC236}">
                <a16:creationId xmlns:a16="http://schemas.microsoft.com/office/drawing/2014/main" id="{F45DE1C0-5E75-4896-ADE3-2F770540B406}"/>
              </a:ext>
            </a:extLst>
          </p:cNvPr>
          <p:cNvSpPr>
            <a:spLocks noGrp="1"/>
          </p:cNvSpPr>
          <p:nvPr>
            <p:ph type="pic" sz="quarter" idx="22" hasCustomPrompt="1"/>
          </p:nvPr>
        </p:nvSpPr>
        <p:spPr>
          <a:xfrm>
            <a:off x="1155262" y="2744292"/>
            <a:ext cx="1564418" cy="1564418"/>
          </a:xfrm>
          <a:custGeom>
            <a:avLst/>
            <a:gdLst>
              <a:gd name="connsiteX0" fmla="*/ 782209 w 1564418"/>
              <a:gd name="connsiteY0" fmla="*/ 0 h 1564418"/>
              <a:gd name="connsiteX1" fmla="*/ 1564418 w 1564418"/>
              <a:gd name="connsiteY1" fmla="*/ 782209 h 1564418"/>
              <a:gd name="connsiteX2" fmla="*/ 782209 w 1564418"/>
              <a:gd name="connsiteY2" fmla="*/ 1564418 h 1564418"/>
              <a:gd name="connsiteX3" fmla="*/ 0 w 1564418"/>
              <a:gd name="connsiteY3" fmla="*/ 782209 h 1564418"/>
              <a:gd name="connsiteX4" fmla="*/ 782209 w 1564418"/>
              <a:gd name="connsiteY4" fmla="*/ 0 h 15644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64418" h="1564418">
                <a:moveTo>
                  <a:pt x="782209" y="0"/>
                </a:moveTo>
                <a:cubicBezTo>
                  <a:pt x="1214211" y="0"/>
                  <a:pt x="1564418" y="350207"/>
                  <a:pt x="1564418" y="782209"/>
                </a:cubicBezTo>
                <a:cubicBezTo>
                  <a:pt x="1564418" y="1214211"/>
                  <a:pt x="1214211" y="1564418"/>
                  <a:pt x="782209" y="1564418"/>
                </a:cubicBezTo>
                <a:cubicBezTo>
                  <a:pt x="350207" y="1564418"/>
                  <a:pt x="0" y="1214211"/>
                  <a:pt x="0" y="782209"/>
                </a:cubicBezTo>
                <a:cubicBezTo>
                  <a:pt x="0" y="350207"/>
                  <a:pt x="350207" y="0"/>
                  <a:pt x="782209" y="0"/>
                </a:cubicBezTo>
                <a:close/>
              </a:path>
            </a:pathLst>
          </a:custGeom>
        </p:spPr>
        <p:txBody>
          <a:bodyPr wrap="square">
            <a:noAutofit/>
          </a:bodyPr>
          <a:lstStyle>
            <a:lvl1pPr marL="0" indent="0">
              <a:buFontTx/>
              <a:buNone/>
              <a:defRPr sz="1200">
                <a:latin typeface="Gilroy Bold" panose="00000800000000000000" pitchFamily="50" charset="0"/>
                <a:ea typeface="Open Sans" panose="020B0606030504020204" pitchFamily="34" charset="0"/>
                <a:cs typeface="Open Sans" panose="020B0606030504020204" pitchFamily="34" charset="0"/>
              </a:defRPr>
            </a:lvl1pPr>
          </a:lstStyle>
          <a:p>
            <a:r>
              <a:rPr lang="en-US" dirty="0"/>
              <a:t>Picture</a:t>
            </a:r>
          </a:p>
        </p:txBody>
      </p:sp>
    </p:spTree>
    <p:extLst>
      <p:ext uri="{BB962C8B-B14F-4D97-AF65-F5344CB8AC3E}">
        <p14:creationId xmlns:p14="http://schemas.microsoft.com/office/powerpoint/2010/main" val="3453102936"/>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preserve="1" userDrawn="1">
  <p:cSld name="156_Full Image without Header &amp; Footer">
    <p:spTree>
      <p:nvGrpSpPr>
        <p:cNvPr id="1" name=""/>
        <p:cNvGrpSpPr/>
        <p:nvPr/>
      </p:nvGrpSpPr>
      <p:grpSpPr>
        <a:xfrm>
          <a:off x="0" y="0"/>
          <a:ext cx="0" cy="0"/>
          <a:chOff x="0" y="0"/>
          <a:chExt cx="0" cy="0"/>
        </a:xfrm>
      </p:grpSpPr>
      <p:sp>
        <p:nvSpPr>
          <p:cNvPr id="10" name="Date Placeholder 9">
            <a:extLst>
              <a:ext uri="{FF2B5EF4-FFF2-40B4-BE49-F238E27FC236}">
                <a16:creationId xmlns:a16="http://schemas.microsoft.com/office/drawing/2014/main" id="{430CBA46-36AA-4014-8E8F-D905D1222651}"/>
              </a:ext>
            </a:extLst>
          </p:cNvPr>
          <p:cNvSpPr>
            <a:spLocks noGrp="1"/>
          </p:cNvSpPr>
          <p:nvPr>
            <p:ph type="dt" sz="half" idx="10"/>
          </p:nvPr>
        </p:nvSpPr>
        <p:spPr>
          <a:xfrm>
            <a:off x="7621035" y="6246626"/>
            <a:ext cx="1752600" cy="365125"/>
          </a:xfrm>
          <a:prstGeom prst="rect">
            <a:avLst/>
          </a:prstGeom>
        </p:spPr>
        <p:txBody>
          <a:bodyPr/>
          <a:lstStyle>
            <a:lvl1pPr>
              <a:defRPr/>
            </a:lvl1pPr>
          </a:lstStyle>
          <a:p>
            <a:endParaRPr lang="en-US" dirty="0"/>
          </a:p>
        </p:txBody>
      </p:sp>
      <p:sp>
        <p:nvSpPr>
          <p:cNvPr id="11" name="Footer Placeholder 10">
            <a:extLst>
              <a:ext uri="{FF2B5EF4-FFF2-40B4-BE49-F238E27FC236}">
                <a16:creationId xmlns:a16="http://schemas.microsoft.com/office/drawing/2014/main" id="{0F4D5120-9DBC-474C-A95A-343DD37B99DF}"/>
              </a:ext>
            </a:extLst>
          </p:cNvPr>
          <p:cNvSpPr>
            <a:spLocks noGrp="1"/>
          </p:cNvSpPr>
          <p:nvPr>
            <p:ph type="ftr" sz="quarter" idx="11"/>
          </p:nvPr>
        </p:nvSpPr>
        <p:spPr>
          <a:xfrm>
            <a:off x="9621022" y="6246626"/>
            <a:ext cx="1512294" cy="365125"/>
          </a:xfrm>
          <a:prstGeom prst="rect">
            <a:avLst/>
          </a:prstGeom>
        </p:spPr>
        <p:txBody>
          <a:bodyPr/>
          <a:lstStyle>
            <a:lvl1pPr algn="l">
              <a:defRPr/>
            </a:lvl1pPr>
          </a:lstStyle>
          <a:p>
            <a:endParaRPr lang="en-US" dirty="0"/>
          </a:p>
        </p:txBody>
      </p:sp>
      <p:sp>
        <p:nvSpPr>
          <p:cNvPr id="12" name="Title 11">
            <a:extLst>
              <a:ext uri="{FF2B5EF4-FFF2-40B4-BE49-F238E27FC236}">
                <a16:creationId xmlns:a16="http://schemas.microsoft.com/office/drawing/2014/main" id="{26122FCE-F372-4FF9-98DB-DF189302FD42}"/>
              </a:ext>
            </a:extLst>
          </p:cNvPr>
          <p:cNvSpPr>
            <a:spLocks noGrp="1"/>
          </p:cNvSpPr>
          <p:nvPr>
            <p:ph type="title"/>
          </p:nvPr>
        </p:nvSpPr>
        <p:spPr>
          <a:xfrm>
            <a:off x="573520" y="720725"/>
            <a:ext cx="10515600" cy="787400"/>
          </a:xfrm>
        </p:spPr>
        <p:txBody>
          <a:bodyPr/>
          <a:lstStyle>
            <a:lvl1pPr algn="l">
              <a:defRPr/>
            </a:lvl1pPr>
          </a:lstStyle>
          <a:p>
            <a:r>
              <a:rPr lang="de-DE"/>
              <a:t>Mastertitelformat bearbeiten</a:t>
            </a:r>
            <a:endParaRPr lang="en-US" dirty="0"/>
          </a:p>
        </p:txBody>
      </p:sp>
      <p:sp>
        <p:nvSpPr>
          <p:cNvPr id="13" name="TextBox 12">
            <a:extLst>
              <a:ext uri="{FF2B5EF4-FFF2-40B4-BE49-F238E27FC236}">
                <a16:creationId xmlns:a16="http://schemas.microsoft.com/office/drawing/2014/main" id="{6537D019-FD2C-4F36-B5C9-871ADBA75302}"/>
              </a:ext>
            </a:extLst>
          </p:cNvPr>
          <p:cNvSpPr txBox="1"/>
          <p:nvPr userDrawn="1"/>
        </p:nvSpPr>
        <p:spPr>
          <a:xfrm>
            <a:off x="580663" y="551295"/>
            <a:ext cx="5821682" cy="276999"/>
          </a:xfrm>
          <a:prstGeom prst="rect">
            <a:avLst/>
          </a:prstGeom>
          <a:noFill/>
        </p:spPr>
        <p:txBody>
          <a:bodyPr wrap="square" rtlCol="0">
            <a:spAutoFit/>
          </a:bodyPr>
          <a:lstStyle/>
          <a:p>
            <a:pPr algn="l"/>
            <a:r>
              <a:rPr lang="en-US" sz="1200" spc="100" dirty="0">
                <a:latin typeface="Gilroy Light" panose="00000400000000000000" pitchFamily="50" charset="0"/>
                <a:ea typeface="Open Sans Semibold" panose="020B0706030804020204" pitchFamily="34" charset="0"/>
                <a:cs typeface="Open Sans Semibold" panose="020B0706030804020204" pitchFamily="34" charset="0"/>
              </a:rPr>
              <a:t>Corporate Business Plan</a:t>
            </a:r>
          </a:p>
        </p:txBody>
      </p:sp>
      <p:cxnSp>
        <p:nvCxnSpPr>
          <p:cNvPr id="14" name="Straight Connector 13">
            <a:extLst>
              <a:ext uri="{FF2B5EF4-FFF2-40B4-BE49-F238E27FC236}">
                <a16:creationId xmlns:a16="http://schemas.microsoft.com/office/drawing/2014/main" id="{085246DE-E5D8-4CEE-9EC1-B8FEF23440D5}"/>
              </a:ext>
            </a:extLst>
          </p:cNvPr>
          <p:cNvCxnSpPr>
            <a:cxnSpLocks/>
          </p:cNvCxnSpPr>
          <p:nvPr userDrawn="1"/>
        </p:nvCxnSpPr>
        <p:spPr>
          <a:xfrm>
            <a:off x="678296" y="1608815"/>
            <a:ext cx="667657"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9" name="Picture Placeholder 8">
            <a:extLst>
              <a:ext uri="{FF2B5EF4-FFF2-40B4-BE49-F238E27FC236}">
                <a16:creationId xmlns:a16="http://schemas.microsoft.com/office/drawing/2014/main" id="{878BF65F-99F7-4D2C-AD30-B09802DB1DE8}"/>
              </a:ext>
            </a:extLst>
          </p:cNvPr>
          <p:cNvSpPr>
            <a:spLocks noGrp="1"/>
          </p:cNvSpPr>
          <p:nvPr>
            <p:ph type="pic" sz="quarter" idx="22" hasCustomPrompt="1"/>
          </p:nvPr>
        </p:nvSpPr>
        <p:spPr>
          <a:xfrm>
            <a:off x="2500085" y="2267856"/>
            <a:ext cx="3352801" cy="3701143"/>
          </a:xfrm>
          <a:custGeom>
            <a:avLst/>
            <a:gdLst>
              <a:gd name="connsiteX0" fmla="*/ 0 w 3352801"/>
              <a:gd name="connsiteY0" fmla="*/ 0 h 3701143"/>
              <a:gd name="connsiteX1" fmla="*/ 3352801 w 3352801"/>
              <a:gd name="connsiteY1" fmla="*/ 0 h 3701143"/>
              <a:gd name="connsiteX2" fmla="*/ 3352801 w 3352801"/>
              <a:gd name="connsiteY2" fmla="*/ 3701143 h 3701143"/>
              <a:gd name="connsiteX3" fmla="*/ 0 w 3352801"/>
              <a:gd name="connsiteY3" fmla="*/ 3701143 h 3701143"/>
            </a:gdLst>
            <a:ahLst/>
            <a:cxnLst>
              <a:cxn ang="0">
                <a:pos x="connsiteX0" y="connsiteY0"/>
              </a:cxn>
              <a:cxn ang="0">
                <a:pos x="connsiteX1" y="connsiteY1"/>
              </a:cxn>
              <a:cxn ang="0">
                <a:pos x="connsiteX2" y="connsiteY2"/>
              </a:cxn>
              <a:cxn ang="0">
                <a:pos x="connsiteX3" y="connsiteY3"/>
              </a:cxn>
            </a:cxnLst>
            <a:rect l="l" t="t" r="r" b="b"/>
            <a:pathLst>
              <a:path w="3352801" h="3701143">
                <a:moveTo>
                  <a:pt x="0" y="0"/>
                </a:moveTo>
                <a:lnTo>
                  <a:pt x="3352801" y="0"/>
                </a:lnTo>
                <a:lnTo>
                  <a:pt x="3352801" y="3701143"/>
                </a:lnTo>
                <a:lnTo>
                  <a:pt x="0" y="3701143"/>
                </a:lnTo>
                <a:close/>
              </a:path>
            </a:pathLst>
          </a:custGeom>
        </p:spPr>
        <p:txBody>
          <a:bodyPr wrap="square">
            <a:noAutofit/>
          </a:bodyPr>
          <a:lstStyle>
            <a:lvl1pPr marL="0" indent="0">
              <a:buFontTx/>
              <a:buNone/>
              <a:defRPr sz="1200">
                <a:latin typeface="Gilroy Bold" panose="00000800000000000000" pitchFamily="50" charset="0"/>
                <a:ea typeface="Open Sans" panose="020B0606030504020204" pitchFamily="34" charset="0"/>
                <a:cs typeface="Open Sans" panose="020B0606030504020204" pitchFamily="34" charset="0"/>
              </a:defRPr>
            </a:lvl1pPr>
          </a:lstStyle>
          <a:p>
            <a:r>
              <a:rPr lang="en-US" dirty="0"/>
              <a:t>Picture</a:t>
            </a:r>
          </a:p>
        </p:txBody>
      </p:sp>
    </p:spTree>
    <p:extLst>
      <p:ext uri="{BB962C8B-B14F-4D97-AF65-F5344CB8AC3E}">
        <p14:creationId xmlns:p14="http://schemas.microsoft.com/office/powerpoint/2010/main" val="2507545716"/>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preserve="1" userDrawn="1">
  <p:cSld name="155_Full Image without Header &amp; Footer">
    <p:spTree>
      <p:nvGrpSpPr>
        <p:cNvPr id="1" name=""/>
        <p:cNvGrpSpPr/>
        <p:nvPr/>
      </p:nvGrpSpPr>
      <p:grpSpPr>
        <a:xfrm>
          <a:off x="0" y="0"/>
          <a:ext cx="0" cy="0"/>
          <a:chOff x="0" y="0"/>
          <a:chExt cx="0" cy="0"/>
        </a:xfrm>
      </p:grpSpPr>
      <p:sp>
        <p:nvSpPr>
          <p:cNvPr id="10" name="Date Placeholder 9">
            <a:extLst>
              <a:ext uri="{FF2B5EF4-FFF2-40B4-BE49-F238E27FC236}">
                <a16:creationId xmlns:a16="http://schemas.microsoft.com/office/drawing/2014/main" id="{430CBA46-36AA-4014-8E8F-D905D1222651}"/>
              </a:ext>
            </a:extLst>
          </p:cNvPr>
          <p:cNvSpPr>
            <a:spLocks noGrp="1"/>
          </p:cNvSpPr>
          <p:nvPr>
            <p:ph type="dt" sz="half" idx="10"/>
          </p:nvPr>
        </p:nvSpPr>
        <p:spPr>
          <a:xfrm>
            <a:off x="7621035" y="6246626"/>
            <a:ext cx="1752600" cy="365125"/>
          </a:xfrm>
          <a:prstGeom prst="rect">
            <a:avLst/>
          </a:prstGeom>
        </p:spPr>
        <p:txBody>
          <a:bodyPr/>
          <a:lstStyle>
            <a:lvl1pPr>
              <a:defRPr/>
            </a:lvl1pPr>
          </a:lstStyle>
          <a:p>
            <a:endParaRPr lang="en-US" dirty="0"/>
          </a:p>
        </p:txBody>
      </p:sp>
      <p:sp>
        <p:nvSpPr>
          <p:cNvPr id="11" name="Footer Placeholder 10">
            <a:extLst>
              <a:ext uri="{FF2B5EF4-FFF2-40B4-BE49-F238E27FC236}">
                <a16:creationId xmlns:a16="http://schemas.microsoft.com/office/drawing/2014/main" id="{0F4D5120-9DBC-474C-A95A-343DD37B99DF}"/>
              </a:ext>
            </a:extLst>
          </p:cNvPr>
          <p:cNvSpPr>
            <a:spLocks noGrp="1"/>
          </p:cNvSpPr>
          <p:nvPr>
            <p:ph type="ftr" sz="quarter" idx="11"/>
          </p:nvPr>
        </p:nvSpPr>
        <p:spPr>
          <a:xfrm>
            <a:off x="9621022" y="6246626"/>
            <a:ext cx="1512294" cy="365125"/>
          </a:xfrm>
          <a:prstGeom prst="rect">
            <a:avLst/>
          </a:prstGeom>
        </p:spPr>
        <p:txBody>
          <a:bodyPr/>
          <a:lstStyle>
            <a:lvl1pPr algn="l">
              <a:defRPr/>
            </a:lvl1pPr>
          </a:lstStyle>
          <a:p>
            <a:endParaRPr lang="en-US" dirty="0"/>
          </a:p>
        </p:txBody>
      </p:sp>
      <p:sp>
        <p:nvSpPr>
          <p:cNvPr id="12" name="Title 11">
            <a:extLst>
              <a:ext uri="{FF2B5EF4-FFF2-40B4-BE49-F238E27FC236}">
                <a16:creationId xmlns:a16="http://schemas.microsoft.com/office/drawing/2014/main" id="{26122FCE-F372-4FF9-98DB-DF189302FD42}"/>
              </a:ext>
            </a:extLst>
          </p:cNvPr>
          <p:cNvSpPr>
            <a:spLocks noGrp="1"/>
          </p:cNvSpPr>
          <p:nvPr>
            <p:ph type="title"/>
          </p:nvPr>
        </p:nvSpPr>
        <p:spPr>
          <a:xfrm>
            <a:off x="573520" y="720725"/>
            <a:ext cx="10515600" cy="787400"/>
          </a:xfrm>
        </p:spPr>
        <p:txBody>
          <a:bodyPr/>
          <a:lstStyle>
            <a:lvl1pPr algn="l">
              <a:defRPr/>
            </a:lvl1pPr>
          </a:lstStyle>
          <a:p>
            <a:r>
              <a:rPr lang="de-DE"/>
              <a:t>Mastertitelformat bearbeiten</a:t>
            </a:r>
            <a:endParaRPr lang="en-US" dirty="0"/>
          </a:p>
        </p:txBody>
      </p:sp>
      <p:sp>
        <p:nvSpPr>
          <p:cNvPr id="13" name="TextBox 12">
            <a:extLst>
              <a:ext uri="{FF2B5EF4-FFF2-40B4-BE49-F238E27FC236}">
                <a16:creationId xmlns:a16="http://schemas.microsoft.com/office/drawing/2014/main" id="{6537D019-FD2C-4F36-B5C9-871ADBA75302}"/>
              </a:ext>
            </a:extLst>
          </p:cNvPr>
          <p:cNvSpPr txBox="1"/>
          <p:nvPr userDrawn="1"/>
        </p:nvSpPr>
        <p:spPr>
          <a:xfrm>
            <a:off x="580663" y="551295"/>
            <a:ext cx="5821682" cy="276999"/>
          </a:xfrm>
          <a:prstGeom prst="rect">
            <a:avLst/>
          </a:prstGeom>
          <a:noFill/>
        </p:spPr>
        <p:txBody>
          <a:bodyPr wrap="square" rtlCol="0">
            <a:spAutoFit/>
          </a:bodyPr>
          <a:lstStyle/>
          <a:p>
            <a:pPr algn="l"/>
            <a:r>
              <a:rPr lang="en-US" sz="1200" spc="100" dirty="0">
                <a:latin typeface="Gilroy Light" panose="00000400000000000000" pitchFamily="50" charset="0"/>
                <a:ea typeface="Open Sans Semibold" panose="020B0706030804020204" pitchFamily="34" charset="0"/>
                <a:cs typeface="Open Sans Semibold" panose="020B0706030804020204" pitchFamily="34" charset="0"/>
              </a:rPr>
              <a:t>Corporate Business Plan</a:t>
            </a:r>
          </a:p>
        </p:txBody>
      </p:sp>
      <p:cxnSp>
        <p:nvCxnSpPr>
          <p:cNvPr id="14" name="Straight Connector 13">
            <a:extLst>
              <a:ext uri="{FF2B5EF4-FFF2-40B4-BE49-F238E27FC236}">
                <a16:creationId xmlns:a16="http://schemas.microsoft.com/office/drawing/2014/main" id="{085246DE-E5D8-4CEE-9EC1-B8FEF23440D5}"/>
              </a:ext>
            </a:extLst>
          </p:cNvPr>
          <p:cNvCxnSpPr>
            <a:cxnSpLocks/>
          </p:cNvCxnSpPr>
          <p:nvPr userDrawn="1"/>
        </p:nvCxnSpPr>
        <p:spPr>
          <a:xfrm>
            <a:off x="678296" y="1608815"/>
            <a:ext cx="667657"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9" name="Picture Placeholder 8">
            <a:extLst>
              <a:ext uri="{FF2B5EF4-FFF2-40B4-BE49-F238E27FC236}">
                <a16:creationId xmlns:a16="http://schemas.microsoft.com/office/drawing/2014/main" id="{E5206C6B-0AE7-4F90-A7F6-4A125908B067}"/>
              </a:ext>
            </a:extLst>
          </p:cNvPr>
          <p:cNvSpPr>
            <a:spLocks noGrp="1"/>
          </p:cNvSpPr>
          <p:nvPr>
            <p:ph type="pic" sz="quarter" idx="22" hasCustomPrompt="1"/>
          </p:nvPr>
        </p:nvSpPr>
        <p:spPr>
          <a:xfrm>
            <a:off x="551295" y="2267857"/>
            <a:ext cx="2968428" cy="3701142"/>
          </a:xfrm>
          <a:custGeom>
            <a:avLst/>
            <a:gdLst>
              <a:gd name="connsiteX0" fmla="*/ 0 w 2968428"/>
              <a:gd name="connsiteY0" fmla="*/ 0 h 3701142"/>
              <a:gd name="connsiteX1" fmla="*/ 2968428 w 2968428"/>
              <a:gd name="connsiteY1" fmla="*/ 0 h 3701142"/>
              <a:gd name="connsiteX2" fmla="*/ 2968428 w 2968428"/>
              <a:gd name="connsiteY2" fmla="*/ 3701142 h 3701142"/>
              <a:gd name="connsiteX3" fmla="*/ 0 w 2968428"/>
              <a:gd name="connsiteY3" fmla="*/ 3701142 h 3701142"/>
            </a:gdLst>
            <a:ahLst/>
            <a:cxnLst>
              <a:cxn ang="0">
                <a:pos x="connsiteX0" y="connsiteY0"/>
              </a:cxn>
              <a:cxn ang="0">
                <a:pos x="connsiteX1" y="connsiteY1"/>
              </a:cxn>
              <a:cxn ang="0">
                <a:pos x="connsiteX2" y="connsiteY2"/>
              </a:cxn>
              <a:cxn ang="0">
                <a:pos x="connsiteX3" y="connsiteY3"/>
              </a:cxn>
            </a:cxnLst>
            <a:rect l="l" t="t" r="r" b="b"/>
            <a:pathLst>
              <a:path w="2968428" h="3701142">
                <a:moveTo>
                  <a:pt x="0" y="0"/>
                </a:moveTo>
                <a:lnTo>
                  <a:pt x="2968428" y="0"/>
                </a:lnTo>
                <a:lnTo>
                  <a:pt x="2968428" y="3701142"/>
                </a:lnTo>
                <a:lnTo>
                  <a:pt x="0" y="3701142"/>
                </a:lnTo>
                <a:close/>
              </a:path>
            </a:pathLst>
          </a:custGeom>
        </p:spPr>
        <p:txBody>
          <a:bodyPr wrap="square">
            <a:noAutofit/>
          </a:bodyPr>
          <a:lstStyle>
            <a:lvl1pPr marL="0" indent="0">
              <a:buFontTx/>
              <a:buNone/>
              <a:defRPr sz="1200">
                <a:latin typeface="Gilroy Bold" panose="00000800000000000000" pitchFamily="50" charset="0"/>
                <a:ea typeface="Open Sans" panose="020B0606030504020204" pitchFamily="34" charset="0"/>
                <a:cs typeface="Open Sans" panose="020B0606030504020204" pitchFamily="34" charset="0"/>
              </a:defRPr>
            </a:lvl1pPr>
          </a:lstStyle>
          <a:p>
            <a:r>
              <a:rPr lang="en-US" dirty="0"/>
              <a:t>Picture</a:t>
            </a:r>
          </a:p>
        </p:txBody>
      </p:sp>
    </p:spTree>
    <p:extLst>
      <p:ext uri="{BB962C8B-B14F-4D97-AF65-F5344CB8AC3E}">
        <p14:creationId xmlns:p14="http://schemas.microsoft.com/office/powerpoint/2010/main" val="3198678750"/>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preserve="1" userDrawn="1">
  <p:cSld name="154_Full Image without Header &amp; Footer">
    <p:spTree>
      <p:nvGrpSpPr>
        <p:cNvPr id="1" name=""/>
        <p:cNvGrpSpPr/>
        <p:nvPr/>
      </p:nvGrpSpPr>
      <p:grpSpPr>
        <a:xfrm>
          <a:off x="0" y="0"/>
          <a:ext cx="0" cy="0"/>
          <a:chOff x="0" y="0"/>
          <a:chExt cx="0" cy="0"/>
        </a:xfrm>
      </p:grpSpPr>
      <p:sp>
        <p:nvSpPr>
          <p:cNvPr id="17" name="Picture Placeholder 16">
            <a:extLst>
              <a:ext uri="{FF2B5EF4-FFF2-40B4-BE49-F238E27FC236}">
                <a16:creationId xmlns:a16="http://schemas.microsoft.com/office/drawing/2014/main" id="{725421DE-301B-41CF-820C-CCCA53AFD8F3}"/>
              </a:ext>
            </a:extLst>
          </p:cNvPr>
          <p:cNvSpPr>
            <a:spLocks noGrp="1"/>
          </p:cNvSpPr>
          <p:nvPr>
            <p:ph type="pic" sz="quarter" idx="22" hasCustomPrompt="1"/>
          </p:nvPr>
        </p:nvSpPr>
        <p:spPr>
          <a:xfrm>
            <a:off x="2613355" y="2320745"/>
            <a:ext cx="1814285" cy="1814285"/>
          </a:xfrm>
          <a:custGeom>
            <a:avLst/>
            <a:gdLst>
              <a:gd name="connsiteX0" fmla="*/ 0 w 1814285"/>
              <a:gd name="connsiteY0" fmla="*/ 0 h 1814285"/>
              <a:gd name="connsiteX1" fmla="*/ 1814285 w 1814285"/>
              <a:gd name="connsiteY1" fmla="*/ 0 h 1814285"/>
              <a:gd name="connsiteX2" fmla="*/ 1814285 w 1814285"/>
              <a:gd name="connsiteY2" fmla="*/ 1814285 h 1814285"/>
              <a:gd name="connsiteX3" fmla="*/ 0 w 1814285"/>
              <a:gd name="connsiteY3" fmla="*/ 1814285 h 1814285"/>
            </a:gdLst>
            <a:ahLst/>
            <a:cxnLst>
              <a:cxn ang="0">
                <a:pos x="connsiteX0" y="connsiteY0"/>
              </a:cxn>
              <a:cxn ang="0">
                <a:pos x="connsiteX1" y="connsiteY1"/>
              </a:cxn>
              <a:cxn ang="0">
                <a:pos x="connsiteX2" y="connsiteY2"/>
              </a:cxn>
              <a:cxn ang="0">
                <a:pos x="connsiteX3" y="connsiteY3"/>
              </a:cxn>
            </a:cxnLst>
            <a:rect l="l" t="t" r="r" b="b"/>
            <a:pathLst>
              <a:path w="1814285" h="1814285">
                <a:moveTo>
                  <a:pt x="0" y="0"/>
                </a:moveTo>
                <a:lnTo>
                  <a:pt x="1814285" y="0"/>
                </a:lnTo>
                <a:lnTo>
                  <a:pt x="1814285" y="1814285"/>
                </a:lnTo>
                <a:lnTo>
                  <a:pt x="0" y="1814285"/>
                </a:lnTo>
                <a:close/>
              </a:path>
            </a:pathLst>
          </a:custGeom>
        </p:spPr>
        <p:txBody>
          <a:bodyPr wrap="square">
            <a:noAutofit/>
          </a:bodyPr>
          <a:lstStyle>
            <a:lvl1pPr marL="0" indent="0">
              <a:buFontTx/>
              <a:buNone/>
              <a:defRPr sz="1200">
                <a:latin typeface="Gilroy Bold" panose="00000800000000000000" pitchFamily="50" charset="0"/>
                <a:ea typeface="Open Sans" panose="020B0606030504020204" pitchFamily="34" charset="0"/>
                <a:cs typeface="Open Sans" panose="020B0606030504020204" pitchFamily="34" charset="0"/>
              </a:defRPr>
            </a:lvl1pPr>
          </a:lstStyle>
          <a:p>
            <a:r>
              <a:rPr lang="en-US" dirty="0"/>
              <a:t>Picture</a:t>
            </a:r>
          </a:p>
        </p:txBody>
      </p:sp>
      <p:sp>
        <p:nvSpPr>
          <p:cNvPr id="18" name="Picture Placeholder 17">
            <a:extLst>
              <a:ext uri="{FF2B5EF4-FFF2-40B4-BE49-F238E27FC236}">
                <a16:creationId xmlns:a16="http://schemas.microsoft.com/office/drawing/2014/main" id="{9DF746D6-E554-4133-92D7-7F7E50E01FBC}"/>
              </a:ext>
            </a:extLst>
          </p:cNvPr>
          <p:cNvSpPr>
            <a:spLocks noGrp="1"/>
          </p:cNvSpPr>
          <p:nvPr>
            <p:ph type="pic" sz="quarter" idx="23" hasCustomPrompt="1"/>
          </p:nvPr>
        </p:nvSpPr>
        <p:spPr>
          <a:xfrm>
            <a:off x="4675290" y="2320745"/>
            <a:ext cx="1814285" cy="1814285"/>
          </a:xfrm>
          <a:custGeom>
            <a:avLst/>
            <a:gdLst>
              <a:gd name="connsiteX0" fmla="*/ 0 w 1814285"/>
              <a:gd name="connsiteY0" fmla="*/ 0 h 1814285"/>
              <a:gd name="connsiteX1" fmla="*/ 1814285 w 1814285"/>
              <a:gd name="connsiteY1" fmla="*/ 0 h 1814285"/>
              <a:gd name="connsiteX2" fmla="*/ 1814285 w 1814285"/>
              <a:gd name="connsiteY2" fmla="*/ 1814285 h 1814285"/>
              <a:gd name="connsiteX3" fmla="*/ 0 w 1814285"/>
              <a:gd name="connsiteY3" fmla="*/ 1814285 h 1814285"/>
            </a:gdLst>
            <a:ahLst/>
            <a:cxnLst>
              <a:cxn ang="0">
                <a:pos x="connsiteX0" y="connsiteY0"/>
              </a:cxn>
              <a:cxn ang="0">
                <a:pos x="connsiteX1" y="connsiteY1"/>
              </a:cxn>
              <a:cxn ang="0">
                <a:pos x="connsiteX2" y="connsiteY2"/>
              </a:cxn>
              <a:cxn ang="0">
                <a:pos x="connsiteX3" y="connsiteY3"/>
              </a:cxn>
            </a:cxnLst>
            <a:rect l="l" t="t" r="r" b="b"/>
            <a:pathLst>
              <a:path w="1814285" h="1814285">
                <a:moveTo>
                  <a:pt x="0" y="0"/>
                </a:moveTo>
                <a:lnTo>
                  <a:pt x="1814285" y="0"/>
                </a:lnTo>
                <a:lnTo>
                  <a:pt x="1814285" y="1814285"/>
                </a:lnTo>
                <a:lnTo>
                  <a:pt x="0" y="1814285"/>
                </a:lnTo>
                <a:close/>
              </a:path>
            </a:pathLst>
          </a:custGeom>
        </p:spPr>
        <p:txBody>
          <a:bodyPr wrap="square">
            <a:noAutofit/>
          </a:bodyPr>
          <a:lstStyle>
            <a:lvl1pPr marL="0" indent="0">
              <a:buFontTx/>
              <a:buNone/>
              <a:defRPr sz="1200">
                <a:latin typeface="Gilroy Bold" panose="00000800000000000000" pitchFamily="50" charset="0"/>
                <a:ea typeface="Open Sans" panose="020B0606030504020204" pitchFamily="34" charset="0"/>
                <a:cs typeface="Open Sans" panose="020B0606030504020204" pitchFamily="34" charset="0"/>
              </a:defRPr>
            </a:lvl1pPr>
          </a:lstStyle>
          <a:p>
            <a:r>
              <a:rPr lang="en-US" dirty="0"/>
              <a:t>Picture</a:t>
            </a:r>
          </a:p>
        </p:txBody>
      </p:sp>
      <p:sp>
        <p:nvSpPr>
          <p:cNvPr id="10" name="Date Placeholder 9">
            <a:extLst>
              <a:ext uri="{FF2B5EF4-FFF2-40B4-BE49-F238E27FC236}">
                <a16:creationId xmlns:a16="http://schemas.microsoft.com/office/drawing/2014/main" id="{430CBA46-36AA-4014-8E8F-D905D1222651}"/>
              </a:ext>
            </a:extLst>
          </p:cNvPr>
          <p:cNvSpPr>
            <a:spLocks noGrp="1"/>
          </p:cNvSpPr>
          <p:nvPr>
            <p:ph type="dt" sz="half" idx="10"/>
          </p:nvPr>
        </p:nvSpPr>
        <p:spPr>
          <a:xfrm>
            <a:off x="7621035" y="6246626"/>
            <a:ext cx="1752600" cy="365125"/>
          </a:xfrm>
          <a:prstGeom prst="rect">
            <a:avLst/>
          </a:prstGeom>
        </p:spPr>
        <p:txBody>
          <a:bodyPr/>
          <a:lstStyle>
            <a:lvl1pPr>
              <a:defRPr/>
            </a:lvl1pPr>
          </a:lstStyle>
          <a:p>
            <a:endParaRPr lang="en-US" dirty="0"/>
          </a:p>
        </p:txBody>
      </p:sp>
      <p:sp>
        <p:nvSpPr>
          <p:cNvPr id="11" name="Footer Placeholder 10">
            <a:extLst>
              <a:ext uri="{FF2B5EF4-FFF2-40B4-BE49-F238E27FC236}">
                <a16:creationId xmlns:a16="http://schemas.microsoft.com/office/drawing/2014/main" id="{0F4D5120-9DBC-474C-A95A-343DD37B99DF}"/>
              </a:ext>
            </a:extLst>
          </p:cNvPr>
          <p:cNvSpPr>
            <a:spLocks noGrp="1"/>
          </p:cNvSpPr>
          <p:nvPr>
            <p:ph type="ftr" sz="quarter" idx="11"/>
          </p:nvPr>
        </p:nvSpPr>
        <p:spPr>
          <a:xfrm>
            <a:off x="9621022" y="6246626"/>
            <a:ext cx="1512294" cy="365125"/>
          </a:xfrm>
          <a:prstGeom prst="rect">
            <a:avLst/>
          </a:prstGeom>
        </p:spPr>
        <p:txBody>
          <a:bodyPr/>
          <a:lstStyle>
            <a:lvl1pPr algn="l">
              <a:defRPr/>
            </a:lvl1pPr>
          </a:lstStyle>
          <a:p>
            <a:endParaRPr lang="en-US" dirty="0"/>
          </a:p>
        </p:txBody>
      </p:sp>
      <p:sp>
        <p:nvSpPr>
          <p:cNvPr id="12" name="Title 11">
            <a:extLst>
              <a:ext uri="{FF2B5EF4-FFF2-40B4-BE49-F238E27FC236}">
                <a16:creationId xmlns:a16="http://schemas.microsoft.com/office/drawing/2014/main" id="{26122FCE-F372-4FF9-98DB-DF189302FD42}"/>
              </a:ext>
            </a:extLst>
          </p:cNvPr>
          <p:cNvSpPr>
            <a:spLocks noGrp="1"/>
          </p:cNvSpPr>
          <p:nvPr>
            <p:ph type="title"/>
          </p:nvPr>
        </p:nvSpPr>
        <p:spPr>
          <a:xfrm>
            <a:off x="573520" y="720725"/>
            <a:ext cx="10515600" cy="787400"/>
          </a:xfrm>
        </p:spPr>
        <p:txBody>
          <a:bodyPr/>
          <a:lstStyle>
            <a:lvl1pPr algn="l">
              <a:defRPr/>
            </a:lvl1pPr>
          </a:lstStyle>
          <a:p>
            <a:r>
              <a:rPr lang="de-DE"/>
              <a:t>Mastertitelformat bearbeiten</a:t>
            </a:r>
            <a:endParaRPr lang="en-US" dirty="0"/>
          </a:p>
        </p:txBody>
      </p:sp>
      <p:sp>
        <p:nvSpPr>
          <p:cNvPr id="13" name="TextBox 12">
            <a:extLst>
              <a:ext uri="{FF2B5EF4-FFF2-40B4-BE49-F238E27FC236}">
                <a16:creationId xmlns:a16="http://schemas.microsoft.com/office/drawing/2014/main" id="{6537D019-FD2C-4F36-B5C9-871ADBA75302}"/>
              </a:ext>
            </a:extLst>
          </p:cNvPr>
          <p:cNvSpPr txBox="1"/>
          <p:nvPr userDrawn="1"/>
        </p:nvSpPr>
        <p:spPr>
          <a:xfrm>
            <a:off x="580663" y="551295"/>
            <a:ext cx="5821682" cy="276999"/>
          </a:xfrm>
          <a:prstGeom prst="rect">
            <a:avLst/>
          </a:prstGeom>
          <a:noFill/>
        </p:spPr>
        <p:txBody>
          <a:bodyPr wrap="square" rtlCol="0">
            <a:spAutoFit/>
          </a:bodyPr>
          <a:lstStyle/>
          <a:p>
            <a:pPr algn="l"/>
            <a:r>
              <a:rPr lang="en-US" sz="1200" spc="100" dirty="0">
                <a:latin typeface="Gilroy Light" panose="00000400000000000000" pitchFamily="50" charset="0"/>
                <a:ea typeface="Open Sans Semibold" panose="020B0706030804020204" pitchFamily="34" charset="0"/>
                <a:cs typeface="Open Sans Semibold" panose="020B0706030804020204" pitchFamily="34" charset="0"/>
              </a:rPr>
              <a:t>Corporate Business Plan</a:t>
            </a:r>
          </a:p>
        </p:txBody>
      </p:sp>
      <p:cxnSp>
        <p:nvCxnSpPr>
          <p:cNvPr id="14" name="Straight Connector 13">
            <a:extLst>
              <a:ext uri="{FF2B5EF4-FFF2-40B4-BE49-F238E27FC236}">
                <a16:creationId xmlns:a16="http://schemas.microsoft.com/office/drawing/2014/main" id="{085246DE-E5D8-4CEE-9EC1-B8FEF23440D5}"/>
              </a:ext>
            </a:extLst>
          </p:cNvPr>
          <p:cNvCxnSpPr>
            <a:cxnSpLocks/>
          </p:cNvCxnSpPr>
          <p:nvPr userDrawn="1"/>
        </p:nvCxnSpPr>
        <p:spPr>
          <a:xfrm>
            <a:off x="678296" y="1608815"/>
            <a:ext cx="667657"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16" name="Picture Placeholder 15">
            <a:extLst>
              <a:ext uri="{FF2B5EF4-FFF2-40B4-BE49-F238E27FC236}">
                <a16:creationId xmlns:a16="http://schemas.microsoft.com/office/drawing/2014/main" id="{47D820B0-0F42-42D3-8B3C-72EFF85855EA}"/>
              </a:ext>
            </a:extLst>
          </p:cNvPr>
          <p:cNvSpPr>
            <a:spLocks noGrp="1"/>
          </p:cNvSpPr>
          <p:nvPr>
            <p:ph type="pic" sz="quarter" idx="21" hasCustomPrompt="1"/>
          </p:nvPr>
        </p:nvSpPr>
        <p:spPr>
          <a:xfrm>
            <a:off x="551421" y="2320745"/>
            <a:ext cx="1814285" cy="1814285"/>
          </a:xfrm>
          <a:custGeom>
            <a:avLst/>
            <a:gdLst>
              <a:gd name="connsiteX0" fmla="*/ 0 w 1814285"/>
              <a:gd name="connsiteY0" fmla="*/ 0 h 1814285"/>
              <a:gd name="connsiteX1" fmla="*/ 1814285 w 1814285"/>
              <a:gd name="connsiteY1" fmla="*/ 0 h 1814285"/>
              <a:gd name="connsiteX2" fmla="*/ 1814285 w 1814285"/>
              <a:gd name="connsiteY2" fmla="*/ 1814285 h 1814285"/>
              <a:gd name="connsiteX3" fmla="*/ 0 w 1814285"/>
              <a:gd name="connsiteY3" fmla="*/ 1814285 h 1814285"/>
            </a:gdLst>
            <a:ahLst/>
            <a:cxnLst>
              <a:cxn ang="0">
                <a:pos x="connsiteX0" y="connsiteY0"/>
              </a:cxn>
              <a:cxn ang="0">
                <a:pos x="connsiteX1" y="connsiteY1"/>
              </a:cxn>
              <a:cxn ang="0">
                <a:pos x="connsiteX2" y="connsiteY2"/>
              </a:cxn>
              <a:cxn ang="0">
                <a:pos x="connsiteX3" y="connsiteY3"/>
              </a:cxn>
            </a:cxnLst>
            <a:rect l="l" t="t" r="r" b="b"/>
            <a:pathLst>
              <a:path w="1814285" h="1814285">
                <a:moveTo>
                  <a:pt x="0" y="0"/>
                </a:moveTo>
                <a:lnTo>
                  <a:pt x="1814285" y="0"/>
                </a:lnTo>
                <a:lnTo>
                  <a:pt x="1814285" y="1814285"/>
                </a:lnTo>
                <a:lnTo>
                  <a:pt x="0" y="1814285"/>
                </a:lnTo>
                <a:close/>
              </a:path>
            </a:pathLst>
          </a:custGeom>
        </p:spPr>
        <p:txBody>
          <a:bodyPr wrap="square">
            <a:noAutofit/>
          </a:bodyPr>
          <a:lstStyle>
            <a:lvl1pPr marL="0" indent="0">
              <a:buFontTx/>
              <a:buNone/>
              <a:defRPr sz="1200">
                <a:latin typeface="Gilroy Bold" panose="00000800000000000000" pitchFamily="50" charset="0"/>
                <a:ea typeface="Open Sans" panose="020B0606030504020204" pitchFamily="34" charset="0"/>
                <a:cs typeface="Open Sans" panose="020B0606030504020204" pitchFamily="34" charset="0"/>
              </a:defRPr>
            </a:lvl1pPr>
          </a:lstStyle>
          <a:p>
            <a:r>
              <a:rPr lang="en-US" dirty="0"/>
              <a:t>Picture</a:t>
            </a:r>
          </a:p>
        </p:txBody>
      </p:sp>
    </p:spTree>
    <p:extLst>
      <p:ext uri="{BB962C8B-B14F-4D97-AF65-F5344CB8AC3E}">
        <p14:creationId xmlns:p14="http://schemas.microsoft.com/office/powerpoint/2010/main" val="2715325249"/>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preserve="1" userDrawn="1">
  <p:cSld name="153_Full Image without Header &amp; Footer">
    <p:spTree>
      <p:nvGrpSpPr>
        <p:cNvPr id="1" name=""/>
        <p:cNvGrpSpPr/>
        <p:nvPr/>
      </p:nvGrpSpPr>
      <p:grpSpPr>
        <a:xfrm>
          <a:off x="0" y="0"/>
          <a:ext cx="0" cy="0"/>
          <a:chOff x="0" y="0"/>
          <a:chExt cx="0" cy="0"/>
        </a:xfrm>
      </p:grpSpPr>
      <p:sp>
        <p:nvSpPr>
          <p:cNvPr id="18" name="Picture Placeholder 17">
            <a:extLst>
              <a:ext uri="{FF2B5EF4-FFF2-40B4-BE49-F238E27FC236}">
                <a16:creationId xmlns:a16="http://schemas.microsoft.com/office/drawing/2014/main" id="{CEC66BA5-A4DE-41BA-8A9A-481C34F15CE9}"/>
              </a:ext>
            </a:extLst>
          </p:cNvPr>
          <p:cNvSpPr>
            <a:spLocks noGrp="1"/>
          </p:cNvSpPr>
          <p:nvPr>
            <p:ph type="pic" sz="quarter" idx="23" hasCustomPrompt="1"/>
          </p:nvPr>
        </p:nvSpPr>
        <p:spPr>
          <a:xfrm>
            <a:off x="9373635" y="2267857"/>
            <a:ext cx="2267070" cy="1999343"/>
          </a:xfrm>
          <a:custGeom>
            <a:avLst/>
            <a:gdLst>
              <a:gd name="connsiteX0" fmla="*/ 0 w 2267070"/>
              <a:gd name="connsiteY0" fmla="*/ 0 h 1999343"/>
              <a:gd name="connsiteX1" fmla="*/ 2267070 w 2267070"/>
              <a:gd name="connsiteY1" fmla="*/ 0 h 1999343"/>
              <a:gd name="connsiteX2" fmla="*/ 2267070 w 2267070"/>
              <a:gd name="connsiteY2" fmla="*/ 1999343 h 1999343"/>
              <a:gd name="connsiteX3" fmla="*/ 0 w 2267070"/>
              <a:gd name="connsiteY3" fmla="*/ 1999343 h 1999343"/>
            </a:gdLst>
            <a:ahLst/>
            <a:cxnLst>
              <a:cxn ang="0">
                <a:pos x="connsiteX0" y="connsiteY0"/>
              </a:cxn>
              <a:cxn ang="0">
                <a:pos x="connsiteX1" y="connsiteY1"/>
              </a:cxn>
              <a:cxn ang="0">
                <a:pos x="connsiteX2" y="connsiteY2"/>
              </a:cxn>
              <a:cxn ang="0">
                <a:pos x="connsiteX3" y="connsiteY3"/>
              </a:cxn>
            </a:cxnLst>
            <a:rect l="l" t="t" r="r" b="b"/>
            <a:pathLst>
              <a:path w="2267070" h="1999343">
                <a:moveTo>
                  <a:pt x="0" y="0"/>
                </a:moveTo>
                <a:lnTo>
                  <a:pt x="2267070" y="0"/>
                </a:lnTo>
                <a:lnTo>
                  <a:pt x="2267070" y="1999343"/>
                </a:lnTo>
                <a:lnTo>
                  <a:pt x="0" y="1999343"/>
                </a:lnTo>
                <a:close/>
              </a:path>
            </a:pathLst>
          </a:custGeom>
        </p:spPr>
        <p:txBody>
          <a:bodyPr wrap="square">
            <a:noAutofit/>
          </a:bodyPr>
          <a:lstStyle>
            <a:lvl1pPr marL="0" indent="0">
              <a:buFontTx/>
              <a:buNone/>
              <a:defRPr sz="1200">
                <a:latin typeface="Gilroy Bold" panose="00000800000000000000" pitchFamily="50" charset="0"/>
                <a:ea typeface="Open Sans" panose="020B0606030504020204" pitchFamily="34" charset="0"/>
                <a:cs typeface="Open Sans" panose="020B0606030504020204" pitchFamily="34" charset="0"/>
              </a:defRPr>
            </a:lvl1pPr>
          </a:lstStyle>
          <a:p>
            <a:r>
              <a:rPr lang="en-US" dirty="0"/>
              <a:t>Picture</a:t>
            </a:r>
          </a:p>
        </p:txBody>
      </p:sp>
      <p:sp>
        <p:nvSpPr>
          <p:cNvPr id="17" name="Picture Placeholder 16">
            <a:extLst>
              <a:ext uri="{FF2B5EF4-FFF2-40B4-BE49-F238E27FC236}">
                <a16:creationId xmlns:a16="http://schemas.microsoft.com/office/drawing/2014/main" id="{4A7A51E6-F9A0-40AA-ADDC-A7400CAF6FF5}"/>
              </a:ext>
            </a:extLst>
          </p:cNvPr>
          <p:cNvSpPr>
            <a:spLocks noGrp="1"/>
          </p:cNvSpPr>
          <p:nvPr>
            <p:ph type="pic" sz="quarter" idx="22" hasCustomPrompt="1"/>
          </p:nvPr>
        </p:nvSpPr>
        <p:spPr>
          <a:xfrm>
            <a:off x="5122236" y="3201658"/>
            <a:ext cx="2267070" cy="1999343"/>
          </a:xfrm>
          <a:custGeom>
            <a:avLst/>
            <a:gdLst>
              <a:gd name="connsiteX0" fmla="*/ 0 w 2267070"/>
              <a:gd name="connsiteY0" fmla="*/ 0 h 1999343"/>
              <a:gd name="connsiteX1" fmla="*/ 2267070 w 2267070"/>
              <a:gd name="connsiteY1" fmla="*/ 0 h 1999343"/>
              <a:gd name="connsiteX2" fmla="*/ 2267070 w 2267070"/>
              <a:gd name="connsiteY2" fmla="*/ 1999343 h 1999343"/>
              <a:gd name="connsiteX3" fmla="*/ 0 w 2267070"/>
              <a:gd name="connsiteY3" fmla="*/ 1999343 h 1999343"/>
            </a:gdLst>
            <a:ahLst/>
            <a:cxnLst>
              <a:cxn ang="0">
                <a:pos x="connsiteX0" y="connsiteY0"/>
              </a:cxn>
              <a:cxn ang="0">
                <a:pos x="connsiteX1" y="connsiteY1"/>
              </a:cxn>
              <a:cxn ang="0">
                <a:pos x="connsiteX2" y="connsiteY2"/>
              </a:cxn>
              <a:cxn ang="0">
                <a:pos x="connsiteX3" y="connsiteY3"/>
              </a:cxn>
            </a:cxnLst>
            <a:rect l="l" t="t" r="r" b="b"/>
            <a:pathLst>
              <a:path w="2267070" h="1999343">
                <a:moveTo>
                  <a:pt x="0" y="0"/>
                </a:moveTo>
                <a:lnTo>
                  <a:pt x="2267070" y="0"/>
                </a:lnTo>
                <a:lnTo>
                  <a:pt x="2267070" y="1999343"/>
                </a:lnTo>
                <a:lnTo>
                  <a:pt x="0" y="1999343"/>
                </a:lnTo>
                <a:close/>
              </a:path>
            </a:pathLst>
          </a:custGeom>
        </p:spPr>
        <p:txBody>
          <a:bodyPr wrap="square">
            <a:noAutofit/>
          </a:bodyPr>
          <a:lstStyle>
            <a:lvl1pPr marL="0" indent="0">
              <a:buFontTx/>
              <a:buNone/>
              <a:defRPr sz="1200">
                <a:latin typeface="Gilroy Bold" panose="00000800000000000000" pitchFamily="50" charset="0"/>
                <a:ea typeface="Open Sans" panose="020B0606030504020204" pitchFamily="34" charset="0"/>
                <a:cs typeface="Open Sans" panose="020B0606030504020204" pitchFamily="34" charset="0"/>
              </a:defRPr>
            </a:lvl1pPr>
          </a:lstStyle>
          <a:p>
            <a:r>
              <a:rPr lang="en-US" dirty="0"/>
              <a:t>Picture</a:t>
            </a:r>
          </a:p>
        </p:txBody>
      </p:sp>
      <p:sp>
        <p:nvSpPr>
          <p:cNvPr id="10" name="Date Placeholder 9">
            <a:extLst>
              <a:ext uri="{FF2B5EF4-FFF2-40B4-BE49-F238E27FC236}">
                <a16:creationId xmlns:a16="http://schemas.microsoft.com/office/drawing/2014/main" id="{430CBA46-36AA-4014-8E8F-D905D1222651}"/>
              </a:ext>
            </a:extLst>
          </p:cNvPr>
          <p:cNvSpPr>
            <a:spLocks noGrp="1"/>
          </p:cNvSpPr>
          <p:nvPr>
            <p:ph type="dt" sz="half" idx="10"/>
          </p:nvPr>
        </p:nvSpPr>
        <p:spPr>
          <a:xfrm>
            <a:off x="7621035" y="6246626"/>
            <a:ext cx="1752600" cy="365125"/>
          </a:xfrm>
          <a:prstGeom prst="rect">
            <a:avLst/>
          </a:prstGeom>
        </p:spPr>
        <p:txBody>
          <a:bodyPr/>
          <a:lstStyle>
            <a:lvl1pPr>
              <a:defRPr/>
            </a:lvl1pPr>
          </a:lstStyle>
          <a:p>
            <a:endParaRPr lang="en-US" dirty="0"/>
          </a:p>
        </p:txBody>
      </p:sp>
      <p:sp>
        <p:nvSpPr>
          <p:cNvPr id="11" name="Footer Placeholder 10">
            <a:extLst>
              <a:ext uri="{FF2B5EF4-FFF2-40B4-BE49-F238E27FC236}">
                <a16:creationId xmlns:a16="http://schemas.microsoft.com/office/drawing/2014/main" id="{0F4D5120-9DBC-474C-A95A-343DD37B99DF}"/>
              </a:ext>
            </a:extLst>
          </p:cNvPr>
          <p:cNvSpPr>
            <a:spLocks noGrp="1"/>
          </p:cNvSpPr>
          <p:nvPr>
            <p:ph type="ftr" sz="quarter" idx="11"/>
          </p:nvPr>
        </p:nvSpPr>
        <p:spPr>
          <a:xfrm>
            <a:off x="9621022" y="6246626"/>
            <a:ext cx="1512294" cy="365125"/>
          </a:xfrm>
          <a:prstGeom prst="rect">
            <a:avLst/>
          </a:prstGeom>
        </p:spPr>
        <p:txBody>
          <a:bodyPr/>
          <a:lstStyle>
            <a:lvl1pPr algn="l">
              <a:defRPr/>
            </a:lvl1pPr>
          </a:lstStyle>
          <a:p>
            <a:endParaRPr lang="en-US" dirty="0"/>
          </a:p>
        </p:txBody>
      </p:sp>
      <p:sp>
        <p:nvSpPr>
          <p:cNvPr id="12" name="Title 11">
            <a:extLst>
              <a:ext uri="{FF2B5EF4-FFF2-40B4-BE49-F238E27FC236}">
                <a16:creationId xmlns:a16="http://schemas.microsoft.com/office/drawing/2014/main" id="{26122FCE-F372-4FF9-98DB-DF189302FD42}"/>
              </a:ext>
            </a:extLst>
          </p:cNvPr>
          <p:cNvSpPr>
            <a:spLocks noGrp="1"/>
          </p:cNvSpPr>
          <p:nvPr>
            <p:ph type="title"/>
          </p:nvPr>
        </p:nvSpPr>
        <p:spPr>
          <a:xfrm>
            <a:off x="573520" y="720725"/>
            <a:ext cx="10515600" cy="787400"/>
          </a:xfrm>
        </p:spPr>
        <p:txBody>
          <a:bodyPr/>
          <a:lstStyle>
            <a:lvl1pPr algn="l">
              <a:defRPr/>
            </a:lvl1pPr>
          </a:lstStyle>
          <a:p>
            <a:r>
              <a:rPr lang="de-DE"/>
              <a:t>Mastertitelformat bearbeiten</a:t>
            </a:r>
            <a:endParaRPr lang="en-US" dirty="0"/>
          </a:p>
        </p:txBody>
      </p:sp>
      <p:sp>
        <p:nvSpPr>
          <p:cNvPr id="13" name="TextBox 12">
            <a:extLst>
              <a:ext uri="{FF2B5EF4-FFF2-40B4-BE49-F238E27FC236}">
                <a16:creationId xmlns:a16="http://schemas.microsoft.com/office/drawing/2014/main" id="{6537D019-FD2C-4F36-B5C9-871ADBA75302}"/>
              </a:ext>
            </a:extLst>
          </p:cNvPr>
          <p:cNvSpPr txBox="1"/>
          <p:nvPr userDrawn="1"/>
        </p:nvSpPr>
        <p:spPr>
          <a:xfrm>
            <a:off x="580663" y="551295"/>
            <a:ext cx="5821682" cy="276999"/>
          </a:xfrm>
          <a:prstGeom prst="rect">
            <a:avLst/>
          </a:prstGeom>
          <a:noFill/>
        </p:spPr>
        <p:txBody>
          <a:bodyPr wrap="square" rtlCol="0">
            <a:spAutoFit/>
          </a:bodyPr>
          <a:lstStyle/>
          <a:p>
            <a:pPr algn="l"/>
            <a:r>
              <a:rPr lang="en-US" sz="1200" spc="100" dirty="0">
                <a:latin typeface="Gilroy Light" panose="00000400000000000000" pitchFamily="50" charset="0"/>
                <a:ea typeface="Open Sans Semibold" panose="020B0706030804020204" pitchFamily="34" charset="0"/>
                <a:cs typeface="Open Sans Semibold" panose="020B0706030804020204" pitchFamily="34" charset="0"/>
              </a:rPr>
              <a:t>Corporate Business Plan</a:t>
            </a:r>
          </a:p>
        </p:txBody>
      </p:sp>
      <p:cxnSp>
        <p:nvCxnSpPr>
          <p:cNvPr id="14" name="Straight Connector 13">
            <a:extLst>
              <a:ext uri="{FF2B5EF4-FFF2-40B4-BE49-F238E27FC236}">
                <a16:creationId xmlns:a16="http://schemas.microsoft.com/office/drawing/2014/main" id="{085246DE-E5D8-4CEE-9EC1-B8FEF23440D5}"/>
              </a:ext>
            </a:extLst>
          </p:cNvPr>
          <p:cNvCxnSpPr>
            <a:cxnSpLocks/>
          </p:cNvCxnSpPr>
          <p:nvPr userDrawn="1"/>
        </p:nvCxnSpPr>
        <p:spPr>
          <a:xfrm>
            <a:off x="678296" y="1608815"/>
            <a:ext cx="667657"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16" name="Picture Placeholder 15">
            <a:extLst>
              <a:ext uri="{FF2B5EF4-FFF2-40B4-BE49-F238E27FC236}">
                <a16:creationId xmlns:a16="http://schemas.microsoft.com/office/drawing/2014/main" id="{1FF82645-75A6-4495-8F43-66C8D9713347}"/>
              </a:ext>
            </a:extLst>
          </p:cNvPr>
          <p:cNvSpPr>
            <a:spLocks noGrp="1"/>
          </p:cNvSpPr>
          <p:nvPr>
            <p:ph type="pic" sz="quarter" idx="21" hasCustomPrompt="1"/>
          </p:nvPr>
        </p:nvSpPr>
        <p:spPr>
          <a:xfrm>
            <a:off x="896797" y="2267858"/>
            <a:ext cx="2267070" cy="1999343"/>
          </a:xfrm>
          <a:custGeom>
            <a:avLst/>
            <a:gdLst>
              <a:gd name="connsiteX0" fmla="*/ 0 w 2267070"/>
              <a:gd name="connsiteY0" fmla="*/ 0 h 1999343"/>
              <a:gd name="connsiteX1" fmla="*/ 2267070 w 2267070"/>
              <a:gd name="connsiteY1" fmla="*/ 0 h 1999343"/>
              <a:gd name="connsiteX2" fmla="*/ 2267070 w 2267070"/>
              <a:gd name="connsiteY2" fmla="*/ 1999343 h 1999343"/>
              <a:gd name="connsiteX3" fmla="*/ 0 w 2267070"/>
              <a:gd name="connsiteY3" fmla="*/ 1999343 h 1999343"/>
            </a:gdLst>
            <a:ahLst/>
            <a:cxnLst>
              <a:cxn ang="0">
                <a:pos x="connsiteX0" y="connsiteY0"/>
              </a:cxn>
              <a:cxn ang="0">
                <a:pos x="connsiteX1" y="connsiteY1"/>
              </a:cxn>
              <a:cxn ang="0">
                <a:pos x="connsiteX2" y="connsiteY2"/>
              </a:cxn>
              <a:cxn ang="0">
                <a:pos x="connsiteX3" y="connsiteY3"/>
              </a:cxn>
            </a:cxnLst>
            <a:rect l="l" t="t" r="r" b="b"/>
            <a:pathLst>
              <a:path w="2267070" h="1999343">
                <a:moveTo>
                  <a:pt x="0" y="0"/>
                </a:moveTo>
                <a:lnTo>
                  <a:pt x="2267070" y="0"/>
                </a:lnTo>
                <a:lnTo>
                  <a:pt x="2267070" y="1999343"/>
                </a:lnTo>
                <a:lnTo>
                  <a:pt x="0" y="1999343"/>
                </a:lnTo>
                <a:close/>
              </a:path>
            </a:pathLst>
          </a:custGeom>
        </p:spPr>
        <p:txBody>
          <a:bodyPr wrap="square">
            <a:noAutofit/>
          </a:bodyPr>
          <a:lstStyle>
            <a:lvl1pPr marL="0" indent="0">
              <a:buFontTx/>
              <a:buNone/>
              <a:defRPr sz="1200">
                <a:latin typeface="Gilroy Bold" panose="00000800000000000000" pitchFamily="50" charset="0"/>
                <a:ea typeface="Open Sans" panose="020B0606030504020204" pitchFamily="34" charset="0"/>
                <a:cs typeface="Open Sans" panose="020B0606030504020204" pitchFamily="34" charset="0"/>
              </a:defRPr>
            </a:lvl1pPr>
          </a:lstStyle>
          <a:p>
            <a:r>
              <a:rPr lang="en-US" dirty="0"/>
              <a:t>Picture</a:t>
            </a:r>
          </a:p>
        </p:txBody>
      </p:sp>
    </p:spTree>
    <p:extLst>
      <p:ext uri="{BB962C8B-B14F-4D97-AF65-F5344CB8AC3E}">
        <p14:creationId xmlns:p14="http://schemas.microsoft.com/office/powerpoint/2010/main" val="1143317732"/>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preserve="1" userDrawn="1">
  <p:cSld name="152_Full Image without Header &amp; Footer">
    <p:spTree>
      <p:nvGrpSpPr>
        <p:cNvPr id="1" name=""/>
        <p:cNvGrpSpPr/>
        <p:nvPr/>
      </p:nvGrpSpPr>
      <p:grpSpPr>
        <a:xfrm>
          <a:off x="0" y="0"/>
          <a:ext cx="0" cy="0"/>
          <a:chOff x="0" y="0"/>
          <a:chExt cx="0" cy="0"/>
        </a:xfrm>
      </p:grpSpPr>
      <p:sp>
        <p:nvSpPr>
          <p:cNvPr id="18" name="Picture Placeholder 17">
            <a:extLst>
              <a:ext uri="{FF2B5EF4-FFF2-40B4-BE49-F238E27FC236}">
                <a16:creationId xmlns:a16="http://schemas.microsoft.com/office/drawing/2014/main" id="{EC01FE1B-3451-420C-B770-C23E1F7C6673}"/>
              </a:ext>
            </a:extLst>
          </p:cNvPr>
          <p:cNvSpPr>
            <a:spLocks noGrp="1"/>
          </p:cNvSpPr>
          <p:nvPr>
            <p:ph type="pic" sz="quarter" idx="22" hasCustomPrompt="1"/>
          </p:nvPr>
        </p:nvSpPr>
        <p:spPr>
          <a:xfrm>
            <a:off x="3385560" y="2298700"/>
            <a:ext cx="2586614" cy="2400300"/>
          </a:xfrm>
          <a:custGeom>
            <a:avLst/>
            <a:gdLst>
              <a:gd name="connsiteX0" fmla="*/ 0 w 2586614"/>
              <a:gd name="connsiteY0" fmla="*/ 0 h 2400300"/>
              <a:gd name="connsiteX1" fmla="*/ 2586614 w 2586614"/>
              <a:gd name="connsiteY1" fmla="*/ 0 h 2400300"/>
              <a:gd name="connsiteX2" fmla="*/ 2586614 w 2586614"/>
              <a:gd name="connsiteY2" fmla="*/ 2400300 h 2400300"/>
              <a:gd name="connsiteX3" fmla="*/ 0 w 2586614"/>
              <a:gd name="connsiteY3" fmla="*/ 2400300 h 2400300"/>
            </a:gdLst>
            <a:ahLst/>
            <a:cxnLst>
              <a:cxn ang="0">
                <a:pos x="connsiteX0" y="connsiteY0"/>
              </a:cxn>
              <a:cxn ang="0">
                <a:pos x="connsiteX1" y="connsiteY1"/>
              </a:cxn>
              <a:cxn ang="0">
                <a:pos x="connsiteX2" y="connsiteY2"/>
              </a:cxn>
              <a:cxn ang="0">
                <a:pos x="connsiteX3" y="connsiteY3"/>
              </a:cxn>
            </a:cxnLst>
            <a:rect l="l" t="t" r="r" b="b"/>
            <a:pathLst>
              <a:path w="2586614" h="2400300">
                <a:moveTo>
                  <a:pt x="0" y="0"/>
                </a:moveTo>
                <a:lnTo>
                  <a:pt x="2586614" y="0"/>
                </a:lnTo>
                <a:lnTo>
                  <a:pt x="2586614" y="2400300"/>
                </a:lnTo>
                <a:lnTo>
                  <a:pt x="0" y="2400300"/>
                </a:lnTo>
                <a:close/>
              </a:path>
            </a:pathLst>
          </a:custGeom>
        </p:spPr>
        <p:txBody>
          <a:bodyPr wrap="square">
            <a:noAutofit/>
          </a:bodyPr>
          <a:lstStyle>
            <a:lvl1pPr marL="0" indent="0">
              <a:buFontTx/>
              <a:buNone/>
              <a:defRPr sz="1200">
                <a:latin typeface="Gilroy Bold" panose="00000800000000000000" pitchFamily="50" charset="0"/>
                <a:ea typeface="Open Sans" panose="020B0606030504020204" pitchFamily="34" charset="0"/>
                <a:cs typeface="Open Sans" panose="020B0606030504020204" pitchFamily="34" charset="0"/>
              </a:defRPr>
            </a:lvl1pPr>
          </a:lstStyle>
          <a:p>
            <a:r>
              <a:rPr lang="en-US" dirty="0"/>
              <a:t>Picture</a:t>
            </a:r>
          </a:p>
        </p:txBody>
      </p:sp>
      <p:sp>
        <p:nvSpPr>
          <p:cNvPr id="19" name="Picture Placeholder 18">
            <a:extLst>
              <a:ext uri="{FF2B5EF4-FFF2-40B4-BE49-F238E27FC236}">
                <a16:creationId xmlns:a16="http://schemas.microsoft.com/office/drawing/2014/main" id="{E69C6D93-FE47-41F1-8925-2AB2EA7FE118}"/>
              </a:ext>
            </a:extLst>
          </p:cNvPr>
          <p:cNvSpPr>
            <a:spLocks noGrp="1"/>
          </p:cNvSpPr>
          <p:nvPr>
            <p:ph type="pic" sz="quarter" idx="23" hasCustomPrompt="1"/>
          </p:nvPr>
        </p:nvSpPr>
        <p:spPr>
          <a:xfrm>
            <a:off x="6219824" y="2298700"/>
            <a:ext cx="2586614" cy="2400300"/>
          </a:xfrm>
          <a:custGeom>
            <a:avLst/>
            <a:gdLst>
              <a:gd name="connsiteX0" fmla="*/ 0 w 2586614"/>
              <a:gd name="connsiteY0" fmla="*/ 0 h 2400300"/>
              <a:gd name="connsiteX1" fmla="*/ 2586614 w 2586614"/>
              <a:gd name="connsiteY1" fmla="*/ 0 h 2400300"/>
              <a:gd name="connsiteX2" fmla="*/ 2586614 w 2586614"/>
              <a:gd name="connsiteY2" fmla="*/ 2400300 h 2400300"/>
              <a:gd name="connsiteX3" fmla="*/ 0 w 2586614"/>
              <a:gd name="connsiteY3" fmla="*/ 2400300 h 2400300"/>
            </a:gdLst>
            <a:ahLst/>
            <a:cxnLst>
              <a:cxn ang="0">
                <a:pos x="connsiteX0" y="connsiteY0"/>
              </a:cxn>
              <a:cxn ang="0">
                <a:pos x="connsiteX1" y="connsiteY1"/>
              </a:cxn>
              <a:cxn ang="0">
                <a:pos x="connsiteX2" y="connsiteY2"/>
              </a:cxn>
              <a:cxn ang="0">
                <a:pos x="connsiteX3" y="connsiteY3"/>
              </a:cxn>
            </a:cxnLst>
            <a:rect l="l" t="t" r="r" b="b"/>
            <a:pathLst>
              <a:path w="2586614" h="2400300">
                <a:moveTo>
                  <a:pt x="0" y="0"/>
                </a:moveTo>
                <a:lnTo>
                  <a:pt x="2586614" y="0"/>
                </a:lnTo>
                <a:lnTo>
                  <a:pt x="2586614" y="2400300"/>
                </a:lnTo>
                <a:lnTo>
                  <a:pt x="0" y="2400300"/>
                </a:lnTo>
                <a:close/>
              </a:path>
            </a:pathLst>
          </a:custGeom>
        </p:spPr>
        <p:txBody>
          <a:bodyPr wrap="square">
            <a:noAutofit/>
          </a:bodyPr>
          <a:lstStyle>
            <a:lvl1pPr marL="0" indent="0">
              <a:buFontTx/>
              <a:buNone/>
              <a:defRPr sz="1200">
                <a:latin typeface="Gilroy Bold" panose="00000800000000000000" pitchFamily="50" charset="0"/>
                <a:ea typeface="Open Sans" panose="020B0606030504020204" pitchFamily="34" charset="0"/>
                <a:cs typeface="Open Sans" panose="020B0606030504020204" pitchFamily="34" charset="0"/>
              </a:defRPr>
            </a:lvl1pPr>
          </a:lstStyle>
          <a:p>
            <a:r>
              <a:rPr lang="en-US" dirty="0"/>
              <a:t>Picture</a:t>
            </a:r>
          </a:p>
        </p:txBody>
      </p:sp>
      <p:sp>
        <p:nvSpPr>
          <p:cNvPr id="20" name="Picture Placeholder 19">
            <a:extLst>
              <a:ext uri="{FF2B5EF4-FFF2-40B4-BE49-F238E27FC236}">
                <a16:creationId xmlns:a16="http://schemas.microsoft.com/office/drawing/2014/main" id="{CCF712EE-FBC7-4AAB-8B38-5A2BDF367A1A}"/>
              </a:ext>
            </a:extLst>
          </p:cNvPr>
          <p:cNvSpPr>
            <a:spLocks noGrp="1"/>
          </p:cNvSpPr>
          <p:nvPr>
            <p:ph type="pic" sz="quarter" idx="24" hasCustomPrompt="1"/>
          </p:nvPr>
        </p:nvSpPr>
        <p:spPr>
          <a:xfrm>
            <a:off x="9054090" y="2298700"/>
            <a:ext cx="2586614" cy="2400300"/>
          </a:xfrm>
          <a:custGeom>
            <a:avLst/>
            <a:gdLst>
              <a:gd name="connsiteX0" fmla="*/ 0 w 2586614"/>
              <a:gd name="connsiteY0" fmla="*/ 0 h 2400300"/>
              <a:gd name="connsiteX1" fmla="*/ 2586614 w 2586614"/>
              <a:gd name="connsiteY1" fmla="*/ 0 h 2400300"/>
              <a:gd name="connsiteX2" fmla="*/ 2586614 w 2586614"/>
              <a:gd name="connsiteY2" fmla="*/ 2400300 h 2400300"/>
              <a:gd name="connsiteX3" fmla="*/ 0 w 2586614"/>
              <a:gd name="connsiteY3" fmla="*/ 2400300 h 2400300"/>
            </a:gdLst>
            <a:ahLst/>
            <a:cxnLst>
              <a:cxn ang="0">
                <a:pos x="connsiteX0" y="connsiteY0"/>
              </a:cxn>
              <a:cxn ang="0">
                <a:pos x="connsiteX1" y="connsiteY1"/>
              </a:cxn>
              <a:cxn ang="0">
                <a:pos x="connsiteX2" y="connsiteY2"/>
              </a:cxn>
              <a:cxn ang="0">
                <a:pos x="connsiteX3" y="connsiteY3"/>
              </a:cxn>
            </a:cxnLst>
            <a:rect l="l" t="t" r="r" b="b"/>
            <a:pathLst>
              <a:path w="2586614" h="2400300">
                <a:moveTo>
                  <a:pt x="0" y="0"/>
                </a:moveTo>
                <a:lnTo>
                  <a:pt x="2586614" y="0"/>
                </a:lnTo>
                <a:lnTo>
                  <a:pt x="2586614" y="2400300"/>
                </a:lnTo>
                <a:lnTo>
                  <a:pt x="0" y="2400300"/>
                </a:lnTo>
                <a:close/>
              </a:path>
            </a:pathLst>
          </a:custGeom>
        </p:spPr>
        <p:txBody>
          <a:bodyPr wrap="square">
            <a:noAutofit/>
          </a:bodyPr>
          <a:lstStyle>
            <a:lvl1pPr marL="0" indent="0">
              <a:buFontTx/>
              <a:buNone/>
              <a:defRPr sz="1200">
                <a:latin typeface="Gilroy Bold" panose="00000800000000000000" pitchFamily="50" charset="0"/>
                <a:ea typeface="Open Sans" panose="020B0606030504020204" pitchFamily="34" charset="0"/>
                <a:cs typeface="Open Sans" panose="020B0606030504020204" pitchFamily="34" charset="0"/>
              </a:defRPr>
            </a:lvl1pPr>
          </a:lstStyle>
          <a:p>
            <a:r>
              <a:rPr lang="en-US" dirty="0"/>
              <a:t>Picture</a:t>
            </a:r>
          </a:p>
        </p:txBody>
      </p:sp>
      <p:sp>
        <p:nvSpPr>
          <p:cNvPr id="10" name="Date Placeholder 9">
            <a:extLst>
              <a:ext uri="{FF2B5EF4-FFF2-40B4-BE49-F238E27FC236}">
                <a16:creationId xmlns:a16="http://schemas.microsoft.com/office/drawing/2014/main" id="{430CBA46-36AA-4014-8E8F-D905D1222651}"/>
              </a:ext>
            </a:extLst>
          </p:cNvPr>
          <p:cNvSpPr>
            <a:spLocks noGrp="1"/>
          </p:cNvSpPr>
          <p:nvPr>
            <p:ph type="dt" sz="half" idx="10"/>
          </p:nvPr>
        </p:nvSpPr>
        <p:spPr>
          <a:xfrm>
            <a:off x="7621035" y="6246626"/>
            <a:ext cx="1752600" cy="365125"/>
          </a:xfrm>
          <a:prstGeom prst="rect">
            <a:avLst/>
          </a:prstGeom>
        </p:spPr>
        <p:txBody>
          <a:bodyPr/>
          <a:lstStyle>
            <a:lvl1pPr>
              <a:defRPr/>
            </a:lvl1pPr>
          </a:lstStyle>
          <a:p>
            <a:endParaRPr lang="en-US" dirty="0"/>
          </a:p>
        </p:txBody>
      </p:sp>
      <p:sp>
        <p:nvSpPr>
          <p:cNvPr id="11" name="Footer Placeholder 10">
            <a:extLst>
              <a:ext uri="{FF2B5EF4-FFF2-40B4-BE49-F238E27FC236}">
                <a16:creationId xmlns:a16="http://schemas.microsoft.com/office/drawing/2014/main" id="{0F4D5120-9DBC-474C-A95A-343DD37B99DF}"/>
              </a:ext>
            </a:extLst>
          </p:cNvPr>
          <p:cNvSpPr>
            <a:spLocks noGrp="1"/>
          </p:cNvSpPr>
          <p:nvPr>
            <p:ph type="ftr" sz="quarter" idx="11"/>
          </p:nvPr>
        </p:nvSpPr>
        <p:spPr>
          <a:xfrm>
            <a:off x="9621022" y="6246626"/>
            <a:ext cx="1512294" cy="365125"/>
          </a:xfrm>
          <a:prstGeom prst="rect">
            <a:avLst/>
          </a:prstGeom>
        </p:spPr>
        <p:txBody>
          <a:bodyPr/>
          <a:lstStyle>
            <a:lvl1pPr algn="l">
              <a:defRPr/>
            </a:lvl1pPr>
          </a:lstStyle>
          <a:p>
            <a:endParaRPr lang="en-US" dirty="0"/>
          </a:p>
        </p:txBody>
      </p:sp>
      <p:sp>
        <p:nvSpPr>
          <p:cNvPr id="12" name="Title 11">
            <a:extLst>
              <a:ext uri="{FF2B5EF4-FFF2-40B4-BE49-F238E27FC236}">
                <a16:creationId xmlns:a16="http://schemas.microsoft.com/office/drawing/2014/main" id="{26122FCE-F372-4FF9-98DB-DF189302FD42}"/>
              </a:ext>
            </a:extLst>
          </p:cNvPr>
          <p:cNvSpPr>
            <a:spLocks noGrp="1"/>
          </p:cNvSpPr>
          <p:nvPr>
            <p:ph type="title"/>
          </p:nvPr>
        </p:nvSpPr>
        <p:spPr>
          <a:xfrm>
            <a:off x="573520" y="720725"/>
            <a:ext cx="10515600" cy="787400"/>
          </a:xfrm>
        </p:spPr>
        <p:txBody>
          <a:bodyPr/>
          <a:lstStyle>
            <a:lvl1pPr algn="l">
              <a:defRPr/>
            </a:lvl1pPr>
          </a:lstStyle>
          <a:p>
            <a:r>
              <a:rPr lang="de-DE"/>
              <a:t>Mastertitelformat bearbeiten</a:t>
            </a:r>
            <a:endParaRPr lang="en-US" dirty="0"/>
          </a:p>
        </p:txBody>
      </p:sp>
      <p:sp>
        <p:nvSpPr>
          <p:cNvPr id="13" name="TextBox 12">
            <a:extLst>
              <a:ext uri="{FF2B5EF4-FFF2-40B4-BE49-F238E27FC236}">
                <a16:creationId xmlns:a16="http://schemas.microsoft.com/office/drawing/2014/main" id="{6537D019-FD2C-4F36-B5C9-871ADBA75302}"/>
              </a:ext>
            </a:extLst>
          </p:cNvPr>
          <p:cNvSpPr txBox="1"/>
          <p:nvPr userDrawn="1"/>
        </p:nvSpPr>
        <p:spPr>
          <a:xfrm>
            <a:off x="580663" y="551295"/>
            <a:ext cx="5821682" cy="276999"/>
          </a:xfrm>
          <a:prstGeom prst="rect">
            <a:avLst/>
          </a:prstGeom>
          <a:noFill/>
        </p:spPr>
        <p:txBody>
          <a:bodyPr wrap="square" rtlCol="0">
            <a:spAutoFit/>
          </a:bodyPr>
          <a:lstStyle/>
          <a:p>
            <a:pPr algn="l"/>
            <a:r>
              <a:rPr lang="en-US" sz="1200" spc="100" dirty="0">
                <a:latin typeface="Gilroy Light" panose="00000400000000000000" pitchFamily="50" charset="0"/>
                <a:ea typeface="Open Sans Semibold" panose="020B0706030804020204" pitchFamily="34" charset="0"/>
                <a:cs typeface="Open Sans Semibold" panose="020B0706030804020204" pitchFamily="34" charset="0"/>
              </a:rPr>
              <a:t>Corporate Business Plan</a:t>
            </a:r>
          </a:p>
        </p:txBody>
      </p:sp>
      <p:cxnSp>
        <p:nvCxnSpPr>
          <p:cNvPr id="14" name="Straight Connector 13">
            <a:extLst>
              <a:ext uri="{FF2B5EF4-FFF2-40B4-BE49-F238E27FC236}">
                <a16:creationId xmlns:a16="http://schemas.microsoft.com/office/drawing/2014/main" id="{085246DE-E5D8-4CEE-9EC1-B8FEF23440D5}"/>
              </a:ext>
            </a:extLst>
          </p:cNvPr>
          <p:cNvCxnSpPr>
            <a:cxnSpLocks/>
          </p:cNvCxnSpPr>
          <p:nvPr userDrawn="1"/>
        </p:nvCxnSpPr>
        <p:spPr>
          <a:xfrm>
            <a:off x="678296" y="1608815"/>
            <a:ext cx="667657"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17" name="Picture Placeholder 16">
            <a:extLst>
              <a:ext uri="{FF2B5EF4-FFF2-40B4-BE49-F238E27FC236}">
                <a16:creationId xmlns:a16="http://schemas.microsoft.com/office/drawing/2014/main" id="{8C258C2C-7CDB-42DA-A985-ADD37DD88C17}"/>
              </a:ext>
            </a:extLst>
          </p:cNvPr>
          <p:cNvSpPr>
            <a:spLocks noGrp="1"/>
          </p:cNvSpPr>
          <p:nvPr>
            <p:ph type="pic" sz="quarter" idx="21" hasCustomPrompt="1"/>
          </p:nvPr>
        </p:nvSpPr>
        <p:spPr>
          <a:xfrm>
            <a:off x="551296" y="2298700"/>
            <a:ext cx="2586614" cy="2400300"/>
          </a:xfrm>
          <a:custGeom>
            <a:avLst/>
            <a:gdLst>
              <a:gd name="connsiteX0" fmla="*/ 0 w 2586614"/>
              <a:gd name="connsiteY0" fmla="*/ 0 h 2400300"/>
              <a:gd name="connsiteX1" fmla="*/ 2586614 w 2586614"/>
              <a:gd name="connsiteY1" fmla="*/ 0 h 2400300"/>
              <a:gd name="connsiteX2" fmla="*/ 2586614 w 2586614"/>
              <a:gd name="connsiteY2" fmla="*/ 2400300 h 2400300"/>
              <a:gd name="connsiteX3" fmla="*/ 0 w 2586614"/>
              <a:gd name="connsiteY3" fmla="*/ 2400300 h 2400300"/>
            </a:gdLst>
            <a:ahLst/>
            <a:cxnLst>
              <a:cxn ang="0">
                <a:pos x="connsiteX0" y="connsiteY0"/>
              </a:cxn>
              <a:cxn ang="0">
                <a:pos x="connsiteX1" y="connsiteY1"/>
              </a:cxn>
              <a:cxn ang="0">
                <a:pos x="connsiteX2" y="connsiteY2"/>
              </a:cxn>
              <a:cxn ang="0">
                <a:pos x="connsiteX3" y="connsiteY3"/>
              </a:cxn>
            </a:cxnLst>
            <a:rect l="l" t="t" r="r" b="b"/>
            <a:pathLst>
              <a:path w="2586614" h="2400300">
                <a:moveTo>
                  <a:pt x="0" y="0"/>
                </a:moveTo>
                <a:lnTo>
                  <a:pt x="2586614" y="0"/>
                </a:lnTo>
                <a:lnTo>
                  <a:pt x="2586614" y="2400300"/>
                </a:lnTo>
                <a:lnTo>
                  <a:pt x="0" y="2400300"/>
                </a:lnTo>
                <a:close/>
              </a:path>
            </a:pathLst>
          </a:custGeom>
        </p:spPr>
        <p:txBody>
          <a:bodyPr wrap="square">
            <a:noAutofit/>
          </a:bodyPr>
          <a:lstStyle>
            <a:lvl1pPr marL="0" indent="0">
              <a:buFontTx/>
              <a:buNone/>
              <a:defRPr sz="1200">
                <a:latin typeface="Gilroy Bold" panose="00000800000000000000" pitchFamily="50" charset="0"/>
                <a:ea typeface="Open Sans" panose="020B0606030504020204" pitchFamily="34" charset="0"/>
                <a:cs typeface="Open Sans" panose="020B0606030504020204" pitchFamily="34" charset="0"/>
              </a:defRPr>
            </a:lvl1pPr>
          </a:lstStyle>
          <a:p>
            <a:r>
              <a:rPr lang="en-US" dirty="0"/>
              <a:t>Picture</a:t>
            </a:r>
          </a:p>
        </p:txBody>
      </p:sp>
    </p:spTree>
    <p:extLst>
      <p:ext uri="{BB962C8B-B14F-4D97-AF65-F5344CB8AC3E}">
        <p14:creationId xmlns:p14="http://schemas.microsoft.com/office/powerpoint/2010/main" val="446411105"/>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preserve="1" userDrawn="1">
  <p:cSld name="151_Full Image without Header &amp; Footer">
    <p:spTree>
      <p:nvGrpSpPr>
        <p:cNvPr id="1" name=""/>
        <p:cNvGrpSpPr/>
        <p:nvPr/>
      </p:nvGrpSpPr>
      <p:grpSpPr>
        <a:xfrm>
          <a:off x="0" y="0"/>
          <a:ext cx="0" cy="0"/>
          <a:chOff x="0" y="0"/>
          <a:chExt cx="0" cy="0"/>
        </a:xfrm>
      </p:grpSpPr>
      <p:sp>
        <p:nvSpPr>
          <p:cNvPr id="17" name="Picture Placeholder 16">
            <a:extLst>
              <a:ext uri="{FF2B5EF4-FFF2-40B4-BE49-F238E27FC236}">
                <a16:creationId xmlns:a16="http://schemas.microsoft.com/office/drawing/2014/main" id="{5BA42209-D0B5-4686-A4FB-78562097DD93}"/>
              </a:ext>
            </a:extLst>
          </p:cNvPr>
          <p:cNvSpPr>
            <a:spLocks noGrp="1"/>
          </p:cNvSpPr>
          <p:nvPr>
            <p:ph type="pic" sz="quarter" idx="22" hasCustomPrompt="1"/>
          </p:nvPr>
        </p:nvSpPr>
        <p:spPr>
          <a:xfrm>
            <a:off x="4849589" y="2447269"/>
            <a:ext cx="1963462" cy="1963462"/>
          </a:xfrm>
          <a:custGeom>
            <a:avLst/>
            <a:gdLst>
              <a:gd name="connsiteX0" fmla="*/ 981731 w 1963462"/>
              <a:gd name="connsiteY0" fmla="*/ 0 h 1963462"/>
              <a:gd name="connsiteX1" fmla="*/ 1963462 w 1963462"/>
              <a:gd name="connsiteY1" fmla="*/ 981731 h 1963462"/>
              <a:gd name="connsiteX2" fmla="*/ 981731 w 1963462"/>
              <a:gd name="connsiteY2" fmla="*/ 1963462 h 1963462"/>
              <a:gd name="connsiteX3" fmla="*/ 0 w 1963462"/>
              <a:gd name="connsiteY3" fmla="*/ 981731 h 1963462"/>
              <a:gd name="connsiteX4" fmla="*/ 981731 w 1963462"/>
              <a:gd name="connsiteY4" fmla="*/ 0 h 19634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63462" h="1963462">
                <a:moveTo>
                  <a:pt x="981731" y="0"/>
                </a:moveTo>
                <a:cubicBezTo>
                  <a:pt x="1523926" y="0"/>
                  <a:pt x="1963462" y="439536"/>
                  <a:pt x="1963462" y="981731"/>
                </a:cubicBezTo>
                <a:cubicBezTo>
                  <a:pt x="1963462" y="1523926"/>
                  <a:pt x="1523926" y="1963462"/>
                  <a:pt x="981731" y="1963462"/>
                </a:cubicBezTo>
                <a:cubicBezTo>
                  <a:pt x="439536" y="1963462"/>
                  <a:pt x="0" y="1523926"/>
                  <a:pt x="0" y="981731"/>
                </a:cubicBezTo>
                <a:cubicBezTo>
                  <a:pt x="0" y="439536"/>
                  <a:pt x="439536" y="0"/>
                  <a:pt x="981731" y="0"/>
                </a:cubicBezTo>
                <a:close/>
              </a:path>
            </a:pathLst>
          </a:custGeom>
        </p:spPr>
        <p:txBody>
          <a:bodyPr wrap="square">
            <a:noAutofit/>
          </a:bodyPr>
          <a:lstStyle>
            <a:lvl1pPr marL="0" indent="0">
              <a:buFontTx/>
              <a:buNone/>
              <a:defRPr sz="1200">
                <a:latin typeface="Gilroy Bold" panose="00000800000000000000" pitchFamily="50" charset="0"/>
                <a:ea typeface="Open Sans" panose="020B0606030504020204" pitchFamily="34" charset="0"/>
                <a:cs typeface="Open Sans" panose="020B0606030504020204" pitchFamily="34" charset="0"/>
              </a:defRPr>
            </a:lvl1pPr>
          </a:lstStyle>
          <a:p>
            <a:r>
              <a:rPr lang="en-US" dirty="0"/>
              <a:t>Picture</a:t>
            </a:r>
          </a:p>
        </p:txBody>
      </p:sp>
      <p:sp>
        <p:nvSpPr>
          <p:cNvPr id="18" name="Picture Placeholder 17">
            <a:extLst>
              <a:ext uri="{FF2B5EF4-FFF2-40B4-BE49-F238E27FC236}">
                <a16:creationId xmlns:a16="http://schemas.microsoft.com/office/drawing/2014/main" id="{12F08FDB-26F1-41E7-BC36-E1E5E34FAF83}"/>
              </a:ext>
            </a:extLst>
          </p:cNvPr>
          <p:cNvSpPr>
            <a:spLocks noGrp="1"/>
          </p:cNvSpPr>
          <p:nvPr>
            <p:ph type="pic" sz="quarter" idx="23" hasCustomPrompt="1"/>
          </p:nvPr>
        </p:nvSpPr>
        <p:spPr>
          <a:xfrm>
            <a:off x="1424217" y="2447269"/>
            <a:ext cx="1963462" cy="1963462"/>
          </a:xfrm>
          <a:custGeom>
            <a:avLst/>
            <a:gdLst>
              <a:gd name="connsiteX0" fmla="*/ 981731 w 1963462"/>
              <a:gd name="connsiteY0" fmla="*/ 0 h 1963462"/>
              <a:gd name="connsiteX1" fmla="*/ 1963462 w 1963462"/>
              <a:gd name="connsiteY1" fmla="*/ 981731 h 1963462"/>
              <a:gd name="connsiteX2" fmla="*/ 981731 w 1963462"/>
              <a:gd name="connsiteY2" fmla="*/ 1963462 h 1963462"/>
              <a:gd name="connsiteX3" fmla="*/ 0 w 1963462"/>
              <a:gd name="connsiteY3" fmla="*/ 981731 h 1963462"/>
              <a:gd name="connsiteX4" fmla="*/ 981731 w 1963462"/>
              <a:gd name="connsiteY4" fmla="*/ 0 h 19634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63462" h="1963462">
                <a:moveTo>
                  <a:pt x="981731" y="0"/>
                </a:moveTo>
                <a:cubicBezTo>
                  <a:pt x="1523926" y="0"/>
                  <a:pt x="1963462" y="439536"/>
                  <a:pt x="1963462" y="981731"/>
                </a:cubicBezTo>
                <a:cubicBezTo>
                  <a:pt x="1963462" y="1523926"/>
                  <a:pt x="1523926" y="1963462"/>
                  <a:pt x="981731" y="1963462"/>
                </a:cubicBezTo>
                <a:cubicBezTo>
                  <a:pt x="439536" y="1963462"/>
                  <a:pt x="0" y="1523926"/>
                  <a:pt x="0" y="981731"/>
                </a:cubicBezTo>
                <a:cubicBezTo>
                  <a:pt x="0" y="439536"/>
                  <a:pt x="439536" y="0"/>
                  <a:pt x="981731" y="0"/>
                </a:cubicBezTo>
                <a:close/>
              </a:path>
            </a:pathLst>
          </a:custGeom>
        </p:spPr>
        <p:txBody>
          <a:bodyPr wrap="square">
            <a:noAutofit/>
          </a:bodyPr>
          <a:lstStyle>
            <a:lvl1pPr marL="0" indent="0">
              <a:buFontTx/>
              <a:buNone/>
              <a:defRPr sz="1200">
                <a:latin typeface="Gilroy Bold" panose="00000800000000000000" pitchFamily="50" charset="0"/>
                <a:ea typeface="Open Sans" panose="020B0606030504020204" pitchFamily="34" charset="0"/>
                <a:cs typeface="Open Sans" panose="020B0606030504020204" pitchFamily="34" charset="0"/>
              </a:defRPr>
            </a:lvl1pPr>
          </a:lstStyle>
          <a:p>
            <a:r>
              <a:rPr lang="en-US" dirty="0"/>
              <a:t>Picture</a:t>
            </a:r>
          </a:p>
        </p:txBody>
      </p:sp>
      <p:sp>
        <p:nvSpPr>
          <p:cNvPr id="10" name="Date Placeholder 9">
            <a:extLst>
              <a:ext uri="{FF2B5EF4-FFF2-40B4-BE49-F238E27FC236}">
                <a16:creationId xmlns:a16="http://schemas.microsoft.com/office/drawing/2014/main" id="{430CBA46-36AA-4014-8E8F-D905D1222651}"/>
              </a:ext>
            </a:extLst>
          </p:cNvPr>
          <p:cNvSpPr>
            <a:spLocks noGrp="1"/>
          </p:cNvSpPr>
          <p:nvPr>
            <p:ph type="dt" sz="half" idx="10"/>
          </p:nvPr>
        </p:nvSpPr>
        <p:spPr>
          <a:xfrm>
            <a:off x="7621035" y="6246626"/>
            <a:ext cx="1752600" cy="365125"/>
          </a:xfrm>
          <a:prstGeom prst="rect">
            <a:avLst/>
          </a:prstGeom>
        </p:spPr>
        <p:txBody>
          <a:bodyPr/>
          <a:lstStyle>
            <a:lvl1pPr>
              <a:defRPr/>
            </a:lvl1pPr>
          </a:lstStyle>
          <a:p>
            <a:endParaRPr lang="en-US" dirty="0"/>
          </a:p>
        </p:txBody>
      </p:sp>
      <p:sp>
        <p:nvSpPr>
          <p:cNvPr id="11" name="Footer Placeholder 10">
            <a:extLst>
              <a:ext uri="{FF2B5EF4-FFF2-40B4-BE49-F238E27FC236}">
                <a16:creationId xmlns:a16="http://schemas.microsoft.com/office/drawing/2014/main" id="{0F4D5120-9DBC-474C-A95A-343DD37B99DF}"/>
              </a:ext>
            </a:extLst>
          </p:cNvPr>
          <p:cNvSpPr>
            <a:spLocks noGrp="1"/>
          </p:cNvSpPr>
          <p:nvPr>
            <p:ph type="ftr" sz="quarter" idx="11"/>
          </p:nvPr>
        </p:nvSpPr>
        <p:spPr>
          <a:xfrm>
            <a:off x="9621022" y="6246626"/>
            <a:ext cx="1512294" cy="365125"/>
          </a:xfrm>
          <a:prstGeom prst="rect">
            <a:avLst/>
          </a:prstGeom>
        </p:spPr>
        <p:txBody>
          <a:bodyPr/>
          <a:lstStyle>
            <a:lvl1pPr algn="l">
              <a:defRPr/>
            </a:lvl1pPr>
          </a:lstStyle>
          <a:p>
            <a:endParaRPr lang="en-US" dirty="0"/>
          </a:p>
        </p:txBody>
      </p:sp>
      <p:sp>
        <p:nvSpPr>
          <p:cNvPr id="12" name="Title 11">
            <a:extLst>
              <a:ext uri="{FF2B5EF4-FFF2-40B4-BE49-F238E27FC236}">
                <a16:creationId xmlns:a16="http://schemas.microsoft.com/office/drawing/2014/main" id="{26122FCE-F372-4FF9-98DB-DF189302FD42}"/>
              </a:ext>
            </a:extLst>
          </p:cNvPr>
          <p:cNvSpPr>
            <a:spLocks noGrp="1"/>
          </p:cNvSpPr>
          <p:nvPr>
            <p:ph type="title"/>
          </p:nvPr>
        </p:nvSpPr>
        <p:spPr>
          <a:xfrm>
            <a:off x="573520" y="720725"/>
            <a:ext cx="10515600" cy="787400"/>
          </a:xfrm>
        </p:spPr>
        <p:txBody>
          <a:bodyPr/>
          <a:lstStyle>
            <a:lvl1pPr algn="l">
              <a:defRPr/>
            </a:lvl1pPr>
          </a:lstStyle>
          <a:p>
            <a:r>
              <a:rPr lang="de-DE"/>
              <a:t>Mastertitelformat bearbeiten</a:t>
            </a:r>
            <a:endParaRPr lang="en-US" dirty="0"/>
          </a:p>
        </p:txBody>
      </p:sp>
      <p:sp>
        <p:nvSpPr>
          <p:cNvPr id="13" name="TextBox 12">
            <a:extLst>
              <a:ext uri="{FF2B5EF4-FFF2-40B4-BE49-F238E27FC236}">
                <a16:creationId xmlns:a16="http://schemas.microsoft.com/office/drawing/2014/main" id="{6537D019-FD2C-4F36-B5C9-871ADBA75302}"/>
              </a:ext>
            </a:extLst>
          </p:cNvPr>
          <p:cNvSpPr txBox="1"/>
          <p:nvPr userDrawn="1"/>
        </p:nvSpPr>
        <p:spPr>
          <a:xfrm>
            <a:off x="580663" y="551295"/>
            <a:ext cx="5821682" cy="276999"/>
          </a:xfrm>
          <a:prstGeom prst="rect">
            <a:avLst/>
          </a:prstGeom>
          <a:noFill/>
        </p:spPr>
        <p:txBody>
          <a:bodyPr wrap="square" rtlCol="0">
            <a:spAutoFit/>
          </a:bodyPr>
          <a:lstStyle/>
          <a:p>
            <a:pPr algn="l"/>
            <a:r>
              <a:rPr lang="en-US" sz="1200" spc="100" dirty="0">
                <a:latin typeface="Gilroy Light" panose="00000400000000000000" pitchFamily="50" charset="0"/>
                <a:ea typeface="Open Sans Semibold" panose="020B0706030804020204" pitchFamily="34" charset="0"/>
                <a:cs typeface="Open Sans Semibold" panose="020B0706030804020204" pitchFamily="34" charset="0"/>
              </a:rPr>
              <a:t>Corporate Business Plan</a:t>
            </a:r>
          </a:p>
        </p:txBody>
      </p:sp>
      <p:cxnSp>
        <p:nvCxnSpPr>
          <p:cNvPr id="14" name="Straight Connector 13">
            <a:extLst>
              <a:ext uri="{FF2B5EF4-FFF2-40B4-BE49-F238E27FC236}">
                <a16:creationId xmlns:a16="http://schemas.microsoft.com/office/drawing/2014/main" id="{085246DE-E5D8-4CEE-9EC1-B8FEF23440D5}"/>
              </a:ext>
            </a:extLst>
          </p:cNvPr>
          <p:cNvCxnSpPr>
            <a:cxnSpLocks/>
          </p:cNvCxnSpPr>
          <p:nvPr userDrawn="1"/>
        </p:nvCxnSpPr>
        <p:spPr>
          <a:xfrm>
            <a:off x="678296" y="1608815"/>
            <a:ext cx="667657"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16" name="Picture Placeholder 15">
            <a:extLst>
              <a:ext uri="{FF2B5EF4-FFF2-40B4-BE49-F238E27FC236}">
                <a16:creationId xmlns:a16="http://schemas.microsoft.com/office/drawing/2014/main" id="{73ED955A-CD75-4955-865A-E8CA1F36695E}"/>
              </a:ext>
            </a:extLst>
          </p:cNvPr>
          <p:cNvSpPr>
            <a:spLocks noGrp="1"/>
          </p:cNvSpPr>
          <p:nvPr>
            <p:ph type="pic" sz="quarter" idx="21" hasCustomPrompt="1"/>
          </p:nvPr>
        </p:nvSpPr>
        <p:spPr>
          <a:xfrm>
            <a:off x="8274961" y="2447269"/>
            <a:ext cx="1963462" cy="1963462"/>
          </a:xfrm>
          <a:custGeom>
            <a:avLst/>
            <a:gdLst>
              <a:gd name="connsiteX0" fmla="*/ 981731 w 1963462"/>
              <a:gd name="connsiteY0" fmla="*/ 0 h 1963462"/>
              <a:gd name="connsiteX1" fmla="*/ 1963462 w 1963462"/>
              <a:gd name="connsiteY1" fmla="*/ 981731 h 1963462"/>
              <a:gd name="connsiteX2" fmla="*/ 981731 w 1963462"/>
              <a:gd name="connsiteY2" fmla="*/ 1963462 h 1963462"/>
              <a:gd name="connsiteX3" fmla="*/ 0 w 1963462"/>
              <a:gd name="connsiteY3" fmla="*/ 981731 h 1963462"/>
              <a:gd name="connsiteX4" fmla="*/ 981731 w 1963462"/>
              <a:gd name="connsiteY4" fmla="*/ 0 h 19634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63462" h="1963462">
                <a:moveTo>
                  <a:pt x="981731" y="0"/>
                </a:moveTo>
                <a:cubicBezTo>
                  <a:pt x="1523926" y="0"/>
                  <a:pt x="1963462" y="439536"/>
                  <a:pt x="1963462" y="981731"/>
                </a:cubicBezTo>
                <a:cubicBezTo>
                  <a:pt x="1963462" y="1523926"/>
                  <a:pt x="1523926" y="1963462"/>
                  <a:pt x="981731" y="1963462"/>
                </a:cubicBezTo>
                <a:cubicBezTo>
                  <a:pt x="439536" y="1963462"/>
                  <a:pt x="0" y="1523926"/>
                  <a:pt x="0" y="981731"/>
                </a:cubicBezTo>
                <a:cubicBezTo>
                  <a:pt x="0" y="439536"/>
                  <a:pt x="439536" y="0"/>
                  <a:pt x="981731" y="0"/>
                </a:cubicBezTo>
                <a:close/>
              </a:path>
            </a:pathLst>
          </a:custGeom>
        </p:spPr>
        <p:txBody>
          <a:bodyPr wrap="square">
            <a:noAutofit/>
          </a:bodyPr>
          <a:lstStyle>
            <a:lvl1pPr marL="0" indent="0">
              <a:buFontTx/>
              <a:buNone/>
              <a:defRPr sz="1200">
                <a:latin typeface="Gilroy Bold" panose="00000800000000000000" pitchFamily="50" charset="0"/>
                <a:ea typeface="Open Sans" panose="020B0606030504020204" pitchFamily="34" charset="0"/>
                <a:cs typeface="Open Sans" panose="020B0606030504020204" pitchFamily="34" charset="0"/>
              </a:defRPr>
            </a:lvl1pPr>
          </a:lstStyle>
          <a:p>
            <a:r>
              <a:rPr lang="en-US" dirty="0"/>
              <a:t>Picture</a:t>
            </a:r>
          </a:p>
        </p:txBody>
      </p:sp>
    </p:spTree>
    <p:extLst>
      <p:ext uri="{BB962C8B-B14F-4D97-AF65-F5344CB8AC3E}">
        <p14:creationId xmlns:p14="http://schemas.microsoft.com/office/powerpoint/2010/main" val="3881872252"/>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preserve="1" userDrawn="1">
  <p:cSld name="147_Full Image without Header &amp; Footer">
    <p:spTree>
      <p:nvGrpSpPr>
        <p:cNvPr id="1" name=""/>
        <p:cNvGrpSpPr/>
        <p:nvPr/>
      </p:nvGrpSpPr>
      <p:grpSpPr>
        <a:xfrm>
          <a:off x="0" y="0"/>
          <a:ext cx="0" cy="0"/>
          <a:chOff x="0" y="0"/>
          <a:chExt cx="0" cy="0"/>
        </a:xfrm>
      </p:grpSpPr>
      <p:sp>
        <p:nvSpPr>
          <p:cNvPr id="10" name="Date Placeholder 9">
            <a:extLst>
              <a:ext uri="{FF2B5EF4-FFF2-40B4-BE49-F238E27FC236}">
                <a16:creationId xmlns:a16="http://schemas.microsoft.com/office/drawing/2014/main" id="{430CBA46-36AA-4014-8E8F-D905D1222651}"/>
              </a:ext>
            </a:extLst>
          </p:cNvPr>
          <p:cNvSpPr>
            <a:spLocks noGrp="1"/>
          </p:cNvSpPr>
          <p:nvPr>
            <p:ph type="dt" sz="half" idx="10"/>
          </p:nvPr>
        </p:nvSpPr>
        <p:spPr>
          <a:xfrm>
            <a:off x="7621035" y="6246626"/>
            <a:ext cx="1752600" cy="365125"/>
          </a:xfrm>
          <a:prstGeom prst="rect">
            <a:avLst/>
          </a:prstGeom>
        </p:spPr>
        <p:txBody>
          <a:bodyPr/>
          <a:lstStyle>
            <a:lvl1pPr>
              <a:defRPr/>
            </a:lvl1pPr>
          </a:lstStyle>
          <a:p>
            <a:endParaRPr lang="en-US" dirty="0"/>
          </a:p>
        </p:txBody>
      </p:sp>
      <p:sp>
        <p:nvSpPr>
          <p:cNvPr id="11" name="Footer Placeholder 10">
            <a:extLst>
              <a:ext uri="{FF2B5EF4-FFF2-40B4-BE49-F238E27FC236}">
                <a16:creationId xmlns:a16="http://schemas.microsoft.com/office/drawing/2014/main" id="{0F4D5120-9DBC-474C-A95A-343DD37B99DF}"/>
              </a:ext>
            </a:extLst>
          </p:cNvPr>
          <p:cNvSpPr>
            <a:spLocks noGrp="1"/>
          </p:cNvSpPr>
          <p:nvPr>
            <p:ph type="ftr" sz="quarter" idx="11"/>
          </p:nvPr>
        </p:nvSpPr>
        <p:spPr>
          <a:xfrm>
            <a:off x="9621022" y="6246626"/>
            <a:ext cx="1512294" cy="365125"/>
          </a:xfrm>
          <a:prstGeom prst="rect">
            <a:avLst/>
          </a:prstGeom>
        </p:spPr>
        <p:txBody>
          <a:bodyPr/>
          <a:lstStyle>
            <a:lvl1pPr algn="l">
              <a:defRPr/>
            </a:lvl1pPr>
          </a:lstStyle>
          <a:p>
            <a:endParaRPr lang="en-US" dirty="0"/>
          </a:p>
        </p:txBody>
      </p:sp>
      <p:sp>
        <p:nvSpPr>
          <p:cNvPr id="12" name="Title 11">
            <a:extLst>
              <a:ext uri="{FF2B5EF4-FFF2-40B4-BE49-F238E27FC236}">
                <a16:creationId xmlns:a16="http://schemas.microsoft.com/office/drawing/2014/main" id="{26122FCE-F372-4FF9-98DB-DF189302FD42}"/>
              </a:ext>
            </a:extLst>
          </p:cNvPr>
          <p:cNvSpPr>
            <a:spLocks noGrp="1"/>
          </p:cNvSpPr>
          <p:nvPr>
            <p:ph type="title"/>
          </p:nvPr>
        </p:nvSpPr>
        <p:spPr>
          <a:xfrm>
            <a:off x="573520" y="720725"/>
            <a:ext cx="10515600" cy="787400"/>
          </a:xfrm>
        </p:spPr>
        <p:txBody>
          <a:bodyPr/>
          <a:lstStyle>
            <a:lvl1pPr algn="l">
              <a:defRPr/>
            </a:lvl1pPr>
          </a:lstStyle>
          <a:p>
            <a:r>
              <a:rPr lang="de-DE"/>
              <a:t>Mastertitelformat bearbeiten</a:t>
            </a:r>
            <a:endParaRPr lang="en-US" dirty="0"/>
          </a:p>
        </p:txBody>
      </p:sp>
      <p:sp>
        <p:nvSpPr>
          <p:cNvPr id="13" name="TextBox 12">
            <a:extLst>
              <a:ext uri="{FF2B5EF4-FFF2-40B4-BE49-F238E27FC236}">
                <a16:creationId xmlns:a16="http://schemas.microsoft.com/office/drawing/2014/main" id="{6537D019-FD2C-4F36-B5C9-871ADBA75302}"/>
              </a:ext>
            </a:extLst>
          </p:cNvPr>
          <p:cNvSpPr txBox="1"/>
          <p:nvPr userDrawn="1"/>
        </p:nvSpPr>
        <p:spPr>
          <a:xfrm>
            <a:off x="580663" y="551295"/>
            <a:ext cx="5821682" cy="276999"/>
          </a:xfrm>
          <a:prstGeom prst="rect">
            <a:avLst/>
          </a:prstGeom>
          <a:noFill/>
        </p:spPr>
        <p:txBody>
          <a:bodyPr wrap="square" rtlCol="0">
            <a:spAutoFit/>
          </a:bodyPr>
          <a:lstStyle/>
          <a:p>
            <a:pPr algn="l"/>
            <a:r>
              <a:rPr lang="en-US" sz="1200" spc="100" dirty="0">
                <a:latin typeface="Gilroy Light" panose="00000400000000000000" pitchFamily="50" charset="0"/>
                <a:ea typeface="Open Sans Semibold" panose="020B0706030804020204" pitchFamily="34" charset="0"/>
                <a:cs typeface="Open Sans Semibold" panose="020B0706030804020204" pitchFamily="34" charset="0"/>
              </a:rPr>
              <a:t>Corporate Business Plan</a:t>
            </a:r>
          </a:p>
        </p:txBody>
      </p:sp>
      <p:cxnSp>
        <p:nvCxnSpPr>
          <p:cNvPr id="14" name="Straight Connector 13">
            <a:extLst>
              <a:ext uri="{FF2B5EF4-FFF2-40B4-BE49-F238E27FC236}">
                <a16:creationId xmlns:a16="http://schemas.microsoft.com/office/drawing/2014/main" id="{085246DE-E5D8-4CEE-9EC1-B8FEF23440D5}"/>
              </a:ext>
            </a:extLst>
          </p:cNvPr>
          <p:cNvCxnSpPr>
            <a:cxnSpLocks/>
          </p:cNvCxnSpPr>
          <p:nvPr userDrawn="1"/>
        </p:nvCxnSpPr>
        <p:spPr>
          <a:xfrm>
            <a:off x="678296" y="1608815"/>
            <a:ext cx="667657"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9" name="Picture Placeholder 8">
            <a:extLst>
              <a:ext uri="{FF2B5EF4-FFF2-40B4-BE49-F238E27FC236}">
                <a16:creationId xmlns:a16="http://schemas.microsoft.com/office/drawing/2014/main" id="{8021DB56-E65F-4BDA-B6DC-75052C471A32}"/>
              </a:ext>
            </a:extLst>
          </p:cNvPr>
          <p:cNvSpPr>
            <a:spLocks noGrp="1"/>
          </p:cNvSpPr>
          <p:nvPr>
            <p:ph type="pic" sz="quarter" idx="21" hasCustomPrompt="1"/>
          </p:nvPr>
        </p:nvSpPr>
        <p:spPr>
          <a:xfrm>
            <a:off x="8316810" y="2819400"/>
            <a:ext cx="3323895" cy="3039988"/>
          </a:xfrm>
          <a:custGeom>
            <a:avLst/>
            <a:gdLst>
              <a:gd name="connsiteX0" fmla="*/ 0 w 3323895"/>
              <a:gd name="connsiteY0" fmla="*/ 0 h 3039988"/>
              <a:gd name="connsiteX1" fmla="*/ 3323895 w 3323895"/>
              <a:gd name="connsiteY1" fmla="*/ 0 h 3039988"/>
              <a:gd name="connsiteX2" fmla="*/ 3323895 w 3323895"/>
              <a:gd name="connsiteY2" fmla="*/ 3039988 h 3039988"/>
              <a:gd name="connsiteX3" fmla="*/ 0 w 3323895"/>
              <a:gd name="connsiteY3" fmla="*/ 3039988 h 3039988"/>
            </a:gdLst>
            <a:ahLst/>
            <a:cxnLst>
              <a:cxn ang="0">
                <a:pos x="connsiteX0" y="connsiteY0"/>
              </a:cxn>
              <a:cxn ang="0">
                <a:pos x="connsiteX1" y="connsiteY1"/>
              </a:cxn>
              <a:cxn ang="0">
                <a:pos x="connsiteX2" y="connsiteY2"/>
              </a:cxn>
              <a:cxn ang="0">
                <a:pos x="connsiteX3" y="connsiteY3"/>
              </a:cxn>
            </a:cxnLst>
            <a:rect l="l" t="t" r="r" b="b"/>
            <a:pathLst>
              <a:path w="3323895" h="3039988">
                <a:moveTo>
                  <a:pt x="0" y="0"/>
                </a:moveTo>
                <a:lnTo>
                  <a:pt x="3323895" y="0"/>
                </a:lnTo>
                <a:lnTo>
                  <a:pt x="3323895" y="3039988"/>
                </a:lnTo>
                <a:lnTo>
                  <a:pt x="0" y="3039988"/>
                </a:lnTo>
                <a:close/>
              </a:path>
            </a:pathLst>
          </a:custGeom>
        </p:spPr>
        <p:txBody>
          <a:bodyPr wrap="square">
            <a:noAutofit/>
          </a:bodyPr>
          <a:lstStyle>
            <a:lvl1pPr marL="0" indent="0">
              <a:buFontTx/>
              <a:buNone/>
              <a:defRPr sz="1200">
                <a:latin typeface="Gilroy Bold" panose="00000800000000000000" pitchFamily="50" charset="0"/>
                <a:ea typeface="Open Sans" panose="020B0606030504020204" pitchFamily="34" charset="0"/>
                <a:cs typeface="Open Sans" panose="020B0606030504020204" pitchFamily="34" charset="0"/>
              </a:defRPr>
            </a:lvl1pPr>
          </a:lstStyle>
          <a:p>
            <a:r>
              <a:rPr lang="en-US" dirty="0"/>
              <a:t>Picture</a:t>
            </a:r>
          </a:p>
        </p:txBody>
      </p:sp>
    </p:spTree>
    <p:extLst>
      <p:ext uri="{BB962C8B-B14F-4D97-AF65-F5344CB8AC3E}">
        <p14:creationId xmlns:p14="http://schemas.microsoft.com/office/powerpoint/2010/main" val="3645572295"/>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preserve="1" userDrawn="1">
  <p:cSld name="146_Full Image without Header &amp; Footer">
    <p:spTree>
      <p:nvGrpSpPr>
        <p:cNvPr id="1" name=""/>
        <p:cNvGrpSpPr/>
        <p:nvPr/>
      </p:nvGrpSpPr>
      <p:grpSpPr>
        <a:xfrm>
          <a:off x="0" y="0"/>
          <a:ext cx="0" cy="0"/>
          <a:chOff x="0" y="0"/>
          <a:chExt cx="0" cy="0"/>
        </a:xfrm>
      </p:grpSpPr>
      <p:sp>
        <p:nvSpPr>
          <p:cNvPr id="16" name="Picture Placeholder 15">
            <a:extLst>
              <a:ext uri="{FF2B5EF4-FFF2-40B4-BE49-F238E27FC236}">
                <a16:creationId xmlns:a16="http://schemas.microsoft.com/office/drawing/2014/main" id="{E492CF32-FD56-45F3-90FD-AA60479275F7}"/>
              </a:ext>
            </a:extLst>
          </p:cNvPr>
          <p:cNvSpPr>
            <a:spLocks noGrp="1"/>
          </p:cNvSpPr>
          <p:nvPr>
            <p:ph type="pic" sz="quarter" idx="22" hasCustomPrompt="1"/>
          </p:nvPr>
        </p:nvSpPr>
        <p:spPr>
          <a:xfrm>
            <a:off x="8959393" y="2219147"/>
            <a:ext cx="2681312" cy="3749853"/>
          </a:xfrm>
          <a:custGeom>
            <a:avLst/>
            <a:gdLst>
              <a:gd name="connsiteX0" fmla="*/ 0 w 2681312"/>
              <a:gd name="connsiteY0" fmla="*/ 0 h 3749853"/>
              <a:gd name="connsiteX1" fmla="*/ 2681312 w 2681312"/>
              <a:gd name="connsiteY1" fmla="*/ 0 h 3749853"/>
              <a:gd name="connsiteX2" fmla="*/ 2681312 w 2681312"/>
              <a:gd name="connsiteY2" fmla="*/ 3749853 h 3749853"/>
              <a:gd name="connsiteX3" fmla="*/ 0 w 2681312"/>
              <a:gd name="connsiteY3" fmla="*/ 3749853 h 3749853"/>
            </a:gdLst>
            <a:ahLst/>
            <a:cxnLst>
              <a:cxn ang="0">
                <a:pos x="connsiteX0" y="connsiteY0"/>
              </a:cxn>
              <a:cxn ang="0">
                <a:pos x="connsiteX1" y="connsiteY1"/>
              </a:cxn>
              <a:cxn ang="0">
                <a:pos x="connsiteX2" y="connsiteY2"/>
              </a:cxn>
              <a:cxn ang="0">
                <a:pos x="connsiteX3" y="connsiteY3"/>
              </a:cxn>
            </a:cxnLst>
            <a:rect l="l" t="t" r="r" b="b"/>
            <a:pathLst>
              <a:path w="2681312" h="3749853">
                <a:moveTo>
                  <a:pt x="0" y="0"/>
                </a:moveTo>
                <a:lnTo>
                  <a:pt x="2681312" y="0"/>
                </a:lnTo>
                <a:lnTo>
                  <a:pt x="2681312" y="3749853"/>
                </a:lnTo>
                <a:lnTo>
                  <a:pt x="0" y="3749853"/>
                </a:lnTo>
                <a:close/>
              </a:path>
            </a:pathLst>
          </a:custGeom>
        </p:spPr>
        <p:txBody>
          <a:bodyPr wrap="square">
            <a:noAutofit/>
          </a:bodyPr>
          <a:lstStyle>
            <a:lvl1pPr marL="0" indent="0">
              <a:buFontTx/>
              <a:buNone/>
              <a:defRPr sz="1200">
                <a:latin typeface="Gilroy Bold" panose="00000800000000000000" pitchFamily="50" charset="0"/>
                <a:ea typeface="Open Sans" panose="020B0606030504020204" pitchFamily="34" charset="0"/>
                <a:cs typeface="Open Sans" panose="020B0606030504020204" pitchFamily="34" charset="0"/>
              </a:defRPr>
            </a:lvl1pPr>
          </a:lstStyle>
          <a:p>
            <a:r>
              <a:rPr lang="en-US" dirty="0"/>
              <a:t>Picture</a:t>
            </a:r>
          </a:p>
        </p:txBody>
      </p:sp>
      <p:sp>
        <p:nvSpPr>
          <p:cNvPr id="10" name="Date Placeholder 9">
            <a:extLst>
              <a:ext uri="{FF2B5EF4-FFF2-40B4-BE49-F238E27FC236}">
                <a16:creationId xmlns:a16="http://schemas.microsoft.com/office/drawing/2014/main" id="{430CBA46-36AA-4014-8E8F-D905D1222651}"/>
              </a:ext>
            </a:extLst>
          </p:cNvPr>
          <p:cNvSpPr>
            <a:spLocks noGrp="1"/>
          </p:cNvSpPr>
          <p:nvPr>
            <p:ph type="dt" sz="half" idx="10"/>
          </p:nvPr>
        </p:nvSpPr>
        <p:spPr>
          <a:xfrm>
            <a:off x="7621035" y="6246626"/>
            <a:ext cx="1752600" cy="365125"/>
          </a:xfrm>
          <a:prstGeom prst="rect">
            <a:avLst/>
          </a:prstGeom>
        </p:spPr>
        <p:txBody>
          <a:bodyPr/>
          <a:lstStyle>
            <a:lvl1pPr>
              <a:defRPr/>
            </a:lvl1pPr>
          </a:lstStyle>
          <a:p>
            <a:endParaRPr lang="en-US" dirty="0"/>
          </a:p>
        </p:txBody>
      </p:sp>
      <p:sp>
        <p:nvSpPr>
          <p:cNvPr id="11" name="Footer Placeholder 10">
            <a:extLst>
              <a:ext uri="{FF2B5EF4-FFF2-40B4-BE49-F238E27FC236}">
                <a16:creationId xmlns:a16="http://schemas.microsoft.com/office/drawing/2014/main" id="{0F4D5120-9DBC-474C-A95A-343DD37B99DF}"/>
              </a:ext>
            </a:extLst>
          </p:cNvPr>
          <p:cNvSpPr>
            <a:spLocks noGrp="1"/>
          </p:cNvSpPr>
          <p:nvPr>
            <p:ph type="ftr" sz="quarter" idx="11"/>
          </p:nvPr>
        </p:nvSpPr>
        <p:spPr>
          <a:xfrm>
            <a:off x="9621022" y="6246626"/>
            <a:ext cx="1512294" cy="365125"/>
          </a:xfrm>
          <a:prstGeom prst="rect">
            <a:avLst/>
          </a:prstGeom>
        </p:spPr>
        <p:txBody>
          <a:bodyPr/>
          <a:lstStyle>
            <a:lvl1pPr algn="l">
              <a:defRPr/>
            </a:lvl1pPr>
          </a:lstStyle>
          <a:p>
            <a:endParaRPr lang="en-US" dirty="0"/>
          </a:p>
        </p:txBody>
      </p:sp>
      <p:sp>
        <p:nvSpPr>
          <p:cNvPr id="12" name="Title 11">
            <a:extLst>
              <a:ext uri="{FF2B5EF4-FFF2-40B4-BE49-F238E27FC236}">
                <a16:creationId xmlns:a16="http://schemas.microsoft.com/office/drawing/2014/main" id="{26122FCE-F372-4FF9-98DB-DF189302FD42}"/>
              </a:ext>
            </a:extLst>
          </p:cNvPr>
          <p:cNvSpPr>
            <a:spLocks noGrp="1"/>
          </p:cNvSpPr>
          <p:nvPr>
            <p:ph type="title"/>
          </p:nvPr>
        </p:nvSpPr>
        <p:spPr>
          <a:xfrm>
            <a:off x="573520" y="720725"/>
            <a:ext cx="10515600" cy="787400"/>
          </a:xfrm>
        </p:spPr>
        <p:txBody>
          <a:bodyPr/>
          <a:lstStyle>
            <a:lvl1pPr algn="l">
              <a:defRPr/>
            </a:lvl1pPr>
          </a:lstStyle>
          <a:p>
            <a:r>
              <a:rPr lang="de-DE"/>
              <a:t>Mastertitelformat bearbeiten</a:t>
            </a:r>
            <a:endParaRPr lang="en-US" dirty="0"/>
          </a:p>
        </p:txBody>
      </p:sp>
      <p:sp>
        <p:nvSpPr>
          <p:cNvPr id="13" name="TextBox 12">
            <a:extLst>
              <a:ext uri="{FF2B5EF4-FFF2-40B4-BE49-F238E27FC236}">
                <a16:creationId xmlns:a16="http://schemas.microsoft.com/office/drawing/2014/main" id="{6537D019-FD2C-4F36-B5C9-871ADBA75302}"/>
              </a:ext>
            </a:extLst>
          </p:cNvPr>
          <p:cNvSpPr txBox="1"/>
          <p:nvPr userDrawn="1"/>
        </p:nvSpPr>
        <p:spPr>
          <a:xfrm>
            <a:off x="580663" y="551295"/>
            <a:ext cx="5821682" cy="276999"/>
          </a:xfrm>
          <a:prstGeom prst="rect">
            <a:avLst/>
          </a:prstGeom>
          <a:noFill/>
        </p:spPr>
        <p:txBody>
          <a:bodyPr wrap="square" rtlCol="0">
            <a:spAutoFit/>
          </a:bodyPr>
          <a:lstStyle/>
          <a:p>
            <a:pPr algn="l"/>
            <a:r>
              <a:rPr lang="en-US" sz="1200" spc="100" dirty="0">
                <a:latin typeface="Gilroy Light" panose="00000400000000000000" pitchFamily="50" charset="0"/>
                <a:ea typeface="Open Sans Semibold" panose="020B0706030804020204" pitchFamily="34" charset="0"/>
                <a:cs typeface="Open Sans Semibold" panose="020B0706030804020204" pitchFamily="34" charset="0"/>
              </a:rPr>
              <a:t>Corporate Business Plan</a:t>
            </a:r>
          </a:p>
        </p:txBody>
      </p:sp>
      <p:cxnSp>
        <p:nvCxnSpPr>
          <p:cNvPr id="14" name="Straight Connector 13">
            <a:extLst>
              <a:ext uri="{FF2B5EF4-FFF2-40B4-BE49-F238E27FC236}">
                <a16:creationId xmlns:a16="http://schemas.microsoft.com/office/drawing/2014/main" id="{085246DE-E5D8-4CEE-9EC1-B8FEF23440D5}"/>
              </a:ext>
            </a:extLst>
          </p:cNvPr>
          <p:cNvCxnSpPr>
            <a:cxnSpLocks/>
          </p:cNvCxnSpPr>
          <p:nvPr userDrawn="1"/>
        </p:nvCxnSpPr>
        <p:spPr>
          <a:xfrm>
            <a:off x="678296" y="1608815"/>
            <a:ext cx="667657"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15" name="Picture Placeholder 14">
            <a:extLst>
              <a:ext uri="{FF2B5EF4-FFF2-40B4-BE49-F238E27FC236}">
                <a16:creationId xmlns:a16="http://schemas.microsoft.com/office/drawing/2014/main" id="{925C2B41-BBF1-4228-B6F4-3A63AC1660C3}"/>
              </a:ext>
            </a:extLst>
          </p:cNvPr>
          <p:cNvSpPr>
            <a:spLocks noGrp="1"/>
          </p:cNvSpPr>
          <p:nvPr>
            <p:ph type="pic" sz="quarter" idx="21" hasCustomPrompt="1"/>
          </p:nvPr>
        </p:nvSpPr>
        <p:spPr>
          <a:xfrm>
            <a:off x="6096000" y="2219147"/>
            <a:ext cx="2681312" cy="3749853"/>
          </a:xfrm>
          <a:custGeom>
            <a:avLst/>
            <a:gdLst>
              <a:gd name="connsiteX0" fmla="*/ 0 w 2681312"/>
              <a:gd name="connsiteY0" fmla="*/ 0 h 3749853"/>
              <a:gd name="connsiteX1" fmla="*/ 2681312 w 2681312"/>
              <a:gd name="connsiteY1" fmla="*/ 0 h 3749853"/>
              <a:gd name="connsiteX2" fmla="*/ 2681312 w 2681312"/>
              <a:gd name="connsiteY2" fmla="*/ 3749853 h 3749853"/>
              <a:gd name="connsiteX3" fmla="*/ 0 w 2681312"/>
              <a:gd name="connsiteY3" fmla="*/ 3749853 h 3749853"/>
            </a:gdLst>
            <a:ahLst/>
            <a:cxnLst>
              <a:cxn ang="0">
                <a:pos x="connsiteX0" y="connsiteY0"/>
              </a:cxn>
              <a:cxn ang="0">
                <a:pos x="connsiteX1" y="connsiteY1"/>
              </a:cxn>
              <a:cxn ang="0">
                <a:pos x="connsiteX2" y="connsiteY2"/>
              </a:cxn>
              <a:cxn ang="0">
                <a:pos x="connsiteX3" y="connsiteY3"/>
              </a:cxn>
            </a:cxnLst>
            <a:rect l="l" t="t" r="r" b="b"/>
            <a:pathLst>
              <a:path w="2681312" h="3749853">
                <a:moveTo>
                  <a:pt x="0" y="0"/>
                </a:moveTo>
                <a:lnTo>
                  <a:pt x="2681312" y="0"/>
                </a:lnTo>
                <a:lnTo>
                  <a:pt x="2681312" y="3749853"/>
                </a:lnTo>
                <a:lnTo>
                  <a:pt x="0" y="3749853"/>
                </a:lnTo>
                <a:close/>
              </a:path>
            </a:pathLst>
          </a:custGeom>
        </p:spPr>
        <p:txBody>
          <a:bodyPr wrap="square">
            <a:noAutofit/>
          </a:bodyPr>
          <a:lstStyle>
            <a:lvl1pPr marL="0" indent="0">
              <a:buFontTx/>
              <a:buNone/>
              <a:defRPr sz="1200">
                <a:latin typeface="Gilroy Bold" panose="00000800000000000000" pitchFamily="50" charset="0"/>
                <a:ea typeface="Open Sans" panose="020B0606030504020204" pitchFamily="34" charset="0"/>
                <a:cs typeface="Open Sans" panose="020B0606030504020204" pitchFamily="34" charset="0"/>
              </a:defRPr>
            </a:lvl1pPr>
          </a:lstStyle>
          <a:p>
            <a:r>
              <a:rPr lang="en-US" dirty="0"/>
              <a:t>Picture</a:t>
            </a:r>
          </a:p>
        </p:txBody>
      </p:sp>
    </p:spTree>
    <p:extLst>
      <p:ext uri="{BB962C8B-B14F-4D97-AF65-F5344CB8AC3E}">
        <p14:creationId xmlns:p14="http://schemas.microsoft.com/office/powerpoint/2010/main" val="3729781166"/>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137_Full Image without Header &amp; Footer">
    <p:spTree>
      <p:nvGrpSpPr>
        <p:cNvPr id="1" name=""/>
        <p:cNvGrpSpPr/>
        <p:nvPr/>
      </p:nvGrpSpPr>
      <p:grpSpPr>
        <a:xfrm>
          <a:off x="0" y="0"/>
          <a:ext cx="0" cy="0"/>
          <a:chOff x="0" y="0"/>
          <a:chExt cx="0" cy="0"/>
        </a:xfrm>
      </p:grpSpPr>
      <p:pic>
        <p:nvPicPr>
          <p:cNvPr id="3" name="Picture 2" descr="A green and blue gradient&#10;&#10;Description automatically generated">
            <a:extLst>
              <a:ext uri="{FF2B5EF4-FFF2-40B4-BE49-F238E27FC236}">
                <a16:creationId xmlns:a16="http://schemas.microsoft.com/office/drawing/2014/main" id="{ABEB93C1-602E-B0A3-F13E-005F1B5DBEA3}"/>
              </a:ext>
            </a:extLst>
          </p:cNvPr>
          <p:cNvPicPr>
            <a:picLocks noChangeAspect="1"/>
          </p:cNvPicPr>
          <p:nvPr userDrawn="1"/>
        </p:nvPicPr>
        <p:blipFill>
          <a:blip r:embed="rId2"/>
          <a:stretch>
            <a:fillRect/>
          </a:stretch>
        </p:blipFill>
        <p:spPr>
          <a:xfrm>
            <a:off x="0" y="0"/>
            <a:ext cx="12192000" cy="6858000"/>
          </a:xfrm>
          <a:prstGeom prst="rect">
            <a:avLst/>
          </a:prstGeom>
        </p:spPr>
      </p:pic>
      <p:sp>
        <p:nvSpPr>
          <p:cNvPr id="7" name="Title 11">
            <a:extLst>
              <a:ext uri="{FF2B5EF4-FFF2-40B4-BE49-F238E27FC236}">
                <a16:creationId xmlns:a16="http://schemas.microsoft.com/office/drawing/2014/main" id="{6666B46E-1A8F-99D1-B8E2-654992A3420C}"/>
              </a:ext>
            </a:extLst>
          </p:cNvPr>
          <p:cNvSpPr>
            <a:spLocks noGrp="1"/>
          </p:cNvSpPr>
          <p:nvPr>
            <p:ph type="title"/>
          </p:nvPr>
        </p:nvSpPr>
        <p:spPr>
          <a:xfrm>
            <a:off x="2675031" y="3105833"/>
            <a:ext cx="6841937" cy="646331"/>
          </a:xfrm>
          <a:noFill/>
        </p:spPr>
        <p:txBody>
          <a:bodyPr wrap="none" rtlCol="0" anchor="ctr">
            <a:spAutoFit/>
          </a:bodyPr>
          <a:lstStyle>
            <a:lvl1pPr>
              <a:defRPr lang="en-US" sz="3600" spc="100" baseline="0" dirty="0">
                <a:solidFill>
                  <a:schemeClr val="bg1"/>
                </a:solidFill>
                <a:latin typeface="Gilroy Bold" panose="00000800000000000000" pitchFamily="50" charset="0"/>
                <a:ea typeface="+mn-ea"/>
                <a:cs typeface="+mn-cs"/>
              </a:defRPr>
            </a:lvl1pPr>
          </a:lstStyle>
          <a:p>
            <a:pPr marL="0" lvl="0" indent="0">
              <a:spcBef>
                <a:spcPts val="1000"/>
              </a:spcBef>
              <a:buFontTx/>
            </a:pPr>
            <a:r>
              <a:rPr lang="de-DE" dirty="0"/>
              <a:t>Mastertitelformat bearbeiten</a:t>
            </a:r>
            <a:endParaRPr lang="en-US" dirty="0"/>
          </a:p>
        </p:txBody>
      </p:sp>
    </p:spTree>
    <p:extLst>
      <p:ext uri="{BB962C8B-B14F-4D97-AF65-F5344CB8AC3E}">
        <p14:creationId xmlns:p14="http://schemas.microsoft.com/office/powerpoint/2010/main" val="3482742265"/>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preserve="1" userDrawn="1">
  <p:cSld name="145_Full Image without Header &amp; Footer">
    <p:spTree>
      <p:nvGrpSpPr>
        <p:cNvPr id="1" name=""/>
        <p:cNvGrpSpPr/>
        <p:nvPr/>
      </p:nvGrpSpPr>
      <p:grpSpPr>
        <a:xfrm>
          <a:off x="0" y="0"/>
          <a:ext cx="0" cy="0"/>
          <a:chOff x="0" y="0"/>
          <a:chExt cx="0" cy="0"/>
        </a:xfrm>
      </p:grpSpPr>
      <p:sp>
        <p:nvSpPr>
          <p:cNvPr id="18" name="Picture Placeholder 17">
            <a:extLst>
              <a:ext uri="{FF2B5EF4-FFF2-40B4-BE49-F238E27FC236}">
                <a16:creationId xmlns:a16="http://schemas.microsoft.com/office/drawing/2014/main" id="{019DB9A6-C048-4B44-9904-108D9404291C}"/>
              </a:ext>
            </a:extLst>
          </p:cNvPr>
          <p:cNvSpPr>
            <a:spLocks noGrp="1"/>
          </p:cNvSpPr>
          <p:nvPr>
            <p:ph type="pic" sz="quarter" idx="23" hasCustomPrompt="1"/>
          </p:nvPr>
        </p:nvSpPr>
        <p:spPr>
          <a:xfrm>
            <a:off x="713222" y="2921000"/>
            <a:ext cx="1803400" cy="1803400"/>
          </a:xfrm>
          <a:custGeom>
            <a:avLst/>
            <a:gdLst>
              <a:gd name="connsiteX0" fmla="*/ 901700 w 1803400"/>
              <a:gd name="connsiteY0" fmla="*/ 0 h 1803400"/>
              <a:gd name="connsiteX1" fmla="*/ 1803400 w 1803400"/>
              <a:gd name="connsiteY1" fmla="*/ 901700 h 1803400"/>
              <a:gd name="connsiteX2" fmla="*/ 901700 w 1803400"/>
              <a:gd name="connsiteY2" fmla="*/ 1803400 h 1803400"/>
              <a:gd name="connsiteX3" fmla="*/ 0 w 1803400"/>
              <a:gd name="connsiteY3" fmla="*/ 901700 h 1803400"/>
              <a:gd name="connsiteX4" fmla="*/ 901700 w 1803400"/>
              <a:gd name="connsiteY4" fmla="*/ 0 h 1803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3400" h="1803400">
                <a:moveTo>
                  <a:pt x="901700" y="0"/>
                </a:moveTo>
                <a:cubicBezTo>
                  <a:pt x="1399695" y="0"/>
                  <a:pt x="1803400" y="403705"/>
                  <a:pt x="1803400" y="901700"/>
                </a:cubicBezTo>
                <a:cubicBezTo>
                  <a:pt x="1803400" y="1399695"/>
                  <a:pt x="1399695" y="1803400"/>
                  <a:pt x="901700" y="1803400"/>
                </a:cubicBezTo>
                <a:cubicBezTo>
                  <a:pt x="403705" y="1803400"/>
                  <a:pt x="0" y="1399695"/>
                  <a:pt x="0" y="901700"/>
                </a:cubicBezTo>
                <a:cubicBezTo>
                  <a:pt x="0" y="403705"/>
                  <a:pt x="403705" y="0"/>
                  <a:pt x="901700" y="0"/>
                </a:cubicBezTo>
                <a:close/>
              </a:path>
            </a:pathLst>
          </a:custGeom>
        </p:spPr>
        <p:txBody>
          <a:bodyPr wrap="square">
            <a:noAutofit/>
          </a:bodyPr>
          <a:lstStyle>
            <a:lvl1pPr marL="0" indent="0">
              <a:buFontTx/>
              <a:buNone/>
              <a:defRPr sz="1200">
                <a:latin typeface="Gilroy Bold" panose="00000800000000000000" pitchFamily="50" charset="0"/>
                <a:ea typeface="Open Sans" panose="020B0606030504020204" pitchFamily="34" charset="0"/>
                <a:cs typeface="Open Sans" panose="020B0606030504020204" pitchFamily="34" charset="0"/>
              </a:defRPr>
            </a:lvl1pPr>
          </a:lstStyle>
          <a:p>
            <a:r>
              <a:rPr lang="en-US" dirty="0"/>
              <a:t>Picture</a:t>
            </a:r>
          </a:p>
        </p:txBody>
      </p:sp>
      <p:sp>
        <p:nvSpPr>
          <p:cNvPr id="17" name="Picture Placeholder 16">
            <a:extLst>
              <a:ext uri="{FF2B5EF4-FFF2-40B4-BE49-F238E27FC236}">
                <a16:creationId xmlns:a16="http://schemas.microsoft.com/office/drawing/2014/main" id="{EB7C5E37-01A7-439D-8E5A-DD9F36D4523B}"/>
              </a:ext>
            </a:extLst>
          </p:cNvPr>
          <p:cNvSpPr>
            <a:spLocks noGrp="1"/>
          </p:cNvSpPr>
          <p:nvPr>
            <p:ph type="pic" sz="quarter" idx="22" hasCustomPrompt="1"/>
          </p:nvPr>
        </p:nvSpPr>
        <p:spPr>
          <a:xfrm>
            <a:off x="3046222" y="2921000"/>
            <a:ext cx="1803400" cy="1803400"/>
          </a:xfrm>
          <a:custGeom>
            <a:avLst/>
            <a:gdLst>
              <a:gd name="connsiteX0" fmla="*/ 901700 w 1803400"/>
              <a:gd name="connsiteY0" fmla="*/ 0 h 1803400"/>
              <a:gd name="connsiteX1" fmla="*/ 1803400 w 1803400"/>
              <a:gd name="connsiteY1" fmla="*/ 901700 h 1803400"/>
              <a:gd name="connsiteX2" fmla="*/ 901700 w 1803400"/>
              <a:gd name="connsiteY2" fmla="*/ 1803400 h 1803400"/>
              <a:gd name="connsiteX3" fmla="*/ 0 w 1803400"/>
              <a:gd name="connsiteY3" fmla="*/ 901700 h 1803400"/>
              <a:gd name="connsiteX4" fmla="*/ 901700 w 1803400"/>
              <a:gd name="connsiteY4" fmla="*/ 0 h 1803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3400" h="1803400">
                <a:moveTo>
                  <a:pt x="901700" y="0"/>
                </a:moveTo>
                <a:cubicBezTo>
                  <a:pt x="1399695" y="0"/>
                  <a:pt x="1803400" y="403705"/>
                  <a:pt x="1803400" y="901700"/>
                </a:cubicBezTo>
                <a:cubicBezTo>
                  <a:pt x="1803400" y="1399695"/>
                  <a:pt x="1399695" y="1803400"/>
                  <a:pt x="901700" y="1803400"/>
                </a:cubicBezTo>
                <a:cubicBezTo>
                  <a:pt x="403705" y="1803400"/>
                  <a:pt x="0" y="1399695"/>
                  <a:pt x="0" y="901700"/>
                </a:cubicBezTo>
                <a:cubicBezTo>
                  <a:pt x="0" y="403705"/>
                  <a:pt x="403705" y="0"/>
                  <a:pt x="901700" y="0"/>
                </a:cubicBezTo>
                <a:close/>
              </a:path>
            </a:pathLst>
          </a:custGeom>
        </p:spPr>
        <p:txBody>
          <a:bodyPr wrap="square">
            <a:noAutofit/>
          </a:bodyPr>
          <a:lstStyle>
            <a:lvl1pPr marL="0" indent="0">
              <a:buFontTx/>
              <a:buNone/>
              <a:defRPr sz="1200">
                <a:latin typeface="Gilroy Bold" panose="00000800000000000000" pitchFamily="50" charset="0"/>
                <a:ea typeface="Open Sans" panose="020B0606030504020204" pitchFamily="34" charset="0"/>
                <a:cs typeface="Open Sans" panose="020B0606030504020204" pitchFamily="34" charset="0"/>
              </a:defRPr>
            </a:lvl1pPr>
          </a:lstStyle>
          <a:p>
            <a:r>
              <a:rPr lang="en-US" dirty="0"/>
              <a:t>Picture</a:t>
            </a:r>
          </a:p>
        </p:txBody>
      </p:sp>
      <p:sp>
        <p:nvSpPr>
          <p:cNvPr id="10" name="Date Placeholder 9">
            <a:extLst>
              <a:ext uri="{FF2B5EF4-FFF2-40B4-BE49-F238E27FC236}">
                <a16:creationId xmlns:a16="http://schemas.microsoft.com/office/drawing/2014/main" id="{430CBA46-36AA-4014-8E8F-D905D1222651}"/>
              </a:ext>
            </a:extLst>
          </p:cNvPr>
          <p:cNvSpPr>
            <a:spLocks noGrp="1"/>
          </p:cNvSpPr>
          <p:nvPr>
            <p:ph type="dt" sz="half" idx="10"/>
          </p:nvPr>
        </p:nvSpPr>
        <p:spPr>
          <a:xfrm>
            <a:off x="7621035" y="6246626"/>
            <a:ext cx="1752600" cy="365125"/>
          </a:xfrm>
          <a:prstGeom prst="rect">
            <a:avLst/>
          </a:prstGeom>
        </p:spPr>
        <p:txBody>
          <a:bodyPr/>
          <a:lstStyle>
            <a:lvl1pPr>
              <a:defRPr/>
            </a:lvl1pPr>
          </a:lstStyle>
          <a:p>
            <a:endParaRPr lang="en-US" dirty="0"/>
          </a:p>
        </p:txBody>
      </p:sp>
      <p:sp>
        <p:nvSpPr>
          <p:cNvPr id="11" name="Footer Placeholder 10">
            <a:extLst>
              <a:ext uri="{FF2B5EF4-FFF2-40B4-BE49-F238E27FC236}">
                <a16:creationId xmlns:a16="http://schemas.microsoft.com/office/drawing/2014/main" id="{0F4D5120-9DBC-474C-A95A-343DD37B99DF}"/>
              </a:ext>
            </a:extLst>
          </p:cNvPr>
          <p:cNvSpPr>
            <a:spLocks noGrp="1"/>
          </p:cNvSpPr>
          <p:nvPr>
            <p:ph type="ftr" sz="quarter" idx="11"/>
          </p:nvPr>
        </p:nvSpPr>
        <p:spPr>
          <a:xfrm>
            <a:off x="9621022" y="6246626"/>
            <a:ext cx="1512294" cy="365125"/>
          </a:xfrm>
          <a:prstGeom prst="rect">
            <a:avLst/>
          </a:prstGeom>
        </p:spPr>
        <p:txBody>
          <a:bodyPr/>
          <a:lstStyle>
            <a:lvl1pPr algn="l">
              <a:defRPr/>
            </a:lvl1pPr>
          </a:lstStyle>
          <a:p>
            <a:endParaRPr lang="en-US" dirty="0"/>
          </a:p>
        </p:txBody>
      </p:sp>
      <p:sp>
        <p:nvSpPr>
          <p:cNvPr id="12" name="Title 11">
            <a:extLst>
              <a:ext uri="{FF2B5EF4-FFF2-40B4-BE49-F238E27FC236}">
                <a16:creationId xmlns:a16="http://schemas.microsoft.com/office/drawing/2014/main" id="{26122FCE-F372-4FF9-98DB-DF189302FD42}"/>
              </a:ext>
            </a:extLst>
          </p:cNvPr>
          <p:cNvSpPr>
            <a:spLocks noGrp="1"/>
          </p:cNvSpPr>
          <p:nvPr>
            <p:ph type="title"/>
          </p:nvPr>
        </p:nvSpPr>
        <p:spPr>
          <a:xfrm>
            <a:off x="573520" y="720725"/>
            <a:ext cx="10515600" cy="787400"/>
          </a:xfrm>
        </p:spPr>
        <p:txBody>
          <a:bodyPr/>
          <a:lstStyle>
            <a:lvl1pPr algn="l">
              <a:defRPr/>
            </a:lvl1pPr>
          </a:lstStyle>
          <a:p>
            <a:r>
              <a:rPr lang="de-DE"/>
              <a:t>Mastertitelformat bearbeiten</a:t>
            </a:r>
            <a:endParaRPr lang="en-US" dirty="0"/>
          </a:p>
        </p:txBody>
      </p:sp>
      <p:sp>
        <p:nvSpPr>
          <p:cNvPr id="13" name="TextBox 12">
            <a:extLst>
              <a:ext uri="{FF2B5EF4-FFF2-40B4-BE49-F238E27FC236}">
                <a16:creationId xmlns:a16="http://schemas.microsoft.com/office/drawing/2014/main" id="{6537D019-FD2C-4F36-B5C9-871ADBA75302}"/>
              </a:ext>
            </a:extLst>
          </p:cNvPr>
          <p:cNvSpPr txBox="1"/>
          <p:nvPr userDrawn="1"/>
        </p:nvSpPr>
        <p:spPr>
          <a:xfrm>
            <a:off x="580663" y="551295"/>
            <a:ext cx="5821682" cy="276999"/>
          </a:xfrm>
          <a:prstGeom prst="rect">
            <a:avLst/>
          </a:prstGeom>
          <a:noFill/>
        </p:spPr>
        <p:txBody>
          <a:bodyPr wrap="square" rtlCol="0">
            <a:spAutoFit/>
          </a:bodyPr>
          <a:lstStyle/>
          <a:p>
            <a:pPr algn="l"/>
            <a:r>
              <a:rPr lang="en-US" sz="1200" spc="100" dirty="0">
                <a:latin typeface="Gilroy Light" panose="00000400000000000000" pitchFamily="50" charset="0"/>
                <a:ea typeface="Open Sans Semibold" panose="020B0706030804020204" pitchFamily="34" charset="0"/>
                <a:cs typeface="Open Sans Semibold" panose="020B0706030804020204" pitchFamily="34" charset="0"/>
              </a:rPr>
              <a:t>Corporate Business Plan</a:t>
            </a:r>
          </a:p>
        </p:txBody>
      </p:sp>
      <p:cxnSp>
        <p:nvCxnSpPr>
          <p:cNvPr id="14" name="Straight Connector 13">
            <a:extLst>
              <a:ext uri="{FF2B5EF4-FFF2-40B4-BE49-F238E27FC236}">
                <a16:creationId xmlns:a16="http://schemas.microsoft.com/office/drawing/2014/main" id="{085246DE-E5D8-4CEE-9EC1-B8FEF23440D5}"/>
              </a:ext>
            </a:extLst>
          </p:cNvPr>
          <p:cNvCxnSpPr>
            <a:cxnSpLocks/>
          </p:cNvCxnSpPr>
          <p:nvPr userDrawn="1"/>
        </p:nvCxnSpPr>
        <p:spPr>
          <a:xfrm>
            <a:off x="678296" y="1608815"/>
            <a:ext cx="667657"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16" name="Picture Placeholder 15">
            <a:extLst>
              <a:ext uri="{FF2B5EF4-FFF2-40B4-BE49-F238E27FC236}">
                <a16:creationId xmlns:a16="http://schemas.microsoft.com/office/drawing/2014/main" id="{DD0C8EB5-55E8-4D69-A8AE-8AEFF48D0AC1}"/>
              </a:ext>
            </a:extLst>
          </p:cNvPr>
          <p:cNvSpPr>
            <a:spLocks noGrp="1"/>
          </p:cNvSpPr>
          <p:nvPr>
            <p:ph type="pic" sz="quarter" idx="21" hasCustomPrompt="1"/>
          </p:nvPr>
        </p:nvSpPr>
        <p:spPr>
          <a:xfrm>
            <a:off x="5379222" y="2921000"/>
            <a:ext cx="1803400" cy="1803400"/>
          </a:xfrm>
          <a:custGeom>
            <a:avLst/>
            <a:gdLst>
              <a:gd name="connsiteX0" fmla="*/ 901700 w 1803400"/>
              <a:gd name="connsiteY0" fmla="*/ 0 h 1803400"/>
              <a:gd name="connsiteX1" fmla="*/ 1803400 w 1803400"/>
              <a:gd name="connsiteY1" fmla="*/ 901700 h 1803400"/>
              <a:gd name="connsiteX2" fmla="*/ 901700 w 1803400"/>
              <a:gd name="connsiteY2" fmla="*/ 1803400 h 1803400"/>
              <a:gd name="connsiteX3" fmla="*/ 0 w 1803400"/>
              <a:gd name="connsiteY3" fmla="*/ 901700 h 1803400"/>
              <a:gd name="connsiteX4" fmla="*/ 901700 w 1803400"/>
              <a:gd name="connsiteY4" fmla="*/ 0 h 1803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3400" h="1803400">
                <a:moveTo>
                  <a:pt x="901700" y="0"/>
                </a:moveTo>
                <a:cubicBezTo>
                  <a:pt x="1399695" y="0"/>
                  <a:pt x="1803400" y="403705"/>
                  <a:pt x="1803400" y="901700"/>
                </a:cubicBezTo>
                <a:cubicBezTo>
                  <a:pt x="1803400" y="1399695"/>
                  <a:pt x="1399695" y="1803400"/>
                  <a:pt x="901700" y="1803400"/>
                </a:cubicBezTo>
                <a:cubicBezTo>
                  <a:pt x="403705" y="1803400"/>
                  <a:pt x="0" y="1399695"/>
                  <a:pt x="0" y="901700"/>
                </a:cubicBezTo>
                <a:cubicBezTo>
                  <a:pt x="0" y="403705"/>
                  <a:pt x="403705" y="0"/>
                  <a:pt x="901700" y="0"/>
                </a:cubicBezTo>
                <a:close/>
              </a:path>
            </a:pathLst>
          </a:custGeom>
        </p:spPr>
        <p:txBody>
          <a:bodyPr wrap="square">
            <a:noAutofit/>
          </a:bodyPr>
          <a:lstStyle>
            <a:lvl1pPr marL="0" indent="0">
              <a:buFontTx/>
              <a:buNone/>
              <a:defRPr sz="1200">
                <a:latin typeface="Gilroy Bold" panose="00000800000000000000" pitchFamily="50" charset="0"/>
                <a:ea typeface="Open Sans" panose="020B0606030504020204" pitchFamily="34" charset="0"/>
                <a:cs typeface="Open Sans" panose="020B0606030504020204" pitchFamily="34" charset="0"/>
              </a:defRPr>
            </a:lvl1pPr>
          </a:lstStyle>
          <a:p>
            <a:r>
              <a:rPr lang="en-US" dirty="0"/>
              <a:t>Picture</a:t>
            </a:r>
          </a:p>
        </p:txBody>
      </p:sp>
    </p:spTree>
    <p:extLst>
      <p:ext uri="{BB962C8B-B14F-4D97-AF65-F5344CB8AC3E}">
        <p14:creationId xmlns:p14="http://schemas.microsoft.com/office/powerpoint/2010/main" val="1163929091"/>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preserve="1" userDrawn="1">
  <p:cSld name="144_Full Image without Header &amp; Footer">
    <p:spTree>
      <p:nvGrpSpPr>
        <p:cNvPr id="1" name=""/>
        <p:cNvGrpSpPr/>
        <p:nvPr/>
      </p:nvGrpSpPr>
      <p:grpSpPr>
        <a:xfrm>
          <a:off x="0" y="0"/>
          <a:ext cx="0" cy="0"/>
          <a:chOff x="0" y="0"/>
          <a:chExt cx="0" cy="0"/>
        </a:xfrm>
      </p:grpSpPr>
      <p:sp>
        <p:nvSpPr>
          <p:cNvPr id="10" name="Date Placeholder 9">
            <a:extLst>
              <a:ext uri="{FF2B5EF4-FFF2-40B4-BE49-F238E27FC236}">
                <a16:creationId xmlns:a16="http://schemas.microsoft.com/office/drawing/2014/main" id="{430CBA46-36AA-4014-8E8F-D905D1222651}"/>
              </a:ext>
            </a:extLst>
          </p:cNvPr>
          <p:cNvSpPr>
            <a:spLocks noGrp="1"/>
          </p:cNvSpPr>
          <p:nvPr>
            <p:ph type="dt" sz="half" idx="10"/>
          </p:nvPr>
        </p:nvSpPr>
        <p:spPr>
          <a:xfrm>
            <a:off x="7621035" y="6246626"/>
            <a:ext cx="1752600" cy="365125"/>
          </a:xfrm>
          <a:prstGeom prst="rect">
            <a:avLst/>
          </a:prstGeom>
        </p:spPr>
        <p:txBody>
          <a:bodyPr/>
          <a:lstStyle>
            <a:lvl1pPr>
              <a:defRPr/>
            </a:lvl1pPr>
          </a:lstStyle>
          <a:p>
            <a:endParaRPr lang="en-US" dirty="0"/>
          </a:p>
        </p:txBody>
      </p:sp>
      <p:sp>
        <p:nvSpPr>
          <p:cNvPr id="11" name="Footer Placeholder 10">
            <a:extLst>
              <a:ext uri="{FF2B5EF4-FFF2-40B4-BE49-F238E27FC236}">
                <a16:creationId xmlns:a16="http://schemas.microsoft.com/office/drawing/2014/main" id="{0F4D5120-9DBC-474C-A95A-343DD37B99DF}"/>
              </a:ext>
            </a:extLst>
          </p:cNvPr>
          <p:cNvSpPr>
            <a:spLocks noGrp="1"/>
          </p:cNvSpPr>
          <p:nvPr>
            <p:ph type="ftr" sz="quarter" idx="11"/>
          </p:nvPr>
        </p:nvSpPr>
        <p:spPr>
          <a:xfrm>
            <a:off x="9621022" y="6246626"/>
            <a:ext cx="1512294" cy="365125"/>
          </a:xfrm>
          <a:prstGeom prst="rect">
            <a:avLst/>
          </a:prstGeom>
        </p:spPr>
        <p:txBody>
          <a:bodyPr/>
          <a:lstStyle>
            <a:lvl1pPr algn="l">
              <a:defRPr/>
            </a:lvl1pPr>
          </a:lstStyle>
          <a:p>
            <a:endParaRPr lang="en-US" dirty="0"/>
          </a:p>
        </p:txBody>
      </p:sp>
      <p:sp>
        <p:nvSpPr>
          <p:cNvPr id="12" name="Title 11">
            <a:extLst>
              <a:ext uri="{FF2B5EF4-FFF2-40B4-BE49-F238E27FC236}">
                <a16:creationId xmlns:a16="http://schemas.microsoft.com/office/drawing/2014/main" id="{26122FCE-F372-4FF9-98DB-DF189302FD42}"/>
              </a:ext>
            </a:extLst>
          </p:cNvPr>
          <p:cNvSpPr>
            <a:spLocks noGrp="1"/>
          </p:cNvSpPr>
          <p:nvPr>
            <p:ph type="title"/>
          </p:nvPr>
        </p:nvSpPr>
        <p:spPr>
          <a:xfrm>
            <a:off x="573520" y="720725"/>
            <a:ext cx="10515600" cy="787400"/>
          </a:xfrm>
        </p:spPr>
        <p:txBody>
          <a:bodyPr/>
          <a:lstStyle>
            <a:lvl1pPr algn="l">
              <a:defRPr/>
            </a:lvl1pPr>
          </a:lstStyle>
          <a:p>
            <a:r>
              <a:rPr lang="de-DE"/>
              <a:t>Mastertitelformat bearbeiten</a:t>
            </a:r>
            <a:endParaRPr lang="en-US" dirty="0"/>
          </a:p>
        </p:txBody>
      </p:sp>
      <p:sp>
        <p:nvSpPr>
          <p:cNvPr id="13" name="TextBox 12">
            <a:extLst>
              <a:ext uri="{FF2B5EF4-FFF2-40B4-BE49-F238E27FC236}">
                <a16:creationId xmlns:a16="http://schemas.microsoft.com/office/drawing/2014/main" id="{6537D019-FD2C-4F36-B5C9-871ADBA75302}"/>
              </a:ext>
            </a:extLst>
          </p:cNvPr>
          <p:cNvSpPr txBox="1"/>
          <p:nvPr userDrawn="1"/>
        </p:nvSpPr>
        <p:spPr>
          <a:xfrm>
            <a:off x="580663" y="551295"/>
            <a:ext cx="5821682" cy="276999"/>
          </a:xfrm>
          <a:prstGeom prst="rect">
            <a:avLst/>
          </a:prstGeom>
          <a:noFill/>
        </p:spPr>
        <p:txBody>
          <a:bodyPr wrap="square" rtlCol="0">
            <a:spAutoFit/>
          </a:bodyPr>
          <a:lstStyle/>
          <a:p>
            <a:pPr algn="l"/>
            <a:r>
              <a:rPr lang="en-US" sz="1200" spc="100" dirty="0">
                <a:latin typeface="Gilroy Light" panose="00000400000000000000" pitchFamily="50" charset="0"/>
                <a:ea typeface="Open Sans Semibold" panose="020B0706030804020204" pitchFamily="34" charset="0"/>
                <a:cs typeface="Open Sans Semibold" panose="020B0706030804020204" pitchFamily="34" charset="0"/>
              </a:rPr>
              <a:t>Corporate Business Plan</a:t>
            </a:r>
          </a:p>
        </p:txBody>
      </p:sp>
      <p:cxnSp>
        <p:nvCxnSpPr>
          <p:cNvPr id="14" name="Straight Connector 13">
            <a:extLst>
              <a:ext uri="{FF2B5EF4-FFF2-40B4-BE49-F238E27FC236}">
                <a16:creationId xmlns:a16="http://schemas.microsoft.com/office/drawing/2014/main" id="{085246DE-E5D8-4CEE-9EC1-B8FEF23440D5}"/>
              </a:ext>
            </a:extLst>
          </p:cNvPr>
          <p:cNvCxnSpPr>
            <a:cxnSpLocks/>
          </p:cNvCxnSpPr>
          <p:nvPr userDrawn="1"/>
        </p:nvCxnSpPr>
        <p:spPr>
          <a:xfrm>
            <a:off x="678296" y="1608815"/>
            <a:ext cx="667657"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15" name="Picture Placeholder 14">
            <a:extLst>
              <a:ext uri="{FF2B5EF4-FFF2-40B4-BE49-F238E27FC236}">
                <a16:creationId xmlns:a16="http://schemas.microsoft.com/office/drawing/2014/main" id="{8A305907-FDB1-40ED-B5BD-5633C0304CF6}"/>
              </a:ext>
            </a:extLst>
          </p:cNvPr>
          <p:cNvSpPr>
            <a:spLocks noGrp="1"/>
          </p:cNvSpPr>
          <p:nvPr>
            <p:ph type="pic" sz="quarter" idx="20" hasCustomPrompt="1"/>
          </p:nvPr>
        </p:nvSpPr>
        <p:spPr>
          <a:xfrm>
            <a:off x="4368800" y="4203700"/>
            <a:ext cx="1727200" cy="1765299"/>
          </a:xfrm>
          <a:custGeom>
            <a:avLst/>
            <a:gdLst>
              <a:gd name="connsiteX0" fmla="*/ 0 w 1727200"/>
              <a:gd name="connsiteY0" fmla="*/ 0 h 1765299"/>
              <a:gd name="connsiteX1" fmla="*/ 1727200 w 1727200"/>
              <a:gd name="connsiteY1" fmla="*/ 0 h 1765299"/>
              <a:gd name="connsiteX2" fmla="*/ 1727200 w 1727200"/>
              <a:gd name="connsiteY2" fmla="*/ 1765299 h 1765299"/>
              <a:gd name="connsiteX3" fmla="*/ 0 w 1727200"/>
              <a:gd name="connsiteY3" fmla="*/ 1765299 h 1765299"/>
            </a:gdLst>
            <a:ahLst/>
            <a:cxnLst>
              <a:cxn ang="0">
                <a:pos x="connsiteX0" y="connsiteY0"/>
              </a:cxn>
              <a:cxn ang="0">
                <a:pos x="connsiteX1" y="connsiteY1"/>
              </a:cxn>
              <a:cxn ang="0">
                <a:pos x="connsiteX2" y="connsiteY2"/>
              </a:cxn>
              <a:cxn ang="0">
                <a:pos x="connsiteX3" y="connsiteY3"/>
              </a:cxn>
            </a:cxnLst>
            <a:rect l="l" t="t" r="r" b="b"/>
            <a:pathLst>
              <a:path w="1727200" h="1765299">
                <a:moveTo>
                  <a:pt x="0" y="0"/>
                </a:moveTo>
                <a:lnTo>
                  <a:pt x="1727200" y="0"/>
                </a:lnTo>
                <a:lnTo>
                  <a:pt x="1727200" y="1765299"/>
                </a:lnTo>
                <a:lnTo>
                  <a:pt x="0" y="1765299"/>
                </a:lnTo>
                <a:close/>
              </a:path>
            </a:pathLst>
          </a:custGeom>
        </p:spPr>
        <p:txBody>
          <a:bodyPr wrap="square">
            <a:noAutofit/>
          </a:bodyPr>
          <a:lstStyle>
            <a:lvl1pPr marL="0" indent="0">
              <a:buFontTx/>
              <a:buNone/>
              <a:defRPr sz="1200">
                <a:latin typeface="Gilroy Bold" panose="00000800000000000000" pitchFamily="50" charset="0"/>
                <a:ea typeface="Open Sans" panose="020B0606030504020204" pitchFamily="34" charset="0"/>
                <a:cs typeface="Open Sans" panose="020B0606030504020204" pitchFamily="34" charset="0"/>
              </a:defRPr>
            </a:lvl1pPr>
          </a:lstStyle>
          <a:p>
            <a:r>
              <a:rPr lang="en-US" dirty="0"/>
              <a:t>Picture</a:t>
            </a:r>
          </a:p>
        </p:txBody>
      </p:sp>
      <p:sp>
        <p:nvSpPr>
          <p:cNvPr id="17" name="Picture Placeholder 16">
            <a:extLst>
              <a:ext uri="{FF2B5EF4-FFF2-40B4-BE49-F238E27FC236}">
                <a16:creationId xmlns:a16="http://schemas.microsoft.com/office/drawing/2014/main" id="{4D4D30B4-0605-4AE6-955F-1BA759129DBD}"/>
              </a:ext>
            </a:extLst>
          </p:cNvPr>
          <p:cNvSpPr>
            <a:spLocks noGrp="1"/>
          </p:cNvSpPr>
          <p:nvPr>
            <p:ph type="pic" sz="quarter" idx="21" hasCustomPrompt="1"/>
          </p:nvPr>
        </p:nvSpPr>
        <p:spPr>
          <a:xfrm>
            <a:off x="6096000" y="2219146"/>
            <a:ext cx="5544704" cy="3749853"/>
          </a:xfrm>
          <a:custGeom>
            <a:avLst/>
            <a:gdLst>
              <a:gd name="connsiteX0" fmla="*/ 0 w 5544704"/>
              <a:gd name="connsiteY0" fmla="*/ 0 h 3749853"/>
              <a:gd name="connsiteX1" fmla="*/ 5544704 w 5544704"/>
              <a:gd name="connsiteY1" fmla="*/ 0 h 3749853"/>
              <a:gd name="connsiteX2" fmla="*/ 5544704 w 5544704"/>
              <a:gd name="connsiteY2" fmla="*/ 3749853 h 3749853"/>
              <a:gd name="connsiteX3" fmla="*/ 0 w 5544704"/>
              <a:gd name="connsiteY3" fmla="*/ 3749853 h 3749853"/>
            </a:gdLst>
            <a:ahLst/>
            <a:cxnLst>
              <a:cxn ang="0">
                <a:pos x="connsiteX0" y="connsiteY0"/>
              </a:cxn>
              <a:cxn ang="0">
                <a:pos x="connsiteX1" y="connsiteY1"/>
              </a:cxn>
              <a:cxn ang="0">
                <a:pos x="connsiteX2" y="connsiteY2"/>
              </a:cxn>
              <a:cxn ang="0">
                <a:pos x="connsiteX3" y="connsiteY3"/>
              </a:cxn>
            </a:cxnLst>
            <a:rect l="l" t="t" r="r" b="b"/>
            <a:pathLst>
              <a:path w="5544704" h="3749853">
                <a:moveTo>
                  <a:pt x="0" y="0"/>
                </a:moveTo>
                <a:lnTo>
                  <a:pt x="5544704" y="0"/>
                </a:lnTo>
                <a:lnTo>
                  <a:pt x="5544704" y="3749853"/>
                </a:lnTo>
                <a:lnTo>
                  <a:pt x="0" y="3749853"/>
                </a:lnTo>
                <a:close/>
              </a:path>
            </a:pathLst>
          </a:custGeom>
        </p:spPr>
        <p:txBody>
          <a:bodyPr wrap="square">
            <a:noAutofit/>
          </a:bodyPr>
          <a:lstStyle>
            <a:lvl1pPr marL="0" indent="0">
              <a:buFontTx/>
              <a:buNone/>
              <a:defRPr sz="1200">
                <a:latin typeface="Gilroy Bold" panose="00000800000000000000" pitchFamily="50" charset="0"/>
                <a:ea typeface="Open Sans" panose="020B0606030504020204" pitchFamily="34" charset="0"/>
                <a:cs typeface="Open Sans" panose="020B0606030504020204" pitchFamily="34" charset="0"/>
              </a:defRPr>
            </a:lvl1pPr>
          </a:lstStyle>
          <a:p>
            <a:r>
              <a:rPr lang="en-US" dirty="0"/>
              <a:t>Picture</a:t>
            </a:r>
          </a:p>
        </p:txBody>
      </p:sp>
    </p:spTree>
    <p:extLst>
      <p:ext uri="{BB962C8B-B14F-4D97-AF65-F5344CB8AC3E}">
        <p14:creationId xmlns:p14="http://schemas.microsoft.com/office/powerpoint/2010/main" val="1956105991"/>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preserve="1" userDrawn="1">
  <p:cSld name="143_Full Image without Header &amp; Footer">
    <p:spTree>
      <p:nvGrpSpPr>
        <p:cNvPr id="1" name=""/>
        <p:cNvGrpSpPr/>
        <p:nvPr/>
      </p:nvGrpSpPr>
      <p:grpSpPr>
        <a:xfrm>
          <a:off x="0" y="0"/>
          <a:ext cx="0" cy="0"/>
          <a:chOff x="0" y="0"/>
          <a:chExt cx="0" cy="0"/>
        </a:xfrm>
      </p:grpSpPr>
      <p:sp>
        <p:nvSpPr>
          <p:cNvPr id="18" name="Picture Placeholder 17">
            <a:extLst>
              <a:ext uri="{FF2B5EF4-FFF2-40B4-BE49-F238E27FC236}">
                <a16:creationId xmlns:a16="http://schemas.microsoft.com/office/drawing/2014/main" id="{77B9A0D6-79B9-441A-A773-98A6D39FF32E}"/>
              </a:ext>
            </a:extLst>
          </p:cNvPr>
          <p:cNvSpPr>
            <a:spLocks noGrp="1"/>
          </p:cNvSpPr>
          <p:nvPr>
            <p:ph type="pic" sz="quarter" idx="18" hasCustomPrompt="1"/>
          </p:nvPr>
        </p:nvSpPr>
        <p:spPr>
          <a:xfrm>
            <a:off x="6324600" y="2838450"/>
            <a:ext cx="1771650" cy="1771650"/>
          </a:xfrm>
          <a:custGeom>
            <a:avLst/>
            <a:gdLst>
              <a:gd name="connsiteX0" fmla="*/ 0 w 1771650"/>
              <a:gd name="connsiteY0" fmla="*/ 0 h 1771650"/>
              <a:gd name="connsiteX1" fmla="*/ 1771650 w 1771650"/>
              <a:gd name="connsiteY1" fmla="*/ 0 h 1771650"/>
              <a:gd name="connsiteX2" fmla="*/ 1771650 w 1771650"/>
              <a:gd name="connsiteY2" fmla="*/ 1771650 h 1771650"/>
              <a:gd name="connsiteX3" fmla="*/ 0 w 1771650"/>
              <a:gd name="connsiteY3" fmla="*/ 1771650 h 1771650"/>
            </a:gdLst>
            <a:ahLst/>
            <a:cxnLst>
              <a:cxn ang="0">
                <a:pos x="connsiteX0" y="connsiteY0"/>
              </a:cxn>
              <a:cxn ang="0">
                <a:pos x="connsiteX1" y="connsiteY1"/>
              </a:cxn>
              <a:cxn ang="0">
                <a:pos x="connsiteX2" y="connsiteY2"/>
              </a:cxn>
              <a:cxn ang="0">
                <a:pos x="connsiteX3" y="connsiteY3"/>
              </a:cxn>
            </a:cxnLst>
            <a:rect l="l" t="t" r="r" b="b"/>
            <a:pathLst>
              <a:path w="1771650" h="1771650">
                <a:moveTo>
                  <a:pt x="0" y="0"/>
                </a:moveTo>
                <a:lnTo>
                  <a:pt x="1771650" y="0"/>
                </a:lnTo>
                <a:lnTo>
                  <a:pt x="1771650" y="1771650"/>
                </a:lnTo>
                <a:lnTo>
                  <a:pt x="0" y="1771650"/>
                </a:lnTo>
                <a:close/>
              </a:path>
            </a:pathLst>
          </a:custGeom>
        </p:spPr>
        <p:txBody>
          <a:bodyPr wrap="square">
            <a:noAutofit/>
          </a:bodyPr>
          <a:lstStyle>
            <a:lvl1pPr marL="0" indent="0">
              <a:buFontTx/>
              <a:buNone/>
              <a:defRPr sz="1200">
                <a:latin typeface="Gilroy Bold" panose="00000800000000000000" pitchFamily="50" charset="0"/>
                <a:ea typeface="Open Sans" panose="020B0606030504020204" pitchFamily="34" charset="0"/>
                <a:cs typeface="Open Sans" panose="020B0606030504020204" pitchFamily="34" charset="0"/>
              </a:defRPr>
            </a:lvl1pPr>
          </a:lstStyle>
          <a:p>
            <a:r>
              <a:rPr lang="en-US" dirty="0"/>
              <a:t>Picture</a:t>
            </a:r>
          </a:p>
        </p:txBody>
      </p:sp>
      <p:sp>
        <p:nvSpPr>
          <p:cNvPr id="19" name="Picture Placeholder 18">
            <a:extLst>
              <a:ext uri="{FF2B5EF4-FFF2-40B4-BE49-F238E27FC236}">
                <a16:creationId xmlns:a16="http://schemas.microsoft.com/office/drawing/2014/main" id="{F3C75811-76B2-4593-817C-47088AFC97A9}"/>
              </a:ext>
            </a:extLst>
          </p:cNvPr>
          <p:cNvSpPr>
            <a:spLocks noGrp="1"/>
          </p:cNvSpPr>
          <p:nvPr>
            <p:ph type="pic" sz="quarter" idx="19" hasCustomPrompt="1"/>
          </p:nvPr>
        </p:nvSpPr>
        <p:spPr>
          <a:xfrm>
            <a:off x="4095750" y="2838450"/>
            <a:ext cx="1771650" cy="1771650"/>
          </a:xfrm>
          <a:custGeom>
            <a:avLst/>
            <a:gdLst>
              <a:gd name="connsiteX0" fmla="*/ 0 w 1771650"/>
              <a:gd name="connsiteY0" fmla="*/ 0 h 1771650"/>
              <a:gd name="connsiteX1" fmla="*/ 1771650 w 1771650"/>
              <a:gd name="connsiteY1" fmla="*/ 0 h 1771650"/>
              <a:gd name="connsiteX2" fmla="*/ 1771650 w 1771650"/>
              <a:gd name="connsiteY2" fmla="*/ 1771650 h 1771650"/>
              <a:gd name="connsiteX3" fmla="*/ 0 w 1771650"/>
              <a:gd name="connsiteY3" fmla="*/ 1771650 h 1771650"/>
            </a:gdLst>
            <a:ahLst/>
            <a:cxnLst>
              <a:cxn ang="0">
                <a:pos x="connsiteX0" y="connsiteY0"/>
              </a:cxn>
              <a:cxn ang="0">
                <a:pos x="connsiteX1" y="connsiteY1"/>
              </a:cxn>
              <a:cxn ang="0">
                <a:pos x="connsiteX2" y="connsiteY2"/>
              </a:cxn>
              <a:cxn ang="0">
                <a:pos x="connsiteX3" y="connsiteY3"/>
              </a:cxn>
            </a:cxnLst>
            <a:rect l="l" t="t" r="r" b="b"/>
            <a:pathLst>
              <a:path w="1771650" h="1771650">
                <a:moveTo>
                  <a:pt x="0" y="0"/>
                </a:moveTo>
                <a:lnTo>
                  <a:pt x="1771650" y="0"/>
                </a:lnTo>
                <a:lnTo>
                  <a:pt x="1771650" y="1771650"/>
                </a:lnTo>
                <a:lnTo>
                  <a:pt x="0" y="1771650"/>
                </a:lnTo>
                <a:close/>
              </a:path>
            </a:pathLst>
          </a:custGeom>
        </p:spPr>
        <p:txBody>
          <a:bodyPr wrap="square">
            <a:noAutofit/>
          </a:bodyPr>
          <a:lstStyle>
            <a:lvl1pPr marL="0" indent="0">
              <a:buFontTx/>
              <a:buNone/>
              <a:defRPr sz="1200">
                <a:latin typeface="Gilroy Bold" panose="00000800000000000000" pitchFamily="50" charset="0"/>
                <a:ea typeface="Open Sans" panose="020B0606030504020204" pitchFamily="34" charset="0"/>
                <a:cs typeface="Open Sans" panose="020B0606030504020204" pitchFamily="34" charset="0"/>
              </a:defRPr>
            </a:lvl1pPr>
          </a:lstStyle>
          <a:p>
            <a:r>
              <a:rPr lang="en-US" dirty="0"/>
              <a:t>Picture</a:t>
            </a:r>
          </a:p>
        </p:txBody>
      </p:sp>
      <p:sp>
        <p:nvSpPr>
          <p:cNvPr id="20" name="Picture Placeholder 19">
            <a:extLst>
              <a:ext uri="{FF2B5EF4-FFF2-40B4-BE49-F238E27FC236}">
                <a16:creationId xmlns:a16="http://schemas.microsoft.com/office/drawing/2014/main" id="{50182F0E-2F48-4B03-B1A6-4F25C44ACA23}"/>
              </a:ext>
            </a:extLst>
          </p:cNvPr>
          <p:cNvSpPr>
            <a:spLocks noGrp="1"/>
          </p:cNvSpPr>
          <p:nvPr>
            <p:ph type="pic" sz="quarter" idx="20" hasCustomPrompt="1"/>
          </p:nvPr>
        </p:nvSpPr>
        <p:spPr>
          <a:xfrm>
            <a:off x="1866900" y="2838450"/>
            <a:ext cx="1771650" cy="1771650"/>
          </a:xfrm>
          <a:custGeom>
            <a:avLst/>
            <a:gdLst>
              <a:gd name="connsiteX0" fmla="*/ 0 w 1771650"/>
              <a:gd name="connsiteY0" fmla="*/ 0 h 1771650"/>
              <a:gd name="connsiteX1" fmla="*/ 1771650 w 1771650"/>
              <a:gd name="connsiteY1" fmla="*/ 0 h 1771650"/>
              <a:gd name="connsiteX2" fmla="*/ 1771650 w 1771650"/>
              <a:gd name="connsiteY2" fmla="*/ 1771650 h 1771650"/>
              <a:gd name="connsiteX3" fmla="*/ 0 w 1771650"/>
              <a:gd name="connsiteY3" fmla="*/ 1771650 h 1771650"/>
            </a:gdLst>
            <a:ahLst/>
            <a:cxnLst>
              <a:cxn ang="0">
                <a:pos x="connsiteX0" y="connsiteY0"/>
              </a:cxn>
              <a:cxn ang="0">
                <a:pos x="connsiteX1" y="connsiteY1"/>
              </a:cxn>
              <a:cxn ang="0">
                <a:pos x="connsiteX2" y="connsiteY2"/>
              </a:cxn>
              <a:cxn ang="0">
                <a:pos x="connsiteX3" y="connsiteY3"/>
              </a:cxn>
            </a:cxnLst>
            <a:rect l="l" t="t" r="r" b="b"/>
            <a:pathLst>
              <a:path w="1771650" h="1771650">
                <a:moveTo>
                  <a:pt x="0" y="0"/>
                </a:moveTo>
                <a:lnTo>
                  <a:pt x="1771650" y="0"/>
                </a:lnTo>
                <a:lnTo>
                  <a:pt x="1771650" y="1771650"/>
                </a:lnTo>
                <a:lnTo>
                  <a:pt x="0" y="1771650"/>
                </a:lnTo>
                <a:close/>
              </a:path>
            </a:pathLst>
          </a:custGeom>
        </p:spPr>
        <p:txBody>
          <a:bodyPr wrap="square">
            <a:noAutofit/>
          </a:bodyPr>
          <a:lstStyle>
            <a:lvl1pPr marL="0" indent="0">
              <a:buFontTx/>
              <a:buNone/>
              <a:defRPr sz="1200">
                <a:latin typeface="Gilroy Bold" panose="00000800000000000000" pitchFamily="50" charset="0"/>
                <a:ea typeface="Open Sans" panose="020B0606030504020204" pitchFamily="34" charset="0"/>
                <a:cs typeface="Open Sans" panose="020B0606030504020204" pitchFamily="34" charset="0"/>
              </a:defRPr>
            </a:lvl1pPr>
          </a:lstStyle>
          <a:p>
            <a:r>
              <a:rPr lang="en-US" dirty="0"/>
              <a:t>Picture</a:t>
            </a:r>
          </a:p>
        </p:txBody>
      </p:sp>
      <p:sp>
        <p:nvSpPr>
          <p:cNvPr id="10" name="Date Placeholder 9">
            <a:extLst>
              <a:ext uri="{FF2B5EF4-FFF2-40B4-BE49-F238E27FC236}">
                <a16:creationId xmlns:a16="http://schemas.microsoft.com/office/drawing/2014/main" id="{430CBA46-36AA-4014-8E8F-D905D1222651}"/>
              </a:ext>
            </a:extLst>
          </p:cNvPr>
          <p:cNvSpPr>
            <a:spLocks noGrp="1"/>
          </p:cNvSpPr>
          <p:nvPr>
            <p:ph type="dt" sz="half" idx="10"/>
          </p:nvPr>
        </p:nvSpPr>
        <p:spPr>
          <a:xfrm>
            <a:off x="7621035" y="6246626"/>
            <a:ext cx="1752600" cy="365125"/>
          </a:xfrm>
          <a:prstGeom prst="rect">
            <a:avLst/>
          </a:prstGeom>
        </p:spPr>
        <p:txBody>
          <a:bodyPr/>
          <a:lstStyle>
            <a:lvl1pPr>
              <a:defRPr/>
            </a:lvl1pPr>
          </a:lstStyle>
          <a:p>
            <a:endParaRPr lang="en-US" dirty="0"/>
          </a:p>
        </p:txBody>
      </p:sp>
      <p:sp>
        <p:nvSpPr>
          <p:cNvPr id="11" name="Footer Placeholder 10">
            <a:extLst>
              <a:ext uri="{FF2B5EF4-FFF2-40B4-BE49-F238E27FC236}">
                <a16:creationId xmlns:a16="http://schemas.microsoft.com/office/drawing/2014/main" id="{0F4D5120-9DBC-474C-A95A-343DD37B99DF}"/>
              </a:ext>
            </a:extLst>
          </p:cNvPr>
          <p:cNvSpPr>
            <a:spLocks noGrp="1"/>
          </p:cNvSpPr>
          <p:nvPr>
            <p:ph type="ftr" sz="quarter" idx="11"/>
          </p:nvPr>
        </p:nvSpPr>
        <p:spPr>
          <a:xfrm>
            <a:off x="9621022" y="6246626"/>
            <a:ext cx="1512294" cy="365125"/>
          </a:xfrm>
          <a:prstGeom prst="rect">
            <a:avLst/>
          </a:prstGeom>
        </p:spPr>
        <p:txBody>
          <a:bodyPr/>
          <a:lstStyle>
            <a:lvl1pPr algn="l">
              <a:defRPr/>
            </a:lvl1pPr>
          </a:lstStyle>
          <a:p>
            <a:endParaRPr lang="en-US" dirty="0"/>
          </a:p>
        </p:txBody>
      </p:sp>
      <p:sp>
        <p:nvSpPr>
          <p:cNvPr id="12" name="Title 11">
            <a:extLst>
              <a:ext uri="{FF2B5EF4-FFF2-40B4-BE49-F238E27FC236}">
                <a16:creationId xmlns:a16="http://schemas.microsoft.com/office/drawing/2014/main" id="{26122FCE-F372-4FF9-98DB-DF189302FD42}"/>
              </a:ext>
            </a:extLst>
          </p:cNvPr>
          <p:cNvSpPr>
            <a:spLocks noGrp="1"/>
          </p:cNvSpPr>
          <p:nvPr>
            <p:ph type="title"/>
          </p:nvPr>
        </p:nvSpPr>
        <p:spPr>
          <a:xfrm>
            <a:off x="573520" y="720725"/>
            <a:ext cx="10515600" cy="787400"/>
          </a:xfrm>
        </p:spPr>
        <p:txBody>
          <a:bodyPr/>
          <a:lstStyle>
            <a:lvl1pPr algn="l">
              <a:defRPr/>
            </a:lvl1pPr>
          </a:lstStyle>
          <a:p>
            <a:r>
              <a:rPr lang="de-DE"/>
              <a:t>Mastertitelformat bearbeiten</a:t>
            </a:r>
            <a:endParaRPr lang="en-US" dirty="0"/>
          </a:p>
        </p:txBody>
      </p:sp>
      <p:sp>
        <p:nvSpPr>
          <p:cNvPr id="13" name="TextBox 12">
            <a:extLst>
              <a:ext uri="{FF2B5EF4-FFF2-40B4-BE49-F238E27FC236}">
                <a16:creationId xmlns:a16="http://schemas.microsoft.com/office/drawing/2014/main" id="{6537D019-FD2C-4F36-B5C9-871ADBA75302}"/>
              </a:ext>
            </a:extLst>
          </p:cNvPr>
          <p:cNvSpPr txBox="1"/>
          <p:nvPr userDrawn="1"/>
        </p:nvSpPr>
        <p:spPr>
          <a:xfrm>
            <a:off x="580663" y="551295"/>
            <a:ext cx="5821682" cy="276999"/>
          </a:xfrm>
          <a:prstGeom prst="rect">
            <a:avLst/>
          </a:prstGeom>
          <a:noFill/>
        </p:spPr>
        <p:txBody>
          <a:bodyPr wrap="square" rtlCol="0">
            <a:spAutoFit/>
          </a:bodyPr>
          <a:lstStyle/>
          <a:p>
            <a:pPr algn="l"/>
            <a:r>
              <a:rPr lang="en-US" sz="1200" spc="100" dirty="0">
                <a:latin typeface="Gilroy Light" panose="00000400000000000000" pitchFamily="50" charset="0"/>
                <a:ea typeface="Open Sans Semibold" panose="020B0706030804020204" pitchFamily="34" charset="0"/>
                <a:cs typeface="Open Sans Semibold" panose="020B0706030804020204" pitchFamily="34" charset="0"/>
              </a:rPr>
              <a:t>Corporate Business Plan</a:t>
            </a:r>
          </a:p>
        </p:txBody>
      </p:sp>
      <p:cxnSp>
        <p:nvCxnSpPr>
          <p:cNvPr id="14" name="Straight Connector 13">
            <a:extLst>
              <a:ext uri="{FF2B5EF4-FFF2-40B4-BE49-F238E27FC236}">
                <a16:creationId xmlns:a16="http://schemas.microsoft.com/office/drawing/2014/main" id="{085246DE-E5D8-4CEE-9EC1-B8FEF23440D5}"/>
              </a:ext>
            </a:extLst>
          </p:cNvPr>
          <p:cNvCxnSpPr>
            <a:cxnSpLocks/>
          </p:cNvCxnSpPr>
          <p:nvPr userDrawn="1"/>
        </p:nvCxnSpPr>
        <p:spPr>
          <a:xfrm>
            <a:off x="678296" y="1608815"/>
            <a:ext cx="667657"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17" name="Picture Placeholder 16">
            <a:extLst>
              <a:ext uri="{FF2B5EF4-FFF2-40B4-BE49-F238E27FC236}">
                <a16:creationId xmlns:a16="http://schemas.microsoft.com/office/drawing/2014/main" id="{402392F2-0AE6-4B25-A80D-3CA69C754C13}"/>
              </a:ext>
            </a:extLst>
          </p:cNvPr>
          <p:cNvSpPr>
            <a:spLocks noGrp="1"/>
          </p:cNvSpPr>
          <p:nvPr>
            <p:ph type="pic" sz="quarter" idx="17" hasCustomPrompt="1"/>
          </p:nvPr>
        </p:nvSpPr>
        <p:spPr>
          <a:xfrm>
            <a:off x="8553450" y="2838450"/>
            <a:ext cx="1771650" cy="1771650"/>
          </a:xfrm>
          <a:custGeom>
            <a:avLst/>
            <a:gdLst>
              <a:gd name="connsiteX0" fmla="*/ 0 w 1771650"/>
              <a:gd name="connsiteY0" fmla="*/ 0 h 1771650"/>
              <a:gd name="connsiteX1" fmla="*/ 1771650 w 1771650"/>
              <a:gd name="connsiteY1" fmla="*/ 0 h 1771650"/>
              <a:gd name="connsiteX2" fmla="*/ 1771650 w 1771650"/>
              <a:gd name="connsiteY2" fmla="*/ 1771650 h 1771650"/>
              <a:gd name="connsiteX3" fmla="*/ 0 w 1771650"/>
              <a:gd name="connsiteY3" fmla="*/ 1771650 h 1771650"/>
            </a:gdLst>
            <a:ahLst/>
            <a:cxnLst>
              <a:cxn ang="0">
                <a:pos x="connsiteX0" y="connsiteY0"/>
              </a:cxn>
              <a:cxn ang="0">
                <a:pos x="connsiteX1" y="connsiteY1"/>
              </a:cxn>
              <a:cxn ang="0">
                <a:pos x="connsiteX2" y="connsiteY2"/>
              </a:cxn>
              <a:cxn ang="0">
                <a:pos x="connsiteX3" y="connsiteY3"/>
              </a:cxn>
            </a:cxnLst>
            <a:rect l="l" t="t" r="r" b="b"/>
            <a:pathLst>
              <a:path w="1771650" h="1771650">
                <a:moveTo>
                  <a:pt x="0" y="0"/>
                </a:moveTo>
                <a:lnTo>
                  <a:pt x="1771650" y="0"/>
                </a:lnTo>
                <a:lnTo>
                  <a:pt x="1771650" y="1771650"/>
                </a:lnTo>
                <a:lnTo>
                  <a:pt x="0" y="1771650"/>
                </a:lnTo>
                <a:close/>
              </a:path>
            </a:pathLst>
          </a:custGeom>
        </p:spPr>
        <p:txBody>
          <a:bodyPr wrap="square">
            <a:noAutofit/>
          </a:bodyPr>
          <a:lstStyle>
            <a:lvl1pPr marL="0" indent="0">
              <a:buFontTx/>
              <a:buNone/>
              <a:defRPr sz="1200">
                <a:latin typeface="Gilroy Bold" panose="00000800000000000000" pitchFamily="50" charset="0"/>
                <a:ea typeface="Open Sans" panose="020B0606030504020204" pitchFamily="34" charset="0"/>
                <a:cs typeface="Open Sans" panose="020B0606030504020204" pitchFamily="34" charset="0"/>
              </a:defRPr>
            </a:lvl1pPr>
          </a:lstStyle>
          <a:p>
            <a:r>
              <a:rPr lang="en-US" dirty="0"/>
              <a:t>Picture</a:t>
            </a:r>
          </a:p>
        </p:txBody>
      </p:sp>
    </p:spTree>
    <p:extLst>
      <p:ext uri="{BB962C8B-B14F-4D97-AF65-F5344CB8AC3E}">
        <p14:creationId xmlns:p14="http://schemas.microsoft.com/office/powerpoint/2010/main" val="409370434"/>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preserve="1" userDrawn="1">
  <p:cSld name="142_Full Image without Header &amp; Footer">
    <p:spTree>
      <p:nvGrpSpPr>
        <p:cNvPr id="1" name=""/>
        <p:cNvGrpSpPr/>
        <p:nvPr/>
      </p:nvGrpSpPr>
      <p:grpSpPr>
        <a:xfrm>
          <a:off x="0" y="0"/>
          <a:ext cx="0" cy="0"/>
          <a:chOff x="0" y="0"/>
          <a:chExt cx="0" cy="0"/>
        </a:xfrm>
      </p:grpSpPr>
      <p:sp>
        <p:nvSpPr>
          <p:cNvPr id="10" name="Date Placeholder 9">
            <a:extLst>
              <a:ext uri="{FF2B5EF4-FFF2-40B4-BE49-F238E27FC236}">
                <a16:creationId xmlns:a16="http://schemas.microsoft.com/office/drawing/2014/main" id="{430CBA46-36AA-4014-8E8F-D905D1222651}"/>
              </a:ext>
            </a:extLst>
          </p:cNvPr>
          <p:cNvSpPr>
            <a:spLocks noGrp="1"/>
          </p:cNvSpPr>
          <p:nvPr>
            <p:ph type="dt" sz="half" idx="10"/>
          </p:nvPr>
        </p:nvSpPr>
        <p:spPr>
          <a:xfrm>
            <a:off x="7621035" y="6246626"/>
            <a:ext cx="1752600" cy="365125"/>
          </a:xfrm>
          <a:prstGeom prst="rect">
            <a:avLst/>
          </a:prstGeom>
        </p:spPr>
        <p:txBody>
          <a:bodyPr/>
          <a:lstStyle>
            <a:lvl1pPr>
              <a:defRPr/>
            </a:lvl1pPr>
          </a:lstStyle>
          <a:p>
            <a:endParaRPr lang="en-US" dirty="0"/>
          </a:p>
        </p:txBody>
      </p:sp>
      <p:sp>
        <p:nvSpPr>
          <p:cNvPr id="11" name="Footer Placeholder 10">
            <a:extLst>
              <a:ext uri="{FF2B5EF4-FFF2-40B4-BE49-F238E27FC236}">
                <a16:creationId xmlns:a16="http://schemas.microsoft.com/office/drawing/2014/main" id="{0F4D5120-9DBC-474C-A95A-343DD37B99DF}"/>
              </a:ext>
            </a:extLst>
          </p:cNvPr>
          <p:cNvSpPr>
            <a:spLocks noGrp="1"/>
          </p:cNvSpPr>
          <p:nvPr>
            <p:ph type="ftr" sz="quarter" idx="11"/>
          </p:nvPr>
        </p:nvSpPr>
        <p:spPr>
          <a:xfrm>
            <a:off x="9621022" y="6246626"/>
            <a:ext cx="1512294" cy="365125"/>
          </a:xfrm>
          <a:prstGeom prst="rect">
            <a:avLst/>
          </a:prstGeom>
        </p:spPr>
        <p:txBody>
          <a:bodyPr/>
          <a:lstStyle>
            <a:lvl1pPr algn="l">
              <a:defRPr/>
            </a:lvl1pPr>
          </a:lstStyle>
          <a:p>
            <a:endParaRPr lang="en-US" dirty="0"/>
          </a:p>
        </p:txBody>
      </p:sp>
      <p:sp>
        <p:nvSpPr>
          <p:cNvPr id="12" name="Title 11">
            <a:extLst>
              <a:ext uri="{FF2B5EF4-FFF2-40B4-BE49-F238E27FC236}">
                <a16:creationId xmlns:a16="http://schemas.microsoft.com/office/drawing/2014/main" id="{26122FCE-F372-4FF9-98DB-DF189302FD42}"/>
              </a:ext>
            </a:extLst>
          </p:cNvPr>
          <p:cNvSpPr>
            <a:spLocks noGrp="1"/>
          </p:cNvSpPr>
          <p:nvPr>
            <p:ph type="title"/>
          </p:nvPr>
        </p:nvSpPr>
        <p:spPr>
          <a:xfrm>
            <a:off x="573520" y="720725"/>
            <a:ext cx="10515600" cy="787400"/>
          </a:xfrm>
        </p:spPr>
        <p:txBody>
          <a:bodyPr/>
          <a:lstStyle>
            <a:lvl1pPr algn="l">
              <a:defRPr/>
            </a:lvl1pPr>
          </a:lstStyle>
          <a:p>
            <a:r>
              <a:rPr lang="de-DE"/>
              <a:t>Mastertitelformat bearbeiten</a:t>
            </a:r>
            <a:endParaRPr lang="en-US" dirty="0"/>
          </a:p>
        </p:txBody>
      </p:sp>
      <p:sp>
        <p:nvSpPr>
          <p:cNvPr id="13" name="TextBox 12">
            <a:extLst>
              <a:ext uri="{FF2B5EF4-FFF2-40B4-BE49-F238E27FC236}">
                <a16:creationId xmlns:a16="http://schemas.microsoft.com/office/drawing/2014/main" id="{6537D019-FD2C-4F36-B5C9-871ADBA75302}"/>
              </a:ext>
            </a:extLst>
          </p:cNvPr>
          <p:cNvSpPr txBox="1"/>
          <p:nvPr userDrawn="1"/>
        </p:nvSpPr>
        <p:spPr>
          <a:xfrm>
            <a:off x="580663" y="551295"/>
            <a:ext cx="5821682" cy="276999"/>
          </a:xfrm>
          <a:prstGeom prst="rect">
            <a:avLst/>
          </a:prstGeom>
          <a:noFill/>
        </p:spPr>
        <p:txBody>
          <a:bodyPr wrap="square" rtlCol="0">
            <a:spAutoFit/>
          </a:bodyPr>
          <a:lstStyle/>
          <a:p>
            <a:pPr algn="l"/>
            <a:r>
              <a:rPr lang="en-US" sz="1200" spc="100" dirty="0">
                <a:latin typeface="Gilroy Light" panose="00000400000000000000" pitchFamily="50" charset="0"/>
                <a:ea typeface="Open Sans Semibold" panose="020B0706030804020204" pitchFamily="34" charset="0"/>
                <a:cs typeface="Open Sans Semibold" panose="020B0706030804020204" pitchFamily="34" charset="0"/>
              </a:rPr>
              <a:t>Corporate Business Plan</a:t>
            </a:r>
          </a:p>
        </p:txBody>
      </p:sp>
      <p:cxnSp>
        <p:nvCxnSpPr>
          <p:cNvPr id="14" name="Straight Connector 13">
            <a:extLst>
              <a:ext uri="{FF2B5EF4-FFF2-40B4-BE49-F238E27FC236}">
                <a16:creationId xmlns:a16="http://schemas.microsoft.com/office/drawing/2014/main" id="{085246DE-E5D8-4CEE-9EC1-B8FEF23440D5}"/>
              </a:ext>
            </a:extLst>
          </p:cNvPr>
          <p:cNvCxnSpPr>
            <a:cxnSpLocks/>
          </p:cNvCxnSpPr>
          <p:nvPr userDrawn="1"/>
        </p:nvCxnSpPr>
        <p:spPr>
          <a:xfrm>
            <a:off x="678296" y="1608815"/>
            <a:ext cx="667657"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9" name="Picture Placeholder 8">
            <a:extLst>
              <a:ext uri="{FF2B5EF4-FFF2-40B4-BE49-F238E27FC236}">
                <a16:creationId xmlns:a16="http://schemas.microsoft.com/office/drawing/2014/main" id="{637A592C-FD0B-430D-87B8-ED8E5A236E7E}"/>
              </a:ext>
            </a:extLst>
          </p:cNvPr>
          <p:cNvSpPr>
            <a:spLocks noGrp="1"/>
          </p:cNvSpPr>
          <p:nvPr>
            <p:ph type="pic" sz="quarter" idx="17" hasCustomPrompt="1"/>
          </p:nvPr>
        </p:nvSpPr>
        <p:spPr>
          <a:xfrm>
            <a:off x="8237859" y="1828801"/>
            <a:ext cx="3367561" cy="3848003"/>
          </a:xfrm>
          <a:custGeom>
            <a:avLst/>
            <a:gdLst>
              <a:gd name="connsiteX0" fmla="*/ 0 w 3367561"/>
              <a:gd name="connsiteY0" fmla="*/ 0 h 3848003"/>
              <a:gd name="connsiteX1" fmla="*/ 3367561 w 3367561"/>
              <a:gd name="connsiteY1" fmla="*/ 0 h 3848003"/>
              <a:gd name="connsiteX2" fmla="*/ 3367561 w 3367561"/>
              <a:gd name="connsiteY2" fmla="*/ 3848003 h 3848003"/>
              <a:gd name="connsiteX3" fmla="*/ 0 w 3367561"/>
              <a:gd name="connsiteY3" fmla="*/ 3848003 h 3848003"/>
            </a:gdLst>
            <a:ahLst/>
            <a:cxnLst>
              <a:cxn ang="0">
                <a:pos x="connsiteX0" y="connsiteY0"/>
              </a:cxn>
              <a:cxn ang="0">
                <a:pos x="connsiteX1" y="connsiteY1"/>
              </a:cxn>
              <a:cxn ang="0">
                <a:pos x="connsiteX2" y="connsiteY2"/>
              </a:cxn>
              <a:cxn ang="0">
                <a:pos x="connsiteX3" y="connsiteY3"/>
              </a:cxn>
            </a:cxnLst>
            <a:rect l="l" t="t" r="r" b="b"/>
            <a:pathLst>
              <a:path w="3367561" h="3848003">
                <a:moveTo>
                  <a:pt x="0" y="0"/>
                </a:moveTo>
                <a:lnTo>
                  <a:pt x="3367561" y="0"/>
                </a:lnTo>
                <a:lnTo>
                  <a:pt x="3367561" y="3848003"/>
                </a:lnTo>
                <a:lnTo>
                  <a:pt x="0" y="3848003"/>
                </a:lnTo>
                <a:close/>
              </a:path>
            </a:pathLst>
          </a:custGeom>
        </p:spPr>
        <p:txBody>
          <a:bodyPr wrap="square">
            <a:noAutofit/>
          </a:bodyPr>
          <a:lstStyle>
            <a:lvl1pPr marL="0" indent="0">
              <a:buFontTx/>
              <a:buNone/>
              <a:defRPr sz="1200">
                <a:latin typeface="Gilroy Bold" panose="00000800000000000000" pitchFamily="50" charset="0"/>
                <a:ea typeface="Open Sans" panose="020B0606030504020204" pitchFamily="34" charset="0"/>
                <a:cs typeface="Open Sans" panose="020B0606030504020204" pitchFamily="34" charset="0"/>
              </a:defRPr>
            </a:lvl1pPr>
          </a:lstStyle>
          <a:p>
            <a:r>
              <a:rPr lang="en-US" dirty="0"/>
              <a:t>Picture</a:t>
            </a:r>
          </a:p>
        </p:txBody>
      </p:sp>
    </p:spTree>
    <p:extLst>
      <p:ext uri="{BB962C8B-B14F-4D97-AF65-F5344CB8AC3E}">
        <p14:creationId xmlns:p14="http://schemas.microsoft.com/office/powerpoint/2010/main" val="2729809967"/>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54.xml><?xml version="1.0" encoding="utf-8"?>
<p:sldLayout xmlns:a="http://schemas.openxmlformats.org/drawingml/2006/main" xmlns:r="http://schemas.openxmlformats.org/officeDocument/2006/relationships" xmlns:p="http://schemas.openxmlformats.org/presentationml/2006/main" showMasterSp="0" preserve="1" userDrawn="1">
  <p:cSld name="150_Full Image without Header &amp; Footer">
    <p:spTree>
      <p:nvGrpSpPr>
        <p:cNvPr id="1" name=""/>
        <p:cNvGrpSpPr/>
        <p:nvPr/>
      </p:nvGrpSpPr>
      <p:grpSpPr>
        <a:xfrm>
          <a:off x="0" y="0"/>
          <a:ext cx="0" cy="0"/>
          <a:chOff x="0" y="0"/>
          <a:chExt cx="0" cy="0"/>
        </a:xfrm>
      </p:grpSpPr>
      <p:sp>
        <p:nvSpPr>
          <p:cNvPr id="10" name="Date Placeholder 9">
            <a:extLst>
              <a:ext uri="{FF2B5EF4-FFF2-40B4-BE49-F238E27FC236}">
                <a16:creationId xmlns:a16="http://schemas.microsoft.com/office/drawing/2014/main" id="{430CBA46-36AA-4014-8E8F-D905D1222651}"/>
              </a:ext>
            </a:extLst>
          </p:cNvPr>
          <p:cNvSpPr>
            <a:spLocks noGrp="1"/>
          </p:cNvSpPr>
          <p:nvPr>
            <p:ph type="dt" sz="half" idx="10"/>
          </p:nvPr>
        </p:nvSpPr>
        <p:spPr>
          <a:xfrm>
            <a:off x="7621035" y="6246626"/>
            <a:ext cx="1752600" cy="365125"/>
          </a:xfrm>
          <a:prstGeom prst="rect">
            <a:avLst/>
          </a:prstGeom>
        </p:spPr>
        <p:txBody>
          <a:bodyPr/>
          <a:lstStyle>
            <a:lvl1pPr>
              <a:defRPr/>
            </a:lvl1pPr>
          </a:lstStyle>
          <a:p>
            <a:endParaRPr lang="en-US" dirty="0"/>
          </a:p>
        </p:txBody>
      </p:sp>
      <p:sp>
        <p:nvSpPr>
          <p:cNvPr id="11" name="Footer Placeholder 10">
            <a:extLst>
              <a:ext uri="{FF2B5EF4-FFF2-40B4-BE49-F238E27FC236}">
                <a16:creationId xmlns:a16="http://schemas.microsoft.com/office/drawing/2014/main" id="{0F4D5120-9DBC-474C-A95A-343DD37B99DF}"/>
              </a:ext>
            </a:extLst>
          </p:cNvPr>
          <p:cNvSpPr>
            <a:spLocks noGrp="1"/>
          </p:cNvSpPr>
          <p:nvPr>
            <p:ph type="ftr" sz="quarter" idx="11"/>
          </p:nvPr>
        </p:nvSpPr>
        <p:spPr>
          <a:xfrm>
            <a:off x="9621022" y="6246626"/>
            <a:ext cx="1512294" cy="365125"/>
          </a:xfrm>
          <a:prstGeom prst="rect">
            <a:avLst/>
          </a:prstGeom>
        </p:spPr>
        <p:txBody>
          <a:bodyPr/>
          <a:lstStyle>
            <a:lvl1pPr algn="l">
              <a:defRPr/>
            </a:lvl1pPr>
          </a:lstStyle>
          <a:p>
            <a:endParaRPr lang="en-US" dirty="0"/>
          </a:p>
        </p:txBody>
      </p:sp>
      <p:sp>
        <p:nvSpPr>
          <p:cNvPr id="12" name="Title 11">
            <a:extLst>
              <a:ext uri="{FF2B5EF4-FFF2-40B4-BE49-F238E27FC236}">
                <a16:creationId xmlns:a16="http://schemas.microsoft.com/office/drawing/2014/main" id="{26122FCE-F372-4FF9-98DB-DF189302FD42}"/>
              </a:ext>
            </a:extLst>
          </p:cNvPr>
          <p:cNvSpPr>
            <a:spLocks noGrp="1"/>
          </p:cNvSpPr>
          <p:nvPr>
            <p:ph type="title"/>
          </p:nvPr>
        </p:nvSpPr>
        <p:spPr>
          <a:xfrm>
            <a:off x="573520" y="720725"/>
            <a:ext cx="10515600" cy="787400"/>
          </a:xfrm>
        </p:spPr>
        <p:txBody>
          <a:bodyPr/>
          <a:lstStyle>
            <a:lvl1pPr algn="l">
              <a:defRPr/>
            </a:lvl1pPr>
          </a:lstStyle>
          <a:p>
            <a:r>
              <a:rPr lang="de-DE"/>
              <a:t>Mastertitelformat bearbeiten</a:t>
            </a:r>
            <a:endParaRPr lang="en-US" dirty="0"/>
          </a:p>
        </p:txBody>
      </p:sp>
      <p:sp>
        <p:nvSpPr>
          <p:cNvPr id="13" name="TextBox 12">
            <a:extLst>
              <a:ext uri="{FF2B5EF4-FFF2-40B4-BE49-F238E27FC236}">
                <a16:creationId xmlns:a16="http://schemas.microsoft.com/office/drawing/2014/main" id="{6537D019-FD2C-4F36-B5C9-871ADBA75302}"/>
              </a:ext>
            </a:extLst>
          </p:cNvPr>
          <p:cNvSpPr txBox="1"/>
          <p:nvPr userDrawn="1"/>
        </p:nvSpPr>
        <p:spPr>
          <a:xfrm>
            <a:off x="580663" y="551295"/>
            <a:ext cx="5821682" cy="276999"/>
          </a:xfrm>
          <a:prstGeom prst="rect">
            <a:avLst/>
          </a:prstGeom>
          <a:noFill/>
        </p:spPr>
        <p:txBody>
          <a:bodyPr wrap="square" rtlCol="0">
            <a:spAutoFit/>
          </a:bodyPr>
          <a:lstStyle/>
          <a:p>
            <a:pPr algn="l"/>
            <a:r>
              <a:rPr lang="en-US" sz="1200" spc="100" dirty="0">
                <a:latin typeface="Gilroy Light" panose="00000400000000000000" pitchFamily="50" charset="0"/>
                <a:ea typeface="Open Sans Semibold" panose="020B0706030804020204" pitchFamily="34" charset="0"/>
                <a:cs typeface="Open Sans Semibold" panose="020B0706030804020204" pitchFamily="34" charset="0"/>
              </a:rPr>
              <a:t>Corporate Business Plan</a:t>
            </a:r>
          </a:p>
        </p:txBody>
      </p:sp>
      <p:cxnSp>
        <p:nvCxnSpPr>
          <p:cNvPr id="14" name="Straight Connector 13">
            <a:extLst>
              <a:ext uri="{FF2B5EF4-FFF2-40B4-BE49-F238E27FC236}">
                <a16:creationId xmlns:a16="http://schemas.microsoft.com/office/drawing/2014/main" id="{085246DE-E5D8-4CEE-9EC1-B8FEF23440D5}"/>
              </a:ext>
            </a:extLst>
          </p:cNvPr>
          <p:cNvCxnSpPr>
            <a:cxnSpLocks/>
          </p:cNvCxnSpPr>
          <p:nvPr userDrawn="1"/>
        </p:nvCxnSpPr>
        <p:spPr>
          <a:xfrm>
            <a:off x="678296" y="1608815"/>
            <a:ext cx="667657"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9" name="Picture Placeholder 8">
            <a:extLst>
              <a:ext uri="{FF2B5EF4-FFF2-40B4-BE49-F238E27FC236}">
                <a16:creationId xmlns:a16="http://schemas.microsoft.com/office/drawing/2014/main" id="{637A592C-FD0B-430D-87B8-ED8E5A236E7E}"/>
              </a:ext>
            </a:extLst>
          </p:cNvPr>
          <p:cNvSpPr>
            <a:spLocks noGrp="1"/>
          </p:cNvSpPr>
          <p:nvPr>
            <p:ph type="pic" sz="quarter" idx="17" hasCustomPrompt="1"/>
          </p:nvPr>
        </p:nvSpPr>
        <p:spPr>
          <a:xfrm>
            <a:off x="8237859" y="551297"/>
            <a:ext cx="3367561" cy="5125508"/>
          </a:xfrm>
          <a:custGeom>
            <a:avLst/>
            <a:gdLst>
              <a:gd name="connsiteX0" fmla="*/ 0 w 3367561"/>
              <a:gd name="connsiteY0" fmla="*/ 0 h 3848003"/>
              <a:gd name="connsiteX1" fmla="*/ 3367561 w 3367561"/>
              <a:gd name="connsiteY1" fmla="*/ 0 h 3848003"/>
              <a:gd name="connsiteX2" fmla="*/ 3367561 w 3367561"/>
              <a:gd name="connsiteY2" fmla="*/ 3848003 h 3848003"/>
              <a:gd name="connsiteX3" fmla="*/ 0 w 3367561"/>
              <a:gd name="connsiteY3" fmla="*/ 3848003 h 3848003"/>
            </a:gdLst>
            <a:ahLst/>
            <a:cxnLst>
              <a:cxn ang="0">
                <a:pos x="connsiteX0" y="connsiteY0"/>
              </a:cxn>
              <a:cxn ang="0">
                <a:pos x="connsiteX1" y="connsiteY1"/>
              </a:cxn>
              <a:cxn ang="0">
                <a:pos x="connsiteX2" y="connsiteY2"/>
              </a:cxn>
              <a:cxn ang="0">
                <a:pos x="connsiteX3" y="connsiteY3"/>
              </a:cxn>
            </a:cxnLst>
            <a:rect l="l" t="t" r="r" b="b"/>
            <a:pathLst>
              <a:path w="3367561" h="3848003">
                <a:moveTo>
                  <a:pt x="0" y="0"/>
                </a:moveTo>
                <a:lnTo>
                  <a:pt x="3367561" y="0"/>
                </a:lnTo>
                <a:lnTo>
                  <a:pt x="3367561" y="3848003"/>
                </a:lnTo>
                <a:lnTo>
                  <a:pt x="0" y="3848003"/>
                </a:lnTo>
                <a:close/>
              </a:path>
            </a:pathLst>
          </a:custGeom>
        </p:spPr>
        <p:txBody>
          <a:bodyPr wrap="square">
            <a:noAutofit/>
          </a:bodyPr>
          <a:lstStyle>
            <a:lvl1pPr marL="0" indent="0">
              <a:buFontTx/>
              <a:buNone/>
              <a:defRPr sz="1200">
                <a:latin typeface="Gilroy Bold" panose="00000800000000000000" pitchFamily="50" charset="0"/>
                <a:ea typeface="Open Sans" panose="020B0606030504020204" pitchFamily="34" charset="0"/>
                <a:cs typeface="Open Sans" panose="020B0606030504020204" pitchFamily="34" charset="0"/>
              </a:defRPr>
            </a:lvl1pPr>
          </a:lstStyle>
          <a:p>
            <a:r>
              <a:rPr lang="en-US" dirty="0"/>
              <a:t>Picture</a:t>
            </a:r>
          </a:p>
        </p:txBody>
      </p:sp>
    </p:spTree>
    <p:extLst>
      <p:ext uri="{BB962C8B-B14F-4D97-AF65-F5344CB8AC3E}">
        <p14:creationId xmlns:p14="http://schemas.microsoft.com/office/powerpoint/2010/main" val="2257973929"/>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preserve="1" userDrawn="1">
  <p:cSld name="148_Full Image without Header &amp; Footer">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637A592C-FD0B-430D-87B8-ED8E5A236E7E}"/>
              </a:ext>
            </a:extLst>
          </p:cNvPr>
          <p:cNvSpPr>
            <a:spLocks noGrp="1"/>
          </p:cNvSpPr>
          <p:nvPr>
            <p:ph type="pic" sz="quarter" idx="17" hasCustomPrompt="1"/>
          </p:nvPr>
        </p:nvSpPr>
        <p:spPr>
          <a:xfrm>
            <a:off x="9202057" y="1828801"/>
            <a:ext cx="2403363" cy="3848003"/>
          </a:xfrm>
          <a:custGeom>
            <a:avLst/>
            <a:gdLst>
              <a:gd name="connsiteX0" fmla="*/ 0 w 3367561"/>
              <a:gd name="connsiteY0" fmla="*/ 0 h 3848003"/>
              <a:gd name="connsiteX1" fmla="*/ 3367561 w 3367561"/>
              <a:gd name="connsiteY1" fmla="*/ 0 h 3848003"/>
              <a:gd name="connsiteX2" fmla="*/ 3367561 w 3367561"/>
              <a:gd name="connsiteY2" fmla="*/ 3848003 h 3848003"/>
              <a:gd name="connsiteX3" fmla="*/ 0 w 3367561"/>
              <a:gd name="connsiteY3" fmla="*/ 3848003 h 3848003"/>
            </a:gdLst>
            <a:ahLst/>
            <a:cxnLst>
              <a:cxn ang="0">
                <a:pos x="connsiteX0" y="connsiteY0"/>
              </a:cxn>
              <a:cxn ang="0">
                <a:pos x="connsiteX1" y="connsiteY1"/>
              </a:cxn>
              <a:cxn ang="0">
                <a:pos x="connsiteX2" y="connsiteY2"/>
              </a:cxn>
              <a:cxn ang="0">
                <a:pos x="connsiteX3" y="connsiteY3"/>
              </a:cxn>
            </a:cxnLst>
            <a:rect l="l" t="t" r="r" b="b"/>
            <a:pathLst>
              <a:path w="3367561" h="3848003">
                <a:moveTo>
                  <a:pt x="0" y="0"/>
                </a:moveTo>
                <a:lnTo>
                  <a:pt x="3367561" y="0"/>
                </a:lnTo>
                <a:lnTo>
                  <a:pt x="3367561" y="3848003"/>
                </a:lnTo>
                <a:lnTo>
                  <a:pt x="0" y="3848003"/>
                </a:lnTo>
                <a:close/>
              </a:path>
            </a:pathLst>
          </a:custGeom>
        </p:spPr>
        <p:txBody>
          <a:bodyPr wrap="square">
            <a:noAutofit/>
          </a:bodyPr>
          <a:lstStyle>
            <a:lvl1pPr marL="0" indent="0">
              <a:buFontTx/>
              <a:buNone/>
              <a:defRPr sz="1200">
                <a:latin typeface="Gilroy Bold" panose="00000800000000000000" pitchFamily="50" charset="0"/>
                <a:ea typeface="Open Sans" panose="020B0606030504020204" pitchFamily="34" charset="0"/>
                <a:cs typeface="Open Sans" panose="020B0606030504020204" pitchFamily="34" charset="0"/>
              </a:defRPr>
            </a:lvl1pPr>
          </a:lstStyle>
          <a:p>
            <a:r>
              <a:rPr lang="en-US" dirty="0"/>
              <a:t>Picture</a:t>
            </a:r>
          </a:p>
        </p:txBody>
      </p:sp>
      <p:sp>
        <p:nvSpPr>
          <p:cNvPr id="10" name="Date Placeholder 9">
            <a:extLst>
              <a:ext uri="{FF2B5EF4-FFF2-40B4-BE49-F238E27FC236}">
                <a16:creationId xmlns:a16="http://schemas.microsoft.com/office/drawing/2014/main" id="{430CBA46-36AA-4014-8E8F-D905D1222651}"/>
              </a:ext>
            </a:extLst>
          </p:cNvPr>
          <p:cNvSpPr>
            <a:spLocks noGrp="1"/>
          </p:cNvSpPr>
          <p:nvPr>
            <p:ph type="dt" sz="half" idx="10"/>
          </p:nvPr>
        </p:nvSpPr>
        <p:spPr>
          <a:xfrm>
            <a:off x="7621035" y="6246626"/>
            <a:ext cx="1752600" cy="365125"/>
          </a:xfrm>
          <a:prstGeom prst="rect">
            <a:avLst/>
          </a:prstGeom>
        </p:spPr>
        <p:txBody>
          <a:bodyPr/>
          <a:lstStyle>
            <a:lvl1pPr>
              <a:defRPr/>
            </a:lvl1pPr>
          </a:lstStyle>
          <a:p>
            <a:endParaRPr lang="en-US" dirty="0"/>
          </a:p>
        </p:txBody>
      </p:sp>
      <p:sp>
        <p:nvSpPr>
          <p:cNvPr id="11" name="Footer Placeholder 10">
            <a:extLst>
              <a:ext uri="{FF2B5EF4-FFF2-40B4-BE49-F238E27FC236}">
                <a16:creationId xmlns:a16="http://schemas.microsoft.com/office/drawing/2014/main" id="{0F4D5120-9DBC-474C-A95A-343DD37B99DF}"/>
              </a:ext>
            </a:extLst>
          </p:cNvPr>
          <p:cNvSpPr>
            <a:spLocks noGrp="1"/>
          </p:cNvSpPr>
          <p:nvPr>
            <p:ph type="ftr" sz="quarter" idx="11"/>
          </p:nvPr>
        </p:nvSpPr>
        <p:spPr>
          <a:xfrm>
            <a:off x="9621022" y="6246626"/>
            <a:ext cx="1512294" cy="365125"/>
          </a:xfrm>
          <a:prstGeom prst="rect">
            <a:avLst/>
          </a:prstGeom>
        </p:spPr>
        <p:txBody>
          <a:bodyPr/>
          <a:lstStyle>
            <a:lvl1pPr algn="l">
              <a:defRPr/>
            </a:lvl1pPr>
          </a:lstStyle>
          <a:p>
            <a:endParaRPr lang="en-US" dirty="0"/>
          </a:p>
        </p:txBody>
      </p:sp>
      <p:sp>
        <p:nvSpPr>
          <p:cNvPr id="12" name="Title 11">
            <a:extLst>
              <a:ext uri="{FF2B5EF4-FFF2-40B4-BE49-F238E27FC236}">
                <a16:creationId xmlns:a16="http://schemas.microsoft.com/office/drawing/2014/main" id="{26122FCE-F372-4FF9-98DB-DF189302FD42}"/>
              </a:ext>
            </a:extLst>
          </p:cNvPr>
          <p:cNvSpPr>
            <a:spLocks noGrp="1"/>
          </p:cNvSpPr>
          <p:nvPr>
            <p:ph type="title"/>
          </p:nvPr>
        </p:nvSpPr>
        <p:spPr>
          <a:xfrm>
            <a:off x="573520" y="720725"/>
            <a:ext cx="10515600" cy="787400"/>
          </a:xfrm>
        </p:spPr>
        <p:txBody>
          <a:bodyPr/>
          <a:lstStyle>
            <a:lvl1pPr algn="l">
              <a:defRPr/>
            </a:lvl1pPr>
          </a:lstStyle>
          <a:p>
            <a:r>
              <a:rPr lang="de-DE"/>
              <a:t>Mastertitelformat bearbeiten</a:t>
            </a:r>
            <a:endParaRPr lang="en-US" dirty="0"/>
          </a:p>
        </p:txBody>
      </p:sp>
      <p:sp>
        <p:nvSpPr>
          <p:cNvPr id="13" name="TextBox 12">
            <a:extLst>
              <a:ext uri="{FF2B5EF4-FFF2-40B4-BE49-F238E27FC236}">
                <a16:creationId xmlns:a16="http://schemas.microsoft.com/office/drawing/2014/main" id="{6537D019-FD2C-4F36-B5C9-871ADBA75302}"/>
              </a:ext>
            </a:extLst>
          </p:cNvPr>
          <p:cNvSpPr txBox="1"/>
          <p:nvPr userDrawn="1"/>
        </p:nvSpPr>
        <p:spPr>
          <a:xfrm>
            <a:off x="580663" y="551295"/>
            <a:ext cx="5821682" cy="276999"/>
          </a:xfrm>
          <a:prstGeom prst="rect">
            <a:avLst/>
          </a:prstGeom>
          <a:noFill/>
        </p:spPr>
        <p:txBody>
          <a:bodyPr wrap="square" rtlCol="0">
            <a:spAutoFit/>
          </a:bodyPr>
          <a:lstStyle/>
          <a:p>
            <a:pPr algn="l"/>
            <a:r>
              <a:rPr lang="en-US" sz="1200" spc="100" dirty="0">
                <a:latin typeface="Gilroy Light" panose="00000400000000000000" pitchFamily="50" charset="0"/>
                <a:ea typeface="Open Sans Semibold" panose="020B0706030804020204" pitchFamily="34" charset="0"/>
                <a:cs typeface="Open Sans Semibold" panose="020B0706030804020204" pitchFamily="34" charset="0"/>
              </a:rPr>
              <a:t>Corporate Business Plan</a:t>
            </a:r>
          </a:p>
        </p:txBody>
      </p:sp>
      <p:cxnSp>
        <p:nvCxnSpPr>
          <p:cNvPr id="14" name="Straight Connector 13">
            <a:extLst>
              <a:ext uri="{FF2B5EF4-FFF2-40B4-BE49-F238E27FC236}">
                <a16:creationId xmlns:a16="http://schemas.microsoft.com/office/drawing/2014/main" id="{085246DE-E5D8-4CEE-9EC1-B8FEF23440D5}"/>
              </a:ext>
            </a:extLst>
          </p:cNvPr>
          <p:cNvCxnSpPr>
            <a:cxnSpLocks/>
          </p:cNvCxnSpPr>
          <p:nvPr userDrawn="1"/>
        </p:nvCxnSpPr>
        <p:spPr>
          <a:xfrm>
            <a:off x="678296" y="1608815"/>
            <a:ext cx="667657"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61804251"/>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preserve="1" userDrawn="1">
  <p:cSld name="141_Full Image without Header &amp; Footer">
    <p:spTree>
      <p:nvGrpSpPr>
        <p:cNvPr id="1" name=""/>
        <p:cNvGrpSpPr/>
        <p:nvPr/>
      </p:nvGrpSpPr>
      <p:grpSpPr>
        <a:xfrm>
          <a:off x="0" y="0"/>
          <a:ext cx="0" cy="0"/>
          <a:chOff x="0" y="0"/>
          <a:chExt cx="0" cy="0"/>
        </a:xfrm>
      </p:grpSpPr>
      <p:sp>
        <p:nvSpPr>
          <p:cNvPr id="10" name="Date Placeholder 9">
            <a:extLst>
              <a:ext uri="{FF2B5EF4-FFF2-40B4-BE49-F238E27FC236}">
                <a16:creationId xmlns:a16="http://schemas.microsoft.com/office/drawing/2014/main" id="{430CBA46-36AA-4014-8E8F-D905D1222651}"/>
              </a:ext>
            </a:extLst>
          </p:cNvPr>
          <p:cNvSpPr>
            <a:spLocks noGrp="1"/>
          </p:cNvSpPr>
          <p:nvPr>
            <p:ph type="dt" sz="half" idx="10"/>
          </p:nvPr>
        </p:nvSpPr>
        <p:spPr>
          <a:xfrm>
            <a:off x="7621035" y="6246626"/>
            <a:ext cx="1752600" cy="365125"/>
          </a:xfrm>
          <a:prstGeom prst="rect">
            <a:avLst/>
          </a:prstGeom>
        </p:spPr>
        <p:txBody>
          <a:bodyPr/>
          <a:lstStyle>
            <a:lvl1pPr>
              <a:defRPr/>
            </a:lvl1pPr>
          </a:lstStyle>
          <a:p>
            <a:endParaRPr lang="en-US" dirty="0"/>
          </a:p>
        </p:txBody>
      </p:sp>
      <p:sp>
        <p:nvSpPr>
          <p:cNvPr id="11" name="Footer Placeholder 10">
            <a:extLst>
              <a:ext uri="{FF2B5EF4-FFF2-40B4-BE49-F238E27FC236}">
                <a16:creationId xmlns:a16="http://schemas.microsoft.com/office/drawing/2014/main" id="{0F4D5120-9DBC-474C-A95A-343DD37B99DF}"/>
              </a:ext>
            </a:extLst>
          </p:cNvPr>
          <p:cNvSpPr>
            <a:spLocks noGrp="1"/>
          </p:cNvSpPr>
          <p:nvPr>
            <p:ph type="ftr" sz="quarter" idx="11"/>
          </p:nvPr>
        </p:nvSpPr>
        <p:spPr>
          <a:xfrm>
            <a:off x="9621022" y="6246626"/>
            <a:ext cx="1512294" cy="365125"/>
          </a:xfrm>
          <a:prstGeom prst="rect">
            <a:avLst/>
          </a:prstGeom>
        </p:spPr>
        <p:txBody>
          <a:bodyPr/>
          <a:lstStyle>
            <a:lvl1pPr algn="l">
              <a:defRPr/>
            </a:lvl1pPr>
          </a:lstStyle>
          <a:p>
            <a:endParaRPr lang="en-US" dirty="0"/>
          </a:p>
        </p:txBody>
      </p:sp>
      <p:sp>
        <p:nvSpPr>
          <p:cNvPr id="12" name="Title 11">
            <a:extLst>
              <a:ext uri="{FF2B5EF4-FFF2-40B4-BE49-F238E27FC236}">
                <a16:creationId xmlns:a16="http://schemas.microsoft.com/office/drawing/2014/main" id="{26122FCE-F372-4FF9-98DB-DF189302FD42}"/>
              </a:ext>
            </a:extLst>
          </p:cNvPr>
          <p:cNvSpPr>
            <a:spLocks noGrp="1"/>
          </p:cNvSpPr>
          <p:nvPr>
            <p:ph type="title"/>
          </p:nvPr>
        </p:nvSpPr>
        <p:spPr>
          <a:xfrm>
            <a:off x="573520" y="720725"/>
            <a:ext cx="10515600" cy="787400"/>
          </a:xfrm>
        </p:spPr>
        <p:txBody>
          <a:bodyPr/>
          <a:lstStyle>
            <a:lvl1pPr algn="l">
              <a:defRPr/>
            </a:lvl1pPr>
          </a:lstStyle>
          <a:p>
            <a:r>
              <a:rPr lang="de-DE"/>
              <a:t>Mastertitelformat bearbeiten</a:t>
            </a:r>
            <a:endParaRPr lang="en-US" dirty="0"/>
          </a:p>
        </p:txBody>
      </p:sp>
      <p:sp>
        <p:nvSpPr>
          <p:cNvPr id="13" name="TextBox 12">
            <a:extLst>
              <a:ext uri="{FF2B5EF4-FFF2-40B4-BE49-F238E27FC236}">
                <a16:creationId xmlns:a16="http://schemas.microsoft.com/office/drawing/2014/main" id="{6537D019-FD2C-4F36-B5C9-871ADBA75302}"/>
              </a:ext>
            </a:extLst>
          </p:cNvPr>
          <p:cNvSpPr txBox="1"/>
          <p:nvPr userDrawn="1"/>
        </p:nvSpPr>
        <p:spPr>
          <a:xfrm>
            <a:off x="580663" y="551295"/>
            <a:ext cx="5821682" cy="276999"/>
          </a:xfrm>
          <a:prstGeom prst="rect">
            <a:avLst/>
          </a:prstGeom>
          <a:noFill/>
        </p:spPr>
        <p:txBody>
          <a:bodyPr wrap="square" rtlCol="0">
            <a:spAutoFit/>
          </a:bodyPr>
          <a:lstStyle/>
          <a:p>
            <a:pPr algn="l"/>
            <a:r>
              <a:rPr lang="en-US" sz="1200" spc="100" dirty="0">
                <a:latin typeface="Gilroy Light" panose="00000400000000000000" pitchFamily="50" charset="0"/>
                <a:ea typeface="Open Sans Semibold" panose="020B0706030804020204" pitchFamily="34" charset="0"/>
                <a:cs typeface="Open Sans Semibold" panose="020B0706030804020204" pitchFamily="34" charset="0"/>
              </a:rPr>
              <a:t>Corporate Business Plan</a:t>
            </a:r>
          </a:p>
        </p:txBody>
      </p:sp>
      <p:cxnSp>
        <p:nvCxnSpPr>
          <p:cNvPr id="14" name="Straight Connector 13">
            <a:extLst>
              <a:ext uri="{FF2B5EF4-FFF2-40B4-BE49-F238E27FC236}">
                <a16:creationId xmlns:a16="http://schemas.microsoft.com/office/drawing/2014/main" id="{085246DE-E5D8-4CEE-9EC1-B8FEF23440D5}"/>
              </a:ext>
            </a:extLst>
          </p:cNvPr>
          <p:cNvCxnSpPr>
            <a:cxnSpLocks/>
          </p:cNvCxnSpPr>
          <p:nvPr userDrawn="1"/>
        </p:nvCxnSpPr>
        <p:spPr>
          <a:xfrm>
            <a:off x="678296" y="1608815"/>
            <a:ext cx="667657"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9" name="Picture Placeholder 8">
            <a:extLst>
              <a:ext uri="{FF2B5EF4-FFF2-40B4-BE49-F238E27FC236}">
                <a16:creationId xmlns:a16="http://schemas.microsoft.com/office/drawing/2014/main" id="{9EC9DCC5-14A3-4C20-975E-83F25A484E82}"/>
              </a:ext>
            </a:extLst>
          </p:cNvPr>
          <p:cNvSpPr>
            <a:spLocks noGrp="1"/>
          </p:cNvSpPr>
          <p:nvPr>
            <p:ph type="pic" sz="quarter" idx="17" hasCustomPrompt="1"/>
          </p:nvPr>
        </p:nvSpPr>
        <p:spPr>
          <a:xfrm>
            <a:off x="4168078" y="2219147"/>
            <a:ext cx="2165131" cy="3640241"/>
          </a:xfrm>
          <a:custGeom>
            <a:avLst/>
            <a:gdLst>
              <a:gd name="connsiteX0" fmla="*/ 0 w 2165131"/>
              <a:gd name="connsiteY0" fmla="*/ 0 h 3640241"/>
              <a:gd name="connsiteX1" fmla="*/ 2165131 w 2165131"/>
              <a:gd name="connsiteY1" fmla="*/ 0 h 3640241"/>
              <a:gd name="connsiteX2" fmla="*/ 2165131 w 2165131"/>
              <a:gd name="connsiteY2" fmla="*/ 3640241 h 3640241"/>
              <a:gd name="connsiteX3" fmla="*/ 0 w 2165131"/>
              <a:gd name="connsiteY3" fmla="*/ 3640241 h 3640241"/>
            </a:gdLst>
            <a:ahLst/>
            <a:cxnLst>
              <a:cxn ang="0">
                <a:pos x="connsiteX0" y="connsiteY0"/>
              </a:cxn>
              <a:cxn ang="0">
                <a:pos x="connsiteX1" y="connsiteY1"/>
              </a:cxn>
              <a:cxn ang="0">
                <a:pos x="connsiteX2" y="connsiteY2"/>
              </a:cxn>
              <a:cxn ang="0">
                <a:pos x="connsiteX3" y="connsiteY3"/>
              </a:cxn>
            </a:cxnLst>
            <a:rect l="l" t="t" r="r" b="b"/>
            <a:pathLst>
              <a:path w="2165131" h="3640241">
                <a:moveTo>
                  <a:pt x="0" y="0"/>
                </a:moveTo>
                <a:lnTo>
                  <a:pt x="2165131" y="0"/>
                </a:lnTo>
                <a:lnTo>
                  <a:pt x="2165131" y="3640241"/>
                </a:lnTo>
                <a:lnTo>
                  <a:pt x="0" y="3640241"/>
                </a:lnTo>
                <a:close/>
              </a:path>
            </a:pathLst>
          </a:custGeom>
        </p:spPr>
        <p:txBody>
          <a:bodyPr wrap="square">
            <a:noAutofit/>
          </a:bodyPr>
          <a:lstStyle>
            <a:lvl1pPr marL="0" indent="0">
              <a:buFontTx/>
              <a:buNone/>
              <a:defRPr sz="1200">
                <a:latin typeface="Gilroy Bold" panose="00000800000000000000" pitchFamily="50" charset="0"/>
                <a:ea typeface="Open Sans" panose="020B0606030504020204" pitchFamily="34" charset="0"/>
                <a:cs typeface="Open Sans" panose="020B0606030504020204" pitchFamily="34" charset="0"/>
              </a:defRPr>
            </a:lvl1pPr>
          </a:lstStyle>
          <a:p>
            <a:r>
              <a:rPr lang="en-US" dirty="0"/>
              <a:t>Picture</a:t>
            </a:r>
          </a:p>
        </p:txBody>
      </p:sp>
    </p:spTree>
    <p:extLst>
      <p:ext uri="{BB962C8B-B14F-4D97-AF65-F5344CB8AC3E}">
        <p14:creationId xmlns:p14="http://schemas.microsoft.com/office/powerpoint/2010/main" val="652014104"/>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57.xml><?xml version="1.0" encoding="utf-8"?>
<p:sldLayout xmlns:a="http://schemas.openxmlformats.org/drawingml/2006/main" xmlns:r="http://schemas.openxmlformats.org/officeDocument/2006/relationships" xmlns:p="http://schemas.openxmlformats.org/presentationml/2006/main" showMasterSp="0" preserve="1" userDrawn="1">
  <p:cSld name="138_Full Image without Header &amp; Footer">
    <p:spTree>
      <p:nvGrpSpPr>
        <p:cNvPr id="1" name=""/>
        <p:cNvGrpSpPr/>
        <p:nvPr/>
      </p:nvGrpSpPr>
      <p:grpSpPr>
        <a:xfrm>
          <a:off x="0" y="0"/>
          <a:ext cx="0" cy="0"/>
          <a:chOff x="0" y="0"/>
          <a:chExt cx="0" cy="0"/>
        </a:xfrm>
      </p:grpSpPr>
      <p:sp>
        <p:nvSpPr>
          <p:cNvPr id="10" name="Date Placeholder 9">
            <a:extLst>
              <a:ext uri="{FF2B5EF4-FFF2-40B4-BE49-F238E27FC236}">
                <a16:creationId xmlns:a16="http://schemas.microsoft.com/office/drawing/2014/main" id="{430CBA46-36AA-4014-8E8F-D905D1222651}"/>
              </a:ext>
            </a:extLst>
          </p:cNvPr>
          <p:cNvSpPr>
            <a:spLocks noGrp="1"/>
          </p:cNvSpPr>
          <p:nvPr>
            <p:ph type="dt" sz="half" idx="10"/>
          </p:nvPr>
        </p:nvSpPr>
        <p:spPr>
          <a:xfrm>
            <a:off x="7621035" y="6246626"/>
            <a:ext cx="1752600" cy="365125"/>
          </a:xfrm>
          <a:prstGeom prst="rect">
            <a:avLst/>
          </a:prstGeom>
        </p:spPr>
        <p:txBody>
          <a:bodyPr/>
          <a:lstStyle>
            <a:lvl1pPr>
              <a:defRPr/>
            </a:lvl1pPr>
          </a:lstStyle>
          <a:p>
            <a:endParaRPr lang="en-US" dirty="0"/>
          </a:p>
        </p:txBody>
      </p:sp>
      <p:sp>
        <p:nvSpPr>
          <p:cNvPr id="11" name="Footer Placeholder 10">
            <a:extLst>
              <a:ext uri="{FF2B5EF4-FFF2-40B4-BE49-F238E27FC236}">
                <a16:creationId xmlns:a16="http://schemas.microsoft.com/office/drawing/2014/main" id="{0F4D5120-9DBC-474C-A95A-343DD37B99DF}"/>
              </a:ext>
            </a:extLst>
          </p:cNvPr>
          <p:cNvSpPr>
            <a:spLocks noGrp="1"/>
          </p:cNvSpPr>
          <p:nvPr>
            <p:ph type="ftr" sz="quarter" idx="11"/>
          </p:nvPr>
        </p:nvSpPr>
        <p:spPr>
          <a:xfrm>
            <a:off x="9621022" y="6246626"/>
            <a:ext cx="1512294" cy="365125"/>
          </a:xfrm>
          <a:prstGeom prst="rect">
            <a:avLst/>
          </a:prstGeom>
        </p:spPr>
        <p:txBody>
          <a:bodyPr/>
          <a:lstStyle>
            <a:lvl1pPr algn="l">
              <a:defRPr/>
            </a:lvl1pPr>
          </a:lstStyle>
          <a:p>
            <a:endParaRPr lang="en-US" dirty="0"/>
          </a:p>
        </p:txBody>
      </p:sp>
      <p:sp>
        <p:nvSpPr>
          <p:cNvPr id="12" name="Title 11">
            <a:extLst>
              <a:ext uri="{FF2B5EF4-FFF2-40B4-BE49-F238E27FC236}">
                <a16:creationId xmlns:a16="http://schemas.microsoft.com/office/drawing/2014/main" id="{26122FCE-F372-4FF9-98DB-DF189302FD42}"/>
              </a:ext>
            </a:extLst>
          </p:cNvPr>
          <p:cNvSpPr>
            <a:spLocks noGrp="1"/>
          </p:cNvSpPr>
          <p:nvPr>
            <p:ph type="title"/>
          </p:nvPr>
        </p:nvSpPr>
        <p:spPr>
          <a:xfrm>
            <a:off x="838200" y="720725"/>
            <a:ext cx="10515600" cy="787400"/>
          </a:xfrm>
        </p:spPr>
        <p:txBody>
          <a:bodyPr/>
          <a:lstStyle/>
          <a:p>
            <a:r>
              <a:rPr lang="de-DE"/>
              <a:t>Mastertitelformat bearbeiten</a:t>
            </a:r>
            <a:endParaRPr lang="en-US" dirty="0"/>
          </a:p>
        </p:txBody>
      </p:sp>
      <p:sp>
        <p:nvSpPr>
          <p:cNvPr id="13" name="TextBox 12">
            <a:extLst>
              <a:ext uri="{FF2B5EF4-FFF2-40B4-BE49-F238E27FC236}">
                <a16:creationId xmlns:a16="http://schemas.microsoft.com/office/drawing/2014/main" id="{6537D019-FD2C-4F36-B5C9-871ADBA75302}"/>
              </a:ext>
            </a:extLst>
          </p:cNvPr>
          <p:cNvSpPr txBox="1"/>
          <p:nvPr userDrawn="1"/>
        </p:nvSpPr>
        <p:spPr>
          <a:xfrm>
            <a:off x="3185159" y="551295"/>
            <a:ext cx="5821682" cy="276999"/>
          </a:xfrm>
          <a:prstGeom prst="rect">
            <a:avLst/>
          </a:prstGeom>
          <a:noFill/>
        </p:spPr>
        <p:txBody>
          <a:bodyPr wrap="square" rtlCol="0">
            <a:spAutoFit/>
          </a:bodyPr>
          <a:lstStyle/>
          <a:p>
            <a:pPr algn="ctr"/>
            <a:r>
              <a:rPr lang="en-US" sz="1200" spc="100" dirty="0">
                <a:latin typeface="Gilroy Light" panose="00000400000000000000" pitchFamily="50" charset="0"/>
                <a:ea typeface="Open Sans Semibold" panose="020B0706030804020204" pitchFamily="34" charset="0"/>
                <a:cs typeface="Open Sans Semibold" panose="020B0706030804020204" pitchFamily="34" charset="0"/>
              </a:rPr>
              <a:t>Corporate Business Plan</a:t>
            </a:r>
          </a:p>
        </p:txBody>
      </p:sp>
      <p:cxnSp>
        <p:nvCxnSpPr>
          <p:cNvPr id="14" name="Straight Connector 13">
            <a:extLst>
              <a:ext uri="{FF2B5EF4-FFF2-40B4-BE49-F238E27FC236}">
                <a16:creationId xmlns:a16="http://schemas.microsoft.com/office/drawing/2014/main" id="{085246DE-E5D8-4CEE-9EC1-B8FEF23440D5}"/>
              </a:ext>
            </a:extLst>
          </p:cNvPr>
          <p:cNvCxnSpPr>
            <a:cxnSpLocks/>
          </p:cNvCxnSpPr>
          <p:nvPr userDrawn="1"/>
        </p:nvCxnSpPr>
        <p:spPr>
          <a:xfrm>
            <a:off x="5762172" y="1608815"/>
            <a:ext cx="667657"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9" name="Picture Placeholder 8">
            <a:extLst>
              <a:ext uri="{FF2B5EF4-FFF2-40B4-BE49-F238E27FC236}">
                <a16:creationId xmlns:a16="http://schemas.microsoft.com/office/drawing/2014/main" id="{76A7A39A-6A3C-4F32-A8A4-688A8E8D33B4}"/>
              </a:ext>
            </a:extLst>
          </p:cNvPr>
          <p:cNvSpPr>
            <a:spLocks noGrp="1"/>
          </p:cNvSpPr>
          <p:nvPr>
            <p:ph type="pic" sz="quarter" idx="17" hasCustomPrompt="1"/>
          </p:nvPr>
        </p:nvSpPr>
        <p:spPr>
          <a:xfrm>
            <a:off x="8273144" y="2219147"/>
            <a:ext cx="3367561" cy="3749853"/>
          </a:xfrm>
          <a:custGeom>
            <a:avLst/>
            <a:gdLst>
              <a:gd name="connsiteX0" fmla="*/ 0 w 3367561"/>
              <a:gd name="connsiteY0" fmla="*/ 0 h 3749853"/>
              <a:gd name="connsiteX1" fmla="*/ 3367561 w 3367561"/>
              <a:gd name="connsiteY1" fmla="*/ 0 h 3749853"/>
              <a:gd name="connsiteX2" fmla="*/ 3367561 w 3367561"/>
              <a:gd name="connsiteY2" fmla="*/ 3749853 h 3749853"/>
              <a:gd name="connsiteX3" fmla="*/ 0 w 3367561"/>
              <a:gd name="connsiteY3" fmla="*/ 3749853 h 3749853"/>
            </a:gdLst>
            <a:ahLst/>
            <a:cxnLst>
              <a:cxn ang="0">
                <a:pos x="connsiteX0" y="connsiteY0"/>
              </a:cxn>
              <a:cxn ang="0">
                <a:pos x="connsiteX1" y="connsiteY1"/>
              </a:cxn>
              <a:cxn ang="0">
                <a:pos x="connsiteX2" y="connsiteY2"/>
              </a:cxn>
              <a:cxn ang="0">
                <a:pos x="connsiteX3" y="connsiteY3"/>
              </a:cxn>
            </a:cxnLst>
            <a:rect l="l" t="t" r="r" b="b"/>
            <a:pathLst>
              <a:path w="3367561" h="3749853">
                <a:moveTo>
                  <a:pt x="0" y="0"/>
                </a:moveTo>
                <a:lnTo>
                  <a:pt x="3367561" y="0"/>
                </a:lnTo>
                <a:lnTo>
                  <a:pt x="3367561" y="3749853"/>
                </a:lnTo>
                <a:lnTo>
                  <a:pt x="0" y="3749853"/>
                </a:lnTo>
                <a:close/>
              </a:path>
            </a:pathLst>
          </a:custGeom>
        </p:spPr>
        <p:txBody>
          <a:bodyPr wrap="square">
            <a:noAutofit/>
          </a:bodyPr>
          <a:lstStyle>
            <a:lvl1pPr marL="0" indent="0">
              <a:buFontTx/>
              <a:buNone/>
              <a:defRPr sz="1200">
                <a:latin typeface="Gilroy Bold" panose="00000800000000000000" pitchFamily="50" charset="0"/>
                <a:ea typeface="Open Sans" panose="020B0606030504020204" pitchFamily="34" charset="0"/>
                <a:cs typeface="Open Sans" panose="020B0606030504020204" pitchFamily="34" charset="0"/>
              </a:defRPr>
            </a:lvl1pPr>
          </a:lstStyle>
          <a:p>
            <a:r>
              <a:rPr lang="en-US" dirty="0"/>
              <a:t>Picture</a:t>
            </a:r>
          </a:p>
        </p:txBody>
      </p:sp>
    </p:spTree>
    <p:extLst>
      <p:ext uri="{BB962C8B-B14F-4D97-AF65-F5344CB8AC3E}">
        <p14:creationId xmlns:p14="http://schemas.microsoft.com/office/powerpoint/2010/main" val="2925625856"/>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58.xml><?xml version="1.0" encoding="utf-8"?>
<p:sldLayout xmlns:a="http://schemas.openxmlformats.org/drawingml/2006/main" xmlns:r="http://schemas.openxmlformats.org/officeDocument/2006/relationships" xmlns:p="http://schemas.openxmlformats.org/presentationml/2006/main" showMasterSp="0" preserve="1" userDrawn="1">
  <p:cSld name="136_Full Image without Header &amp; Footer">
    <p:spTree>
      <p:nvGrpSpPr>
        <p:cNvPr id="1" name=""/>
        <p:cNvGrpSpPr/>
        <p:nvPr/>
      </p:nvGrpSpPr>
      <p:grpSpPr>
        <a:xfrm>
          <a:off x="0" y="0"/>
          <a:ext cx="0" cy="0"/>
          <a:chOff x="0" y="0"/>
          <a:chExt cx="0" cy="0"/>
        </a:xfrm>
      </p:grpSpPr>
      <p:sp>
        <p:nvSpPr>
          <p:cNvPr id="10" name="Date Placeholder 9">
            <a:extLst>
              <a:ext uri="{FF2B5EF4-FFF2-40B4-BE49-F238E27FC236}">
                <a16:creationId xmlns:a16="http://schemas.microsoft.com/office/drawing/2014/main" id="{430CBA46-36AA-4014-8E8F-D905D1222651}"/>
              </a:ext>
            </a:extLst>
          </p:cNvPr>
          <p:cNvSpPr>
            <a:spLocks noGrp="1"/>
          </p:cNvSpPr>
          <p:nvPr>
            <p:ph type="dt" sz="half" idx="10"/>
          </p:nvPr>
        </p:nvSpPr>
        <p:spPr>
          <a:xfrm>
            <a:off x="7621035" y="6246626"/>
            <a:ext cx="1752600" cy="365125"/>
          </a:xfrm>
          <a:prstGeom prst="rect">
            <a:avLst/>
          </a:prstGeom>
        </p:spPr>
        <p:txBody>
          <a:bodyPr/>
          <a:lstStyle>
            <a:lvl1pPr>
              <a:defRPr/>
            </a:lvl1pPr>
          </a:lstStyle>
          <a:p>
            <a:endParaRPr lang="en-US" dirty="0"/>
          </a:p>
        </p:txBody>
      </p:sp>
      <p:sp>
        <p:nvSpPr>
          <p:cNvPr id="11" name="Footer Placeholder 10">
            <a:extLst>
              <a:ext uri="{FF2B5EF4-FFF2-40B4-BE49-F238E27FC236}">
                <a16:creationId xmlns:a16="http://schemas.microsoft.com/office/drawing/2014/main" id="{0F4D5120-9DBC-474C-A95A-343DD37B99DF}"/>
              </a:ext>
            </a:extLst>
          </p:cNvPr>
          <p:cNvSpPr>
            <a:spLocks noGrp="1"/>
          </p:cNvSpPr>
          <p:nvPr>
            <p:ph type="ftr" sz="quarter" idx="11"/>
          </p:nvPr>
        </p:nvSpPr>
        <p:spPr>
          <a:xfrm>
            <a:off x="9621022" y="6246626"/>
            <a:ext cx="1512294" cy="365125"/>
          </a:xfrm>
          <a:prstGeom prst="rect">
            <a:avLst/>
          </a:prstGeom>
        </p:spPr>
        <p:txBody>
          <a:bodyPr/>
          <a:lstStyle>
            <a:lvl1pPr algn="l">
              <a:defRPr/>
            </a:lvl1pPr>
          </a:lstStyle>
          <a:p>
            <a:endParaRPr lang="en-US" dirty="0"/>
          </a:p>
        </p:txBody>
      </p:sp>
      <p:sp>
        <p:nvSpPr>
          <p:cNvPr id="12" name="Title 11">
            <a:extLst>
              <a:ext uri="{FF2B5EF4-FFF2-40B4-BE49-F238E27FC236}">
                <a16:creationId xmlns:a16="http://schemas.microsoft.com/office/drawing/2014/main" id="{26122FCE-F372-4FF9-98DB-DF189302FD42}"/>
              </a:ext>
            </a:extLst>
          </p:cNvPr>
          <p:cNvSpPr>
            <a:spLocks noGrp="1"/>
          </p:cNvSpPr>
          <p:nvPr>
            <p:ph type="title"/>
          </p:nvPr>
        </p:nvSpPr>
        <p:spPr>
          <a:xfrm>
            <a:off x="838200" y="720725"/>
            <a:ext cx="10515600" cy="787400"/>
          </a:xfrm>
        </p:spPr>
        <p:txBody>
          <a:bodyPr/>
          <a:lstStyle/>
          <a:p>
            <a:r>
              <a:rPr lang="de-DE"/>
              <a:t>Mastertitelformat bearbeiten</a:t>
            </a:r>
            <a:endParaRPr lang="en-US" dirty="0"/>
          </a:p>
        </p:txBody>
      </p:sp>
      <p:sp>
        <p:nvSpPr>
          <p:cNvPr id="13" name="TextBox 12">
            <a:extLst>
              <a:ext uri="{FF2B5EF4-FFF2-40B4-BE49-F238E27FC236}">
                <a16:creationId xmlns:a16="http://schemas.microsoft.com/office/drawing/2014/main" id="{6537D019-FD2C-4F36-B5C9-871ADBA75302}"/>
              </a:ext>
            </a:extLst>
          </p:cNvPr>
          <p:cNvSpPr txBox="1"/>
          <p:nvPr userDrawn="1"/>
        </p:nvSpPr>
        <p:spPr>
          <a:xfrm>
            <a:off x="3185159" y="551295"/>
            <a:ext cx="5821682" cy="276999"/>
          </a:xfrm>
          <a:prstGeom prst="rect">
            <a:avLst/>
          </a:prstGeom>
          <a:noFill/>
        </p:spPr>
        <p:txBody>
          <a:bodyPr wrap="square" rtlCol="0">
            <a:spAutoFit/>
          </a:bodyPr>
          <a:lstStyle/>
          <a:p>
            <a:pPr algn="ctr"/>
            <a:r>
              <a:rPr lang="en-US" sz="1200" spc="100" dirty="0">
                <a:latin typeface="Gilroy Light" panose="00000400000000000000" pitchFamily="50" charset="0"/>
                <a:ea typeface="Open Sans Semibold" panose="020B0706030804020204" pitchFamily="34" charset="0"/>
                <a:cs typeface="Open Sans Semibold" panose="020B0706030804020204" pitchFamily="34" charset="0"/>
              </a:rPr>
              <a:t>Corporate Business Plan</a:t>
            </a:r>
          </a:p>
        </p:txBody>
      </p:sp>
      <p:cxnSp>
        <p:nvCxnSpPr>
          <p:cNvPr id="14" name="Straight Connector 13">
            <a:extLst>
              <a:ext uri="{FF2B5EF4-FFF2-40B4-BE49-F238E27FC236}">
                <a16:creationId xmlns:a16="http://schemas.microsoft.com/office/drawing/2014/main" id="{085246DE-E5D8-4CEE-9EC1-B8FEF23440D5}"/>
              </a:ext>
            </a:extLst>
          </p:cNvPr>
          <p:cNvCxnSpPr>
            <a:cxnSpLocks/>
          </p:cNvCxnSpPr>
          <p:nvPr userDrawn="1"/>
        </p:nvCxnSpPr>
        <p:spPr>
          <a:xfrm>
            <a:off x="5762172" y="1608815"/>
            <a:ext cx="667657"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9" name="Picture Placeholder 8">
            <a:extLst>
              <a:ext uri="{FF2B5EF4-FFF2-40B4-BE49-F238E27FC236}">
                <a16:creationId xmlns:a16="http://schemas.microsoft.com/office/drawing/2014/main" id="{42987892-1AA8-4659-9F93-0C177365D9DE}"/>
              </a:ext>
            </a:extLst>
          </p:cNvPr>
          <p:cNvSpPr>
            <a:spLocks noGrp="1"/>
          </p:cNvSpPr>
          <p:nvPr>
            <p:ph type="pic" sz="quarter" idx="17" hasCustomPrompt="1"/>
          </p:nvPr>
        </p:nvSpPr>
        <p:spPr>
          <a:xfrm>
            <a:off x="4415065" y="2219147"/>
            <a:ext cx="3361870" cy="3749852"/>
          </a:xfrm>
          <a:custGeom>
            <a:avLst/>
            <a:gdLst>
              <a:gd name="connsiteX0" fmla="*/ 0 w 3361870"/>
              <a:gd name="connsiteY0" fmla="*/ 0 h 3749852"/>
              <a:gd name="connsiteX1" fmla="*/ 3361870 w 3361870"/>
              <a:gd name="connsiteY1" fmla="*/ 0 h 3749852"/>
              <a:gd name="connsiteX2" fmla="*/ 3361870 w 3361870"/>
              <a:gd name="connsiteY2" fmla="*/ 3749852 h 3749852"/>
              <a:gd name="connsiteX3" fmla="*/ 0 w 3361870"/>
              <a:gd name="connsiteY3" fmla="*/ 3749852 h 3749852"/>
            </a:gdLst>
            <a:ahLst/>
            <a:cxnLst>
              <a:cxn ang="0">
                <a:pos x="connsiteX0" y="connsiteY0"/>
              </a:cxn>
              <a:cxn ang="0">
                <a:pos x="connsiteX1" y="connsiteY1"/>
              </a:cxn>
              <a:cxn ang="0">
                <a:pos x="connsiteX2" y="connsiteY2"/>
              </a:cxn>
              <a:cxn ang="0">
                <a:pos x="connsiteX3" y="connsiteY3"/>
              </a:cxn>
            </a:cxnLst>
            <a:rect l="l" t="t" r="r" b="b"/>
            <a:pathLst>
              <a:path w="3361870" h="3749852">
                <a:moveTo>
                  <a:pt x="0" y="0"/>
                </a:moveTo>
                <a:lnTo>
                  <a:pt x="3361870" y="0"/>
                </a:lnTo>
                <a:lnTo>
                  <a:pt x="3361870" y="3749852"/>
                </a:lnTo>
                <a:lnTo>
                  <a:pt x="0" y="3749852"/>
                </a:lnTo>
                <a:close/>
              </a:path>
            </a:pathLst>
          </a:custGeom>
        </p:spPr>
        <p:txBody>
          <a:bodyPr wrap="square">
            <a:noAutofit/>
          </a:bodyPr>
          <a:lstStyle>
            <a:lvl1pPr marL="0" indent="0">
              <a:buFontTx/>
              <a:buNone/>
              <a:defRPr sz="1200">
                <a:latin typeface="Gilroy Bold" panose="00000800000000000000" pitchFamily="50" charset="0"/>
                <a:ea typeface="Open Sans" panose="020B0606030504020204" pitchFamily="34" charset="0"/>
                <a:cs typeface="Open Sans" panose="020B0606030504020204" pitchFamily="34" charset="0"/>
              </a:defRPr>
            </a:lvl1pPr>
          </a:lstStyle>
          <a:p>
            <a:r>
              <a:rPr lang="en-US" dirty="0"/>
              <a:t>Picture</a:t>
            </a:r>
          </a:p>
        </p:txBody>
      </p:sp>
    </p:spTree>
    <p:extLst>
      <p:ext uri="{BB962C8B-B14F-4D97-AF65-F5344CB8AC3E}">
        <p14:creationId xmlns:p14="http://schemas.microsoft.com/office/powerpoint/2010/main" val="3642403228"/>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59.xml><?xml version="1.0" encoding="utf-8"?>
<p:sldLayout xmlns:a="http://schemas.openxmlformats.org/drawingml/2006/main" xmlns:r="http://schemas.openxmlformats.org/officeDocument/2006/relationships" xmlns:p="http://schemas.openxmlformats.org/presentationml/2006/main" showMasterSp="0" preserve="1" userDrawn="1">
  <p:cSld name="135_Full Image without Header &amp; Footer">
    <p:spTree>
      <p:nvGrpSpPr>
        <p:cNvPr id="1" name=""/>
        <p:cNvGrpSpPr/>
        <p:nvPr/>
      </p:nvGrpSpPr>
      <p:grpSpPr>
        <a:xfrm>
          <a:off x="0" y="0"/>
          <a:ext cx="0" cy="0"/>
          <a:chOff x="0" y="0"/>
          <a:chExt cx="0" cy="0"/>
        </a:xfrm>
      </p:grpSpPr>
      <p:sp>
        <p:nvSpPr>
          <p:cNvPr id="10" name="Date Placeholder 9">
            <a:extLst>
              <a:ext uri="{FF2B5EF4-FFF2-40B4-BE49-F238E27FC236}">
                <a16:creationId xmlns:a16="http://schemas.microsoft.com/office/drawing/2014/main" id="{430CBA46-36AA-4014-8E8F-D905D1222651}"/>
              </a:ext>
            </a:extLst>
          </p:cNvPr>
          <p:cNvSpPr>
            <a:spLocks noGrp="1"/>
          </p:cNvSpPr>
          <p:nvPr>
            <p:ph type="dt" sz="half" idx="10"/>
          </p:nvPr>
        </p:nvSpPr>
        <p:spPr>
          <a:xfrm>
            <a:off x="7621035" y="6246626"/>
            <a:ext cx="1752600" cy="365125"/>
          </a:xfrm>
          <a:prstGeom prst="rect">
            <a:avLst/>
          </a:prstGeom>
        </p:spPr>
        <p:txBody>
          <a:bodyPr/>
          <a:lstStyle>
            <a:lvl1pPr>
              <a:defRPr/>
            </a:lvl1pPr>
          </a:lstStyle>
          <a:p>
            <a:endParaRPr lang="en-US" dirty="0"/>
          </a:p>
        </p:txBody>
      </p:sp>
      <p:sp>
        <p:nvSpPr>
          <p:cNvPr id="11" name="Footer Placeholder 10">
            <a:extLst>
              <a:ext uri="{FF2B5EF4-FFF2-40B4-BE49-F238E27FC236}">
                <a16:creationId xmlns:a16="http://schemas.microsoft.com/office/drawing/2014/main" id="{0F4D5120-9DBC-474C-A95A-343DD37B99DF}"/>
              </a:ext>
            </a:extLst>
          </p:cNvPr>
          <p:cNvSpPr>
            <a:spLocks noGrp="1"/>
          </p:cNvSpPr>
          <p:nvPr>
            <p:ph type="ftr" sz="quarter" idx="11"/>
          </p:nvPr>
        </p:nvSpPr>
        <p:spPr>
          <a:xfrm>
            <a:off x="9621022" y="6246626"/>
            <a:ext cx="1512294" cy="365125"/>
          </a:xfrm>
          <a:prstGeom prst="rect">
            <a:avLst/>
          </a:prstGeom>
        </p:spPr>
        <p:txBody>
          <a:bodyPr/>
          <a:lstStyle>
            <a:lvl1pPr algn="l">
              <a:defRPr/>
            </a:lvl1pPr>
          </a:lstStyle>
          <a:p>
            <a:endParaRPr lang="en-US" dirty="0"/>
          </a:p>
        </p:txBody>
      </p:sp>
      <p:sp>
        <p:nvSpPr>
          <p:cNvPr id="12" name="Title 11">
            <a:extLst>
              <a:ext uri="{FF2B5EF4-FFF2-40B4-BE49-F238E27FC236}">
                <a16:creationId xmlns:a16="http://schemas.microsoft.com/office/drawing/2014/main" id="{26122FCE-F372-4FF9-98DB-DF189302FD42}"/>
              </a:ext>
            </a:extLst>
          </p:cNvPr>
          <p:cNvSpPr>
            <a:spLocks noGrp="1"/>
          </p:cNvSpPr>
          <p:nvPr>
            <p:ph type="title"/>
          </p:nvPr>
        </p:nvSpPr>
        <p:spPr>
          <a:xfrm>
            <a:off x="838200" y="720725"/>
            <a:ext cx="10515600" cy="787400"/>
          </a:xfrm>
        </p:spPr>
        <p:txBody>
          <a:bodyPr/>
          <a:lstStyle/>
          <a:p>
            <a:r>
              <a:rPr lang="de-DE"/>
              <a:t>Mastertitelformat bearbeiten</a:t>
            </a:r>
            <a:endParaRPr lang="en-US" dirty="0"/>
          </a:p>
        </p:txBody>
      </p:sp>
      <p:sp>
        <p:nvSpPr>
          <p:cNvPr id="13" name="TextBox 12">
            <a:extLst>
              <a:ext uri="{FF2B5EF4-FFF2-40B4-BE49-F238E27FC236}">
                <a16:creationId xmlns:a16="http://schemas.microsoft.com/office/drawing/2014/main" id="{6537D019-FD2C-4F36-B5C9-871ADBA75302}"/>
              </a:ext>
            </a:extLst>
          </p:cNvPr>
          <p:cNvSpPr txBox="1"/>
          <p:nvPr userDrawn="1"/>
        </p:nvSpPr>
        <p:spPr>
          <a:xfrm>
            <a:off x="3185159" y="551295"/>
            <a:ext cx="5821682" cy="276999"/>
          </a:xfrm>
          <a:prstGeom prst="rect">
            <a:avLst/>
          </a:prstGeom>
          <a:noFill/>
        </p:spPr>
        <p:txBody>
          <a:bodyPr wrap="square" rtlCol="0">
            <a:spAutoFit/>
          </a:bodyPr>
          <a:lstStyle/>
          <a:p>
            <a:pPr algn="ctr"/>
            <a:r>
              <a:rPr lang="en-US" sz="1200" spc="100" dirty="0">
                <a:latin typeface="Gilroy Light" panose="00000400000000000000" pitchFamily="50" charset="0"/>
                <a:ea typeface="Open Sans Semibold" panose="020B0706030804020204" pitchFamily="34" charset="0"/>
                <a:cs typeface="Open Sans Semibold" panose="020B0706030804020204" pitchFamily="34" charset="0"/>
              </a:rPr>
              <a:t>Corporate Business Plan</a:t>
            </a:r>
          </a:p>
        </p:txBody>
      </p:sp>
      <p:cxnSp>
        <p:nvCxnSpPr>
          <p:cNvPr id="14" name="Straight Connector 13">
            <a:extLst>
              <a:ext uri="{FF2B5EF4-FFF2-40B4-BE49-F238E27FC236}">
                <a16:creationId xmlns:a16="http://schemas.microsoft.com/office/drawing/2014/main" id="{085246DE-E5D8-4CEE-9EC1-B8FEF23440D5}"/>
              </a:ext>
            </a:extLst>
          </p:cNvPr>
          <p:cNvCxnSpPr>
            <a:cxnSpLocks/>
          </p:cNvCxnSpPr>
          <p:nvPr userDrawn="1"/>
        </p:nvCxnSpPr>
        <p:spPr>
          <a:xfrm>
            <a:off x="5762172" y="1608815"/>
            <a:ext cx="667657"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9" name="Picture Placeholder 8">
            <a:extLst>
              <a:ext uri="{FF2B5EF4-FFF2-40B4-BE49-F238E27FC236}">
                <a16:creationId xmlns:a16="http://schemas.microsoft.com/office/drawing/2014/main" id="{B2810791-604D-4B8B-BBAF-C8340735E776}"/>
              </a:ext>
            </a:extLst>
          </p:cNvPr>
          <p:cNvSpPr>
            <a:spLocks noGrp="1"/>
          </p:cNvSpPr>
          <p:nvPr>
            <p:ph type="pic" sz="quarter" idx="17" hasCustomPrompt="1"/>
          </p:nvPr>
        </p:nvSpPr>
        <p:spPr>
          <a:xfrm>
            <a:off x="551296" y="2219146"/>
            <a:ext cx="3367561" cy="3749853"/>
          </a:xfrm>
          <a:custGeom>
            <a:avLst/>
            <a:gdLst>
              <a:gd name="connsiteX0" fmla="*/ 0 w 3367561"/>
              <a:gd name="connsiteY0" fmla="*/ 0 h 3749853"/>
              <a:gd name="connsiteX1" fmla="*/ 3367561 w 3367561"/>
              <a:gd name="connsiteY1" fmla="*/ 0 h 3749853"/>
              <a:gd name="connsiteX2" fmla="*/ 3367561 w 3367561"/>
              <a:gd name="connsiteY2" fmla="*/ 3749853 h 3749853"/>
              <a:gd name="connsiteX3" fmla="*/ 0 w 3367561"/>
              <a:gd name="connsiteY3" fmla="*/ 3749853 h 3749853"/>
            </a:gdLst>
            <a:ahLst/>
            <a:cxnLst>
              <a:cxn ang="0">
                <a:pos x="connsiteX0" y="connsiteY0"/>
              </a:cxn>
              <a:cxn ang="0">
                <a:pos x="connsiteX1" y="connsiteY1"/>
              </a:cxn>
              <a:cxn ang="0">
                <a:pos x="connsiteX2" y="connsiteY2"/>
              </a:cxn>
              <a:cxn ang="0">
                <a:pos x="connsiteX3" y="connsiteY3"/>
              </a:cxn>
            </a:cxnLst>
            <a:rect l="l" t="t" r="r" b="b"/>
            <a:pathLst>
              <a:path w="3367561" h="3749853">
                <a:moveTo>
                  <a:pt x="0" y="0"/>
                </a:moveTo>
                <a:lnTo>
                  <a:pt x="3367561" y="0"/>
                </a:lnTo>
                <a:lnTo>
                  <a:pt x="3367561" y="3749853"/>
                </a:lnTo>
                <a:lnTo>
                  <a:pt x="0" y="3749853"/>
                </a:lnTo>
                <a:close/>
              </a:path>
            </a:pathLst>
          </a:custGeom>
        </p:spPr>
        <p:txBody>
          <a:bodyPr wrap="square">
            <a:noAutofit/>
          </a:bodyPr>
          <a:lstStyle>
            <a:lvl1pPr marL="0" indent="0">
              <a:buFontTx/>
              <a:buNone/>
              <a:defRPr sz="1200">
                <a:latin typeface="Gilroy Bold" panose="00000800000000000000" pitchFamily="50" charset="0"/>
                <a:ea typeface="Open Sans" panose="020B0606030504020204" pitchFamily="34" charset="0"/>
                <a:cs typeface="Open Sans" panose="020B0606030504020204" pitchFamily="34" charset="0"/>
              </a:defRPr>
            </a:lvl1pPr>
          </a:lstStyle>
          <a:p>
            <a:r>
              <a:rPr lang="en-US" dirty="0"/>
              <a:t>Picture</a:t>
            </a:r>
          </a:p>
        </p:txBody>
      </p:sp>
    </p:spTree>
    <p:extLst>
      <p:ext uri="{BB962C8B-B14F-4D97-AF65-F5344CB8AC3E}">
        <p14:creationId xmlns:p14="http://schemas.microsoft.com/office/powerpoint/2010/main" val="60376081"/>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184_Full Image without Header &amp; Footer">
    <p:spTree>
      <p:nvGrpSpPr>
        <p:cNvPr id="1" name=""/>
        <p:cNvGrpSpPr/>
        <p:nvPr/>
      </p:nvGrpSpPr>
      <p:grpSpPr>
        <a:xfrm>
          <a:off x="0" y="0"/>
          <a:ext cx="0" cy="0"/>
          <a:chOff x="0" y="0"/>
          <a:chExt cx="0" cy="0"/>
        </a:xfrm>
      </p:grpSpPr>
      <p:sp>
        <p:nvSpPr>
          <p:cNvPr id="10" name="Date Placeholder 9">
            <a:extLst>
              <a:ext uri="{FF2B5EF4-FFF2-40B4-BE49-F238E27FC236}">
                <a16:creationId xmlns:a16="http://schemas.microsoft.com/office/drawing/2014/main" id="{430CBA46-36AA-4014-8E8F-D905D1222651}"/>
              </a:ext>
            </a:extLst>
          </p:cNvPr>
          <p:cNvSpPr>
            <a:spLocks noGrp="1"/>
          </p:cNvSpPr>
          <p:nvPr>
            <p:ph type="dt" sz="half" idx="10"/>
          </p:nvPr>
        </p:nvSpPr>
        <p:spPr>
          <a:xfrm>
            <a:off x="7621035" y="6246626"/>
            <a:ext cx="1752600" cy="365125"/>
          </a:xfrm>
          <a:prstGeom prst="rect">
            <a:avLst/>
          </a:prstGeom>
        </p:spPr>
        <p:txBody>
          <a:bodyPr/>
          <a:lstStyle>
            <a:lvl1pPr algn="r">
              <a:defRPr/>
            </a:lvl1pPr>
          </a:lstStyle>
          <a:p>
            <a:endParaRPr lang="en-US" dirty="0"/>
          </a:p>
        </p:txBody>
      </p:sp>
      <p:sp>
        <p:nvSpPr>
          <p:cNvPr id="11" name="Footer Placeholder 10">
            <a:extLst>
              <a:ext uri="{FF2B5EF4-FFF2-40B4-BE49-F238E27FC236}">
                <a16:creationId xmlns:a16="http://schemas.microsoft.com/office/drawing/2014/main" id="{0F4D5120-9DBC-474C-A95A-343DD37B99DF}"/>
              </a:ext>
            </a:extLst>
          </p:cNvPr>
          <p:cNvSpPr>
            <a:spLocks noGrp="1"/>
          </p:cNvSpPr>
          <p:nvPr>
            <p:ph type="ftr" sz="quarter" idx="11"/>
          </p:nvPr>
        </p:nvSpPr>
        <p:spPr>
          <a:xfrm>
            <a:off x="9621022" y="6246626"/>
            <a:ext cx="1512294" cy="365125"/>
          </a:xfrm>
          <a:prstGeom prst="rect">
            <a:avLst/>
          </a:prstGeom>
        </p:spPr>
        <p:txBody>
          <a:bodyPr/>
          <a:lstStyle>
            <a:lvl1pPr algn="l">
              <a:defRPr/>
            </a:lvl1pPr>
          </a:lstStyle>
          <a:p>
            <a:endParaRPr lang="en-US" dirty="0"/>
          </a:p>
        </p:txBody>
      </p:sp>
      <p:sp>
        <p:nvSpPr>
          <p:cNvPr id="8" name="Picture Placeholder 7">
            <a:extLst>
              <a:ext uri="{FF2B5EF4-FFF2-40B4-BE49-F238E27FC236}">
                <a16:creationId xmlns:a16="http://schemas.microsoft.com/office/drawing/2014/main" id="{2258A4F3-ED94-43B2-AB97-F75465644603}"/>
              </a:ext>
            </a:extLst>
          </p:cNvPr>
          <p:cNvSpPr>
            <a:spLocks noGrp="1"/>
          </p:cNvSpPr>
          <p:nvPr>
            <p:ph type="pic" sz="quarter" idx="24" hasCustomPrompt="1"/>
          </p:nvPr>
        </p:nvSpPr>
        <p:spPr>
          <a:xfrm>
            <a:off x="551296" y="551298"/>
            <a:ext cx="3531369" cy="5385046"/>
          </a:xfrm>
          <a:custGeom>
            <a:avLst/>
            <a:gdLst>
              <a:gd name="connsiteX0" fmla="*/ 0 w 3531369"/>
              <a:gd name="connsiteY0" fmla="*/ 0 h 5385046"/>
              <a:gd name="connsiteX1" fmla="*/ 3531369 w 3531369"/>
              <a:gd name="connsiteY1" fmla="*/ 0 h 5385046"/>
              <a:gd name="connsiteX2" fmla="*/ 3531369 w 3531369"/>
              <a:gd name="connsiteY2" fmla="*/ 5385046 h 5385046"/>
              <a:gd name="connsiteX3" fmla="*/ 0 w 3531369"/>
              <a:gd name="connsiteY3" fmla="*/ 5385046 h 5385046"/>
            </a:gdLst>
            <a:ahLst/>
            <a:cxnLst>
              <a:cxn ang="0">
                <a:pos x="connsiteX0" y="connsiteY0"/>
              </a:cxn>
              <a:cxn ang="0">
                <a:pos x="connsiteX1" y="connsiteY1"/>
              </a:cxn>
              <a:cxn ang="0">
                <a:pos x="connsiteX2" y="connsiteY2"/>
              </a:cxn>
              <a:cxn ang="0">
                <a:pos x="connsiteX3" y="connsiteY3"/>
              </a:cxn>
            </a:cxnLst>
            <a:rect l="l" t="t" r="r" b="b"/>
            <a:pathLst>
              <a:path w="3531369" h="5385046">
                <a:moveTo>
                  <a:pt x="0" y="0"/>
                </a:moveTo>
                <a:lnTo>
                  <a:pt x="3531369" y="0"/>
                </a:lnTo>
                <a:lnTo>
                  <a:pt x="3531369" y="5385046"/>
                </a:lnTo>
                <a:lnTo>
                  <a:pt x="0" y="5385046"/>
                </a:lnTo>
                <a:close/>
              </a:path>
            </a:pathLst>
          </a:custGeom>
        </p:spPr>
        <p:txBody>
          <a:bodyPr wrap="square">
            <a:noAutofit/>
          </a:bodyPr>
          <a:lstStyle>
            <a:lvl1pPr marL="0" indent="0">
              <a:buFontTx/>
              <a:buNone/>
              <a:defRPr sz="1200">
                <a:latin typeface="Gilroy-Regular" panose="00000500000000000000" pitchFamily="2" charset="0"/>
                <a:ea typeface="Open Sans" panose="020B0606030504020204" pitchFamily="34" charset="0"/>
                <a:cs typeface="Open Sans" panose="020B0606030504020204" pitchFamily="34" charset="0"/>
              </a:defRPr>
            </a:lvl1pPr>
          </a:lstStyle>
          <a:p>
            <a:r>
              <a:rPr lang="en-US" dirty="0"/>
              <a:t>Picture</a:t>
            </a:r>
          </a:p>
        </p:txBody>
      </p:sp>
      <p:sp>
        <p:nvSpPr>
          <p:cNvPr id="12" name="Picture Placeholder 11">
            <a:extLst>
              <a:ext uri="{FF2B5EF4-FFF2-40B4-BE49-F238E27FC236}">
                <a16:creationId xmlns:a16="http://schemas.microsoft.com/office/drawing/2014/main" id="{701D30E9-54F6-4953-A10E-985B73E331FD}"/>
              </a:ext>
            </a:extLst>
          </p:cNvPr>
          <p:cNvSpPr>
            <a:spLocks noGrp="1"/>
          </p:cNvSpPr>
          <p:nvPr>
            <p:ph type="pic" sz="quarter" idx="25" hasCustomPrompt="1"/>
          </p:nvPr>
        </p:nvSpPr>
        <p:spPr>
          <a:xfrm>
            <a:off x="4330316" y="551297"/>
            <a:ext cx="3531369" cy="5385046"/>
          </a:xfrm>
          <a:custGeom>
            <a:avLst/>
            <a:gdLst>
              <a:gd name="connsiteX0" fmla="*/ 0 w 3531369"/>
              <a:gd name="connsiteY0" fmla="*/ 0 h 5385046"/>
              <a:gd name="connsiteX1" fmla="*/ 3531369 w 3531369"/>
              <a:gd name="connsiteY1" fmla="*/ 0 h 5385046"/>
              <a:gd name="connsiteX2" fmla="*/ 3531369 w 3531369"/>
              <a:gd name="connsiteY2" fmla="*/ 5385046 h 5385046"/>
              <a:gd name="connsiteX3" fmla="*/ 0 w 3531369"/>
              <a:gd name="connsiteY3" fmla="*/ 5385046 h 5385046"/>
            </a:gdLst>
            <a:ahLst/>
            <a:cxnLst>
              <a:cxn ang="0">
                <a:pos x="connsiteX0" y="connsiteY0"/>
              </a:cxn>
              <a:cxn ang="0">
                <a:pos x="connsiteX1" y="connsiteY1"/>
              </a:cxn>
              <a:cxn ang="0">
                <a:pos x="connsiteX2" y="connsiteY2"/>
              </a:cxn>
              <a:cxn ang="0">
                <a:pos x="connsiteX3" y="connsiteY3"/>
              </a:cxn>
            </a:cxnLst>
            <a:rect l="l" t="t" r="r" b="b"/>
            <a:pathLst>
              <a:path w="3531369" h="5385046">
                <a:moveTo>
                  <a:pt x="0" y="0"/>
                </a:moveTo>
                <a:lnTo>
                  <a:pt x="3531369" y="0"/>
                </a:lnTo>
                <a:lnTo>
                  <a:pt x="3531369" y="5385046"/>
                </a:lnTo>
                <a:lnTo>
                  <a:pt x="0" y="5385046"/>
                </a:lnTo>
                <a:close/>
              </a:path>
            </a:pathLst>
          </a:custGeom>
        </p:spPr>
        <p:txBody>
          <a:bodyPr wrap="square">
            <a:noAutofit/>
          </a:bodyPr>
          <a:lstStyle>
            <a:lvl1pPr marL="0" indent="0">
              <a:buFontTx/>
              <a:buNone/>
              <a:defRPr sz="1200">
                <a:latin typeface="Gilroy-Regular" panose="00000500000000000000" pitchFamily="2" charset="0"/>
                <a:ea typeface="Open Sans" panose="020B0606030504020204" pitchFamily="34" charset="0"/>
                <a:cs typeface="Open Sans" panose="020B0606030504020204" pitchFamily="34" charset="0"/>
              </a:defRPr>
            </a:lvl1pPr>
          </a:lstStyle>
          <a:p>
            <a:r>
              <a:rPr lang="en-US" dirty="0"/>
              <a:t>Picture</a:t>
            </a:r>
          </a:p>
        </p:txBody>
      </p:sp>
      <p:sp>
        <p:nvSpPr>
          <p:cNvPr id="14" name="Picture Placeholder 13">
            <a:extLst>
              <a:ext uri="{FF2B5EF4-FFF2-40B4-BE49-F238E27FC236}">
                <a16:creationId xmlns:a16="http://schemas.microsoft.com/office/drawing/2014/main" id="{B7C0604B-C728-4FB5-B24A-8CEF49D8901E}"/>
              </a:ext>
            </a:extLst>
          </p:cNvPr>
          <p:cNvSpPr>
            <a:spLocks noGrp="1"/>
          </p:cNvSpPr>
          <p:nvPr>
            <p:ph type="pic" sz="quarter" idx="26" hasCustomPrompt="1"/>
          </p:nvPr>
        </p:nvSpPr>
        <p:spPr>
          <a:xfrm>
            <a:off x="8109336" y="551297"/>
            <a:ext cx="3531369" cy="5385046"/>
          </a:xfrm>
          <a:custGeom>
            <a:avLst/>
            <a:gdLst>
              <a:gd name="connsiteX0" fmla="*/ 0 w 3531369"/>
              <a:gd name="connsiteY0" fmla="*/ 0 h 5385046"/>
              <a:gd name="connsiteX1" fmla="*/ 3531369 w 3531369"/>
              <a:gd name="connsiteY1" fmla="*/ 0 h 5385046"/>
              <a:gd name="connsiteX2" fmla="*/ 3531369 w 3531369"/>
              <a:gd name="connsiteY2" fmla="*/ 5385046 h 5385046"/>
              <a:gd name="connsiteX3" fmla="*/ 0 w 3531369"/>
              <a:gd name="connsiteY3" fmla="*/ 5385046 h 5385046"/>
            </a:gdLst>
            <a:ahLst/>
            <a:cxnLst>
              <a:cxn ang="0">
                <a:pos x="connsiteX0" y="connsiteY0"/>
              </a:cxn>
              <a:cxn ang="0">
                <a:pos x="connsiteX1" y="connsiteY1"/>
              </a:cxn>
              <a:cxn ang="0">
                <a:pos x="connsiteX2" y="connsiteY2"/>
              </a:cxn>
              <a:cxn ang="0">
                <a:pos x="connsiteX3" y="connsiteY3"/>
              </a:cxn>
            </a:cxnLst>
            <a:rect l="l" t="t" r="r" b="b"/>
            <a:pathLst>
              <a:path w="3531369" h="5385046">
                <a:moveTo>
                  <a:pt x="0" y="0"/>
                </a:moveTo>
                <a:lnTo>
                  <a:pt x="3531369" y="0"/>
                </a:lnTo>
                <a:lnTo>
                  <a:pt x="3531369" y="5385046"/>
                </a:lnTo>
                <a:lnTo>
                  <a:pt x="0" y="5385046"/>
                </a:lnTo>
                <a:close/>
              </a:path>
            </a:pathLst>
          </a:custGeom>
        </p:spPr>
        <p:txBody>
          <a:bodyPr wrap="square">
            <a:noAutofit/>
          </a:bodyPr>
          <a:lstStyle>
            <a:lvl1pPr marL="0" indent="0">
              <a:buFontTx/>
              <a:buNone/>
              <a:defRPr sz="1200">
                <a:latin typeface="Gilroy-Regular" panose="00000500000000000000" pitchFamily="2" charset="0"/>
                <a:ea typeface="Open Sans" panose="020B0606030504020204" pitchFamily="34" charset="0"/>
                <a:cs typeface="Open Sans" panose="020B0606030504020204" pitchFamily="34" charset="0"/>
              </a:defRPr>
            </a:lvl1pPr>
          </a:lstStyle>
          <a:p>
            <a:r>
              <a:rPr lang="en-US" dirty="0"/>
              <a:t>Picture</a:t>
            </a:r>
          </a:p>
        </p:txBody>
      </p:sp>
      <p:grpSp>
        <p:nvGrpSpPr>
          <p:cNvPr id="2" name="Gruppieren 1">
            <a:extLst>
              <a:ext uri="{FF2B5EF4-FFF2-40B4-BE49-F238E27FC236}">
                <a16:creationId xmlns:a16="http://schemas.microsoft.com/office/drawing/2014/main" id="{E2EE7007-C5A3-02DA-D962-F3081E275B45}"/>
              </a:ext>
            </a:extLst>
          </p:cNvPr>
          <p:cNvGrpSpPr/>
          <p:nvPr userDrawn="1"/>
        </p:nvGrpSpPr>
        <p:grpSpPr>
          <a:xfrm>
            <a:off x="12293600" y="5848350"/>
            <a:ext cx="1764972" cy="1001526"/>
            <a:chOff x="12293600" y="2611167"/>
            <a:chExt cx="1764972" cy="1236096"/>
          </a:xfrm>
        </p:grpSpPr>
        <p:sp>
          <p:nvSpPr>
            <p:cNvPr id="3" name="Rechteck 2">
              <a:extLst>
                <a:ext uri="{FF2B5EF4-FFF2-40B4-BE49-F238E27FC236}">
                  <a16:creationId xmlns:a16="http://schemas.microsoft.com/office/drawing/2014/main" id="{DEB1044B-9C1A-0F93-4433-2DE7BB891258}"/>
                </a:ext>
              </a:extLst>
            </p:cNvPr>
            <p:cNvSpPr/>
            <p:nvPr/>
          </p:nvSpPr>
          <p:spPr>
            <a:xfrm>
              <a:off x="12293600" y="3429000"/>
              <a:ext cx="294162" cy="41826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4" name="Rechteck 3">
              <a:extLst>
                <a:ext uri="{FF2B5EF4-FFF2-40B4-BE49-F238E27FC236}">
                  <a16:creationId xmlns:a16="http://schemas.microsoft.com/office/drawing/2014/main" id="{860F1275-A915-9E51-8284-A3BF95F55B7D}"/>
                </a:ext>
              </a:extLst>
            </p:cNvPr>
            <p:cNvSpPr/>
            <p:nvPr/>
          </p:nvSpPr>
          <p:spPr>
            <a:xfrm>
              <a:off x="12587762" y="3429000"/>
              <a:ext cx="294162" cy="418263"/>
            </a:xfrm>
            <a:prstGeom prst="rect">
              <a:avLst/>
            </a:prstGeom>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de-DE" dirty="0"/>
            </a:p>
          </p:txBody>
        </p:sp>
        <p:sp>
          <p:nvSpPr>
            <p:cNvPr id="5" name="Rechteck 4">
              <a:extLst>
                <a:ext uri="{FF2B5EF4-FFF2-40B4-BE49-F238E27FC236}">
                  <a16:creationId xmlns:a16="http://schemas.microsoft.com/office/drawing/2014/main" id="{301F6F3E-3ED1-1BA5-C0AC-05728E135013}"/>
                </a:ext>
              </a:extLst>
            </p:cNvPr>
            <p:cNvSpPr/>
            <p:nvPr/>
          </p:nvSpPr>
          <p:spPr>
            <a:xfrm>
              <a:off x="12881924" y="3429000"/>
              <a:ext cx="294162" cy="418263"/>
            </a:xfrm>
            <a:prstGeom prst="rect">
              <a:avLst/>
            </a:prstGeom>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de-DE" dirty="0"/>
            </a:p>
          </p:txBody>
        </p:sp>
        <p:sp>
          <p:nvSpPr>
            <p:cNvPr id="6" name="Rechteck 5">
              <a:extLst>
                <a:ext uri="{FF2B5EF4-FFF2-40B4-BE49-F238E27FC236}">
                  <a16:creationId xmlns:a16="http://schemas.microsoft.com/office/drawing/2014/main" id="{B7E040B7-8659-96EA-A98E-5F0E5210BCE5}"/>
                </a:ext>
              </a:extLst>
            </p:cNvPr>
            <p:cNvSpPr/>
            <p:nvPr/>
          </p:nvSpPr>
          <p:spPr>
            <a:xfrm>
              <a:off x="13176086" y="3429000"/>
              <a:ext cx="294162" cy="418263"/>
            </a:xfrm>
            <a:prstGeom prst="rect">
              <a:avLst/>
            </a:prstGeom>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de-DE" dirty="0"/>
            </a:p>
          </p:txBody>
        </p:sp>
        <p:sp>
          <p:nvSpPr>
            <p:cNvPr id="7" name="Rechteck 6">
              <a:extLst>
                <a:ext uri="{FF2B5EF4-FFF2-40B4-BE49-F238E27FC236}">
                  <a16:creationId xmlns:a16="http://schemas.microsoft.com/office/drawing/2014/main" id="{32725CA7-472F-A073-7A62-426D0FB16141}"/>
                </a:ext>
              </a:extLst>
            </p:cNvPr>
            <p:cNvSpPr/>
            <p:nvPr/>
          </p:nvSpPr>
          <p:spPr>
            <a:xfrm>
              <a:off x="13470248" y="3429000"/>
              <a:ext cx="294162" cy="418263"/>
            </a:xfrm>
            <a:prstGeom prst="rect">
              <a:avLst/>
            </a:prstGeom>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de-DE" dirty="0"/>
            </a:p>
          </p:txBody>
        </p:sp>
        <p:sp>
          <p:nvSpPr>
            <p:cNvPr id="9" name="Rechteck 8">
              <a:extLst>
                <a:ext uri="{FF2B5EF4-FFF2-40B4-BE49-F238E27FC236}">
                  <a16:creationId xmlns:a16="http://schemas.microsoft.com/office/drawing/2014/main" id="{731CCE3A-AA60-9E62-F3DD-FB951F01075E}"/>
                </a:ext>
              </a:extLst>
            </p:cNvPr>
            <p:cNvSpPr/>
            <p:nvPr/>
          </p:nvSpPr>
          <p:spPr>
            <a:xfrm>
              <a:off x="13764410" y="3429000"/>
              <a:ext cx="294162" cy="418263"/>
            </a:xfrm>
            <a:prstGeom prst="rect">
              <a:avLst/>
            </a:prstGeom>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de-DE" dirty="0"/>
            </a:p>
          </p:txBody>
        </p:sp>
        <p:sp>
          <p:nvSpPr>
            <p:cNvPr id="13" name="Rechteck 12">
              <a:extLst>
                <a:ext uri="{FF2B5EF4-FFF2-40B4-BE49-F238E27FC236}">
                  <a16:creationId xmlns:a16="http://schemas.microsoft.com/office/drawing/2014/main" id="{C0995092-14E6-F20B-F24B-0E09E7151D7D}"/>
                </a:ext>
              </a:extLst>
            </p:cNvPr>
            <p:cNvSpPr/>
            <p:nvPr/>
          </p:nvSpPr>
          <p:spPr>
            <a:xfrm>
              <a:off x="12293600" y="2611168"/>
              <a:ext cx="294162" cy="418263"/>
            </a:xfrm>
            <a:prstGeom prst="rect">
              <a:avLst/>
            </a:prstGeom>
            <a:solidFill>
              <a:srgbClr val="FFD0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15" name="Rechteck 14">
              <a:extLst>
                <a:ext uri="{FF2B5EF4-FFF2-40B4-BE49-F238E27FC236}">
                  <a16:creationId xmlns:a16="http://schemas.microsoft.com/office/drawing/2014/main" id="{9766BFF7-F650-AF59-EB92-72023C5281B9}"/>
                </a:ext>
              </a:extLst>
            </p:cNvPr>
            <p:cNvSpPr/>
            <p:nvPr/>
          </p:nvSpPr>
          <p:spPr>
            <a:xfrm>
              <a:off x="12587762" y="2611168"/>
              <a:ext cx="294162" cy="418263"/>
            </a:xfrm>
            <a:prstGeom prst="rect">
              <a:avLst/>
            </a:prstGeom>
            <a:solidFill>
              <a:srgbClr val="CA36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16" name="Rechteck 15">
              <a:extLst>
                <a:ext uri="{FF2B5EF4-FFF2-40B4-BE49-F238E27FC236}">
                  <a16:creationId xmlns:a16="http://schemas.microsoft.com/office/drawing/2014/main" id="{CBBE6AE0-3168-8F45-7886-635BFB87EA43}"/>
                </a:ext>
              </a:extLst>
            </p:cNvPr>
            <p:cNvSpPr/>
            <p:nvPr/>
          </p:nvSpPr>
          <p:spPr>
            <a:xfrm>
              <a:off x="12881924" y="2611167"/>
              <a:ext cx="294162" cy="418263"/>
            </a:xfrm>
            <a:prstGeom prst="rect">
              <a:avLst/>
            </a:prstGeom>
            <a:solidFill>
              <a:srgbClr val="11111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17" name="Rechteck 16">
              <a:extLst>
                <a:ext uri="{FF2B5EF4-FFF2-40B4-BE49-F238E27FC236}">
                  <a16:creationId xmlns:a16="http://schemas.microsoft.com/office/drawing/2014/main" id="{D6DF7162-88AC-21AC-5967-7440578F3B17}"/>
                </a:ext>
              </a:extLst>
            </p:cNvPr>
            <p:cNvSpPr/>
            <p:nvPr/>
          </p:nvSpPr>
          <p:spPr>
            <a:xfrm>
              <a:off x="13176086" y="2611168"/>
              <a:ext cx="294162" cy="418263"/>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pic>
          <p:nvPicPr>
            <p:cNvPr id="18" name="Picture 12" descr="Background pattern&#10;&#10;Description automatically generated">
              <a:extLst>
                <a:ext uri="{FF2B5EF4-FFF2-40B4-BE49-F238E27FC236}">
                  <a16:creationId xmlns:a16="http://schemas.microsoft.com/office/drawing/2014/main" id="{7FE046EF-2E7D-4D93-744B-B73587D40248}"/>
                </a:ext>
              </a:extLst>
            </p:cNvPr>
            <p:cNvPicPr>
              <a:picLocks noChangeAspect="1"/>
            </p:cNvPicPr>
            <p:nvPr/>
          </p:nvPicPr>
          <p:blipFill>
            <a:blip r:embed="rId2"/>
            <a:stretch>
              <a:fillRect/>
            </a:stretch>
          </p:blipFill>
          <p:spPr>
            <a:xfrm>
              <a:off x="12293600" y="3029430"/>
              <a:ext cx="1764972" cy="399570"/>
            </a:xfrm>
            <a:prstGeom prst="rect">
              <a:avLst/>
            </a:prstGeom>
          </p:spPr>
        </p:pic>
      </p:grpSp>
    </p:spTree>
    <p:extLst>
      <p:ext uri="{BB962C8B-B14F-4D97-AF65-F5344CB8AC3E}">
        <p14:creationId xmlns:p14="http://schemas.microsoft.com/office/powerpoint/2010/main" val="2608239633"/>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60.xml><?xml version="1.0" encoding="utf-8"?>
<p:sldLayout xmlns:a="http://schemas.openxmlformats.org/drawingml/2006/main" xmlns:r="http://schemas.openxmlformats.org/officeDocument/2006/relationships" xmlns:p="http://schemas.openxmlformats.org/presentationml/2006/main" showMasterSp="0" preserve="1" userDrawn="1">
  <p:cSld name="139_Full Image without Header &amp; Footer">
    <p:spTree>
      <p:nvGrpSpPr>
        <p:cNvPr id="1" name=""/>
        <p:cNvGrpSpPr/>
        <p:nvPr/>
      </p:nvGrpSpPr>
      <p:grpSpPr>
        <a:xfrm>
          <a:off x="0" y="0"/>
          <a:ext cx="0" cy="0"/>
          <a:chOff x="0" y="0"/>
          <a:chExt cx="0" cy="0"/>
        </a:xfrm>
      </p:grpSpPr>
      <p:sp>
        <p:nvSpPr>
          <p:cNvPr id="10" name="Date Placeholder 9">
            <a:extLst>
              <a:ext uri="{FF2B5EF4-FFF2-40B4-BE49-F238E27FC236}">
                <a16:creationId xmlns:a16="http://schemas.microsoft.com/office/drawing/2014/main" id="{430CBA46-36AA-4014-8E8F-D905D1222651}"/>
              </a:ext>
            </a:extLst>
          </p:cNvPr>
          <p:cNvSpPr>
            <a:spLocks noGrp="1"/>
          </p:cNvSpPr>
          <p:nvPr>
            <p:ph type="dt" sz="half" idx="10"/>
          </p:nvPr>
        </p:nvSpPr>
        <p:spPr>
          <a:xfrm>
            <a:off x="7621035" y="6246626"/>
            <a:ext cx="1752600" cy="365125"/>
          </a:xfrm>
          <a:prstGeom prst="rect">
            <a:avLst/>
          </a:prstGeom>
        </p:spPr>
        <p:txBody>
          <a:bodyPr/>
          <a:lstStyle>
            <a:lvl1pPr>
              <a:defRPr/>
            </a:lvl1pPr>
          </a:lstStyle>
          <a:p>
            <a:endParaRPr lang="en-US" dirty="0"/>
          </a:p>
        </p:txBody>
      </p:sp>
      <p:sp>
        <p:nvSpPr>
          <p:cNvPr id="11" name="Footer Placeholder 10">
            <a:extLst>
              <a:ext uri="{FF2B5EF4-FFF2-40B4-BE49-F238E27FC236}">
                <a16:creationId xmlns:a16="http://schemas.microsoft.com/office/drawing/2014/main" id="{0F4D5120-9DBC-474C-A95A-343DD37B99DF}"/>
              </a:ext>
            </a:extLst>
          </p:cNvPr>
          <p:cNvSpPr>
            <a:spLocks noGrp="1"/>
          </p:cNvSpPr>
          <p:nvPr>
            <p:ph type="ftr" sz="quarter" idx="11"/>
          </p:nvPr>
        </p:nvSpPr>
        <p:spPr>
          <a:xfrm>
            <a:off x="9621022" y="6246626"/>
            <a:ext cx="1512294" cy="365125"/>
          </a:xfrm>
          <a:prstGeom prst="rect">
            <a:avLst/>
          </a:prstGeom>
        </p:spPr>
        <p:txBody>
          <a:bodyPr/>
          <a:lstStyle>
            <a:lvl1pPr algn="l">
              <a:defRPr/>
            </a:lvl1pPr>
          </a:lstStyle>
          <a:p>
            <a:endParaRPr lang="en-US" dirty="0"/>
          </a:p>
        </p:txBody>
      </p:sp>
      <p:sp>
        <p:nvSpPr>
          <p:cNvPr id="12" name="Title 11">
            <a:extLst>
              <a:ext uri="{FF2B5EF4-FFF2-40B4-BE49-F238E27FC236}">
                <a16:creationId xmlns:a16="http://schemas.microsoft.com/office/drawing/2014/main" id="{26122FCE-F372-4FF9-98DB-DF189302FD42}"/>
              </a:ext>
            </a:extLst>
          </p:cNvPr>
          <p:cNvSpPr>
            <a:spLocks noGrp="1"/>
          </p:cNvSpPr>
          <p:nvPr>
            <p:ph type="title"/>
          </p:nvPr>
        </p:nvSpPr>
        <p:spPr>
          <a:xfrm>
            <a:off x="838200" y="720725"/>
            <a:ext cx="10515600" cy="787400"/>
          </a:xfrm>
        </p:spPr>
        <p:txBody>
          <a:bodyPr/>
          <a:lstStyle/>
          <a:p>
            <a:r>
              <a:rPr lang="de-DE"/>
              <a:t>Mastertitelformat bearbeiten</a:t>
            </a:r>
            <a:endParaRPr lang="en-US" dirty="0"/>
          </a:p>
        </p:txBody>
      </p:sp>
      <p:sp>
        <p:nvSpPr>
          <p:cNvPr id="13" name="TextBox 12">
            <a:extLst>
              <a:ext uri="{FF2B5EF4-FFF2-40B4-BE49-F238E27FC236}">
                <a16:creationId xmlns:a16="http://schemas.microsoft.com/office/drawing/2014/main" id="{6537D019-FD2C-4F36-B5C9-871ADBA75302}"/>
              </a:ext>
            </a:extLst>
          </p:cNvPr>
          <p:cNvSpPr txBox="1"/>
          <p:nvPr userDrawn="1"/>
        </p:nvSpPr>
        <p:spPr>
          <a:xfrm>
            <a:off x="3185159" y="551295"/>
            <a:ext cx="5821682" cy="276999"/>
          </a:xfrm>
          <a:prstGeom prst="rect">
            <a:avLst/>
          </a:prstGeom>
          <a:noFill/>
        </p:spPr>
        <p:txBody>
          <a:bodyPr wrap="square" rtlCol="0">
            <a:spAutoFit/>
          </a:bodyPr>
          <a:lstStyle/>
          <a:p>
            <a:pPr algn="ctr"/>
            <a:r>
              <a:rPr lang="en-US" sz="1200" spc="100" dirty="0">
                <a:latin typeface="Gilroy Light" panose="00000400000000000000" pitchFamily="50" charset="0"/>
                <a:ea typeface="Open Sans Semibold" panose="020B0706030804020204" pitchFamily="34" charset="0"/>
                <a:cs typeface="Open Sans Semibold" panose="020B0706030804020204" pitchFamily="34" charset="0"/>
              </a:rPr>
              <a:t>Corporate Business Plan</a:t>
            </a:r>
          </a:p>
        </p:txBody>
      </p:sp>
      <p:cxnSp>
        <p:nvCxnSpPr>
          <p:cNvPr id="14" name="Straight Connector 13">
            <a:extLst>
              <a:ext uri="{FF2B5EF4-FFF2-40B4-BE49-F238E27FC236}">
                <a16:creationId xmlns:a16="http://schemas.microsoft.com/office/drawing/2014/main" id="{085246DE-E5D8-4CEE-9EC1-B8FEF23440D5}"/>
              </a:ext>
            </a:extLst>
          </p:cNvPr>
          <p:cNvCxnSpPr>
            <a:cxnSpLocks/>
          </p:cNvCxnSpPr>
          <p:nvPr userDrawn="1"/>
        </p:nvCxnSpPr>
        <p:spPr>
          <a:xfrm>
            <a:off x="5762172" y="1608815"/>
            <a:ext cx="667657"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9" name="Picture Placeholder 8">
            <a:extLst>
              <a:ext uri="{FF2B5EF4-FFF2-40B4-BE49-F238E27FC236}">
                <a16:creationId xmlns:a16="http://schemas.microsoft.com/office/drawing/2014/main" id="{B2810791-604D-4B8B-BBAF-C8340735E776}"/>
              </a:ext>
            </a:extLst>
          </p:cNvPr>
          <p:cNvSpPr>
            <a:spLocks noGrp="1"/>
          </p:cNvSpPr>
          <p:nvPr>
            <p:ph type="pic" sz="quarter" idx="17" hasCustomPrompt="1"/>
          </p:nvPr>
        </p:nvSpPr>
        <p:spPr>
          <a:xfrm>
            <a:off x="551296" y="2876496"/>
            <a:ext cx="3367561" cy="3092503"/>
          </a:xfrm>
          <a:custGeom>
            <a:avLst/>
            <a:gdLst>
              <a:gd name="connsiteX0" fmla="*/ 0 w 3367561"/>
              <a:gd name="connsiteY0" fmla="*/ 0 h 3749853"/>
              <a:gd name="connsiteX1" fmla="*/ 3367561 w 3367561"/>
              <a:gd name="connsiteY1" fmla="*/ 0 h 3749853"/>
              <a:gd name="connsiteX2" fmla="*/ 3367561 w 3367561"/>
              <a:gd name="connsiteY2" fmla="*/ 3749853 h 3749853"/>
              <a:gd name="connsiteX3" fmla="*/ 0 w 3367561"/>
              <a:gd name="connsiteY3" fmla="*/ 3749853 h 3749853"/>
            </a:gdLst>
            <a:ahLst/>
            <a:cxnLst>
              <a:cxn ang="0">
                <a:pos x="connsiteX0" y="connsiteY0"/>
              </a:cxn>
              <a:cxn ang="0">
                <a:pos x="connsiteX1" y="connsiteY1"/>
              </a:cxn>
              <a:cxn ang="0">
                <a:pos x="connsiteX2" y="connsiteY2"/>
              </a:cxn>
              <a:cxn ang="0">
                <a:pos x="connsiteX3" y="connsiteY3"/>
              </a:cxn>
            </a:cxnLst>
            <a:rect l="l" t="t" r="r" b="b"/>
            <a:pathLst>
              <a:path w="3367561" h="3749853">
                <a:moveTo>
                  <a:pt x="0" y="0"/>
                </a:moveTo>
                <a:lnTo>
                  <a:pt x="3367561" y="0"/>
                </a:lnTo>
                <a:lnTo>
                  <a:pt x="3367561" y="3749853"/>
                </a:lnTo>
                <a:lnTo>
                  <a:pt x="0" y="3749853"/>
                </a:lnTo>
                <a:close/>
              </a:path>
            </a:pathLst>
          </a:custGeom>
        </p:spPr>
        <p:txBody>
          <a:bodyPr wrap="square">
            <a:noAutofit/>
          </a:bodyPr>
          <a:lstStyle>
            <a:lvl1pPr marL="0" indent="0">
              <a:buFontTx/>
              <a:buNone/>
              <a:defRPr sz="1200">
                <a:latin typeface="Gilroy Bold" panose="00000800000000000000" pitchFamily="50" charset="0"/>
                <a:ea typeface="Open Sans" panose="020B0606030504020204" pitchFamily="34" charset="0"/>
                <a:cs typeface="Open Sans" panose="020B0606030504020204" pitchFamily="34" charset="0"/>
              </a:defRPr>
            </a:lvl1pPr>
          </a:lstStyle>
          <a:p>
            <a:r>
              <a:rPr lang="en-US" dirty="0"/>
              <a:t>Picture</a:t>
            </a:r>
          </a:p>
        </p:txBody>
      </p:sp>
    </p:spTree>
    <p:extLst>
      <p:ext uri="{BB962C8B-B14F-4D97-AF65-F5344CB8AC3E}">
        <p14:creationId xmlns:p14="http://schemas.microsoft.com/office/powerpoint/2010/main" val="2824324017"/>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61.xml><?xml version="1.0" encoding="utf-8"?>
<p:sldLayout xmlns:a="http://schemas.openxmlformats.org/drawingml/2006/main" xmlns:r="http://schemas.openxmlformats.org/officeDocument/2006/relationships" xmlns:p="http://schemas.openxmlformats.org/presentationml/2006/main" showMasterSp="0" preserve="1" userDrawn="1">
  <p:cSld name="134_Full Image without Header &amp; Footer">
    <p:spTree>
      <p:nvGrpSpPr>
        <p:cNvPr id="1" name=""/>
        <p:cNvGrpSpPr/>
        <p:nvPr/>
      </p:nvGrpSpPr>
      <p:grpSpPr>
        <a:xfrm>
          <a:off x="0" y="0"/>
          <a:ext cx="0" cy="0"/>
          <a:chOff x="0" y="0"/>
          <a:chExt cx="0" cy="0"/>
        </a:xfrm>
      </p:grpSpPr>
      <p:sp>
        <p:nvSpPr>
          <p:cNvPr id="10" name="Date Placeholder 9">
            <a:extLst>
              <a:ext uri="{FF2B5EF4-FFF2-40B4-BE49-F238E27FC236}">
                <a16:creationId xmlns:a16="http://schemas.microsoft.com/office/drawing/2014/main" id="{430CBA46-36AA-4014-8E8F-D905D1222651}"/>
              </a:ext>
            </a:extLst>
          </p:cNvPr>
          <p:cNvSpPr>
            <a:spLocks noGrp="1"/>
          </p:cNvSpPr>
          <p:nvPr>
            <p:ph type="dt" sz="half" idx="10"/>
          </p:nvPr>
        </p:nvSpPr>
        <p:spPr>
          <a:xfrm>
            <a:off x="7621035" y="6246626"/>
            <a:ext cx="1752600" cy="365125"/>
          </a:xfrm>
          <a:prstGeom prst="rect">
            <a:avLst/>
          </a:prstGeom>
        </p:spPr>
        <p:txBody>
          <a:bodyPr/>
          <a:lstStyle>
            <a:lvl1pPr>
              <a:defRPr/>
            </a:lvl1pPr>
          </a:lstStyle>
          <a:p>
            <a:endParaRPr lang="en-US" dirty="0"/>
          </a:p>
        </p:txBody>
      </p:sp>
      <p:sp>
        <p:nvSpPr>
          <p:cNvPr id="11" name="Footer Placeholder 10">
            <a:extLst>
              <a:ext uri="{FF2B5EF4-FFF2-40B4-BE49-F238E27FC236}">
                <a16:creationId xmlns:a16="http://schemas.microsoft.com/office/drawing/2014/main" id="{0F4D5120-9DBC-474C-A95A-343DD37B99DF}"/>
              </a:ext>
            </a:extLst>
          </p:cNvPr>
          <p:cNvSpPr>
            <a:spLocks noGrp="1"/>
          </p:cNvSpPr>
          <p:nvPr>
            <p:ph type="ftr" sz="quarter" idx="11"/>
          </p:nvPr>
        </p:nvSpPr>
        <p:spPr>
          <a:xfrm>
            <a:off x="9621022" y="6246626"/>
            <a:ext cx="1512294" cy="365125"/>
          </a:xfrm>
          <a:prstGeom prst="rect">
            <a:avLst/>
          </a:prstGeom>
        </p:spPr>
        <p:txBody>
          <a:bodyPr/>
          <a:lstStyle>
            <a:lvl1pPr algn="l">
              <a:defRPr/>
            </a:lvl1pPr>
          </a:lstStyle>
          <a:p>
            <a:endParaRPr lang="en-US" dirty="0"/>
          </a:p>
        </p:txBody>
      </p:sp>
      <p:sp>
        <p:nvSpPr>
          <p:cNvPr id="12" name="Title 11">
            <a:extLst>
              <a:ext uri="{FF2B5EF4-FFF2-40B4-BE49-F238E27FC236}">
                <a16:creationId xmlns:a16="http://schemas.microsoft.com/office/drawing/2014/main" id="{26122FCE-F372-4FF9-98DB-DF189302FD42}"/>
              </a:ext>
            </a:extLst>
          </p:cNvPr>
          <p:cNvSpPr>
            <a:spLocks noGrp="1"/>
          </p:cNvSpPr>
          <p:nvPr>
            <p:ph type="title"/>
          </p:nvPr>
        </p:nvSpPr>
        <p:spPr>
          <a:xfrm>
            <a:off x="573520" y="720725"/>
            <a:ext cx="10515600" cy="787400"/>
          </a:xfrm>
        </p:spPr>
        <p:txBody>
          <a:bodyPr/>
          <a:lstStyle>
            <a:lvl1pPr algn="l">
              <a:defRPr/>
            </a:lvl1pPr>
          </a:lstStyle>
          <a:p>
            <a:r>
              <a:rPr lang="de-DE"/>
              <a:t>Mastertitelformat bearbeiten</a:t>
            </a:r>
            <a:endParaRPr lang="en-US" dirty="0"/>
          </a:p>
        </p:txBody>
      </p:sp>
      <p:sp>
        <p:nvSpPr>
          <p:cNvPr id="13" name="TextBox 12">
            <a:extLst>
              <a:ext uri="{FF2B5EF4-FFF2-40B4-BE49-F238E27FC236}">
                <a16:creationId xmlns:a16="http://schemas.microsoft.com/office/drawing/2014/main" id="{6537D019-FD2C-4F36-B5C9-871ADBA75302}"/>
              </a:ext>
            </a:extLst>
          </p:cNvPr>
          <p:cNvSpPr txBox="1"/>
          <p:nvPr userDrawn="1"/>
        </p:nvSpPr>
        <p:spPr>
          <a:xfrm>
            <a:off x="580663" y="551295"/>
            <a:ext cx="5821682" cy="276999"/>
          </a:xfrm>
          <a:prstGeom prst="rect">
            <a:avLst/>
          </a:prstGeom>
          <a:noFill/>
        </p:spPr>
        <p:txBody>
          <a:bodyPr wrap="square" rtlCol="0">
            <a:spAutoFit/>
          </a:bodyPr>
          <a:lstStyle/>
          <a:p>
            <a:pPr algn="l"/>
            <a:r>
              <a:rPr lang="en-US" sz="1200" spc="100" dirty="0">
                <a:latin typeface="Gilroy Light" panose="00000400000000000000" pitchFamily="50" charset="0"/>
                <a:ea typeface="Open Sans Semibold" panose="020B0706030804020204" pitchFamily="34" charset="0"/>
                <a:cs typeface="Open Sans Semibold" panose="020B0706030804020204" pitchFamily="34" charset="0"/>
              </a:rPr>
              <a:t>Corporate Business Plan</a:t>
            </a:r>
          </a:p>
        </p:txBody>
      </p:sp>
      <p:cxnSp>
        <p:nvCxnSpPr>
          <p:cNvPr id="14" name="Straight Connector 13">
            <a:extLst>
              <a:ext uri="{FF2B5EF4-FFF2-40B4-BE49-F238E27FC236}">
                <a16:creationId xmlns:a16="http://schemas.microsoft.com/office/drawing/2014/main" id="{085246DE-E5D8-4CEE-9EC1-B8FEF23440D5}"/>
              </a:ext>
            </a:extLst>
          </p:cNvPr>
          <p:cNvCxnSpPr>
            <a:cxnSpLocks/>
          </p:cNvCxnSpPr>
          <p:nvPr userDrawn="1"/>
        </p:nvCxnSpPr>
        <p:spPr>
          <a:xfrm>
            <a:off x="678296" y="1608815"/>
            <a:ext cx="667657"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9" name="Picture Placeholder 8">
            <a:extLst>
              <a:ext uri="{FF2B5EF4-FFF2-40B4-BE49-F238E27FC236}">
                <a16:creationId xmlns:a16="http://schemas.microsoft.com/office/drawing/2014/main" id="{6F6F2B73-7DAD-4B12-A51B-2133C3ED0EC2}"/>
              </a:ext>
            </a:extLst>
          </p:cNvPr>
          <p:cNvSpPr>
            <a:spLocks noGrp="1"/>
          </p:cNvSpPr>
          <p:nvPr>
            <p:ph type="pic" sz="quarter" idx="17" hasCustomPrompt="1"/>
          </p:nvPr>
        </p:nvSpPr>
        <p:spPr>
          <a:xfrm>
            <a:off x="7884514" y="551296"/>
            <a:ext cx="3756192" cy="2416773"/>
          </a:xfrm>
          <a:custGeom>
            <a:avLst/>
            <a:gdLst>
              <a:gd name="connsiteX0" fmla="*/ 0 w 3756192"/>
              <a:gd name="connsiteY0" fmla="*/ 0 h 2416773"/>
              <a:gd name="connsiteX1" fmla="*/ 3756192 w 3756192"/>
              <a:gd name="connsiteY1" fmla="*/ 0 h 2416773"/>
              <a:gd name="connsiteX2" fmla="*/ 3756192 w 3756192"/>
              <a:gd name="connsiteY2" fmla="*/ 2416773 h 2416773"/>
              <a:gd name="connsiteX3" fmla="*/ 0 w 3756192"/>
              <a:gd name="connsiteY3" fmla="*/ 2416773 h 2416773"/>
            </a:gdLst>
            <a:ahLst/>
            <a:cxnLst>
              <a:cxn ang="0">
                <a:pos x="connsiteX0" y="connsiteY0"/>
              </a:cxn>
              <a:cxn ang="0">
                <a:pos x="connsiteX1" y="connsiteY1"/>
              </a:cxn>
              <a:cxn ang="0">
                <a:pos x="connsiteX2" y="connsiteY2"/>
              </a:cxn>
              <a:cxn ang="0">
                <a:pos x="connsiteX3" y="connsiteY3"/>
              </a:cxn>
            </a:cxnLst>
            <a:rect l="l" t="t" r="r" b="b"/>
            <a:pathLst>
              <a:path w="3756192" h="2416773">
                <a:moveTo>
                  <a:pt x="0" y="0"/>
                </a:moveTo>
                <a:lnTo>
                  <a:pt x="3756192" y="0"/>
                </a:lnTo>
                <a:lnTo>
                  <a:pt x="3756192" y="2416773"/>
                </a:lnTo>
                <a:lnTo>
                  <a:pt x="0" y="2416773"/>
                </a:lnTo>
                <a:close/>
              </a:path>
            </a:pathLst>
          </a:custGeom>
        </p:spPr>
        <p:txBody>
          <a:bodyPr wrap="square">
            <a:noAutofit/>
          </a:bodyPr>
          <a:lstStyle>
            <a:lvl1pPr marL="0" indent="0">
              <a:buFontTx/>
              <a:buNone/>
              <a:defRPr sz="1200">
                <a:latin typeface="Gilroy Bold" panose="00000800000000000000" pitchFamily="50" charset="0"/>
                <a:ea typeface="Open Sans" panose="020B0606030504020204" pitchFamily="34" charset="0"/>
                <a:cs typeface="Open Sans" panose="020B0606030504020204" pitchFamily="34" charset="0"/>
              </a:defRPr>
            </a:lvl1pPr>
          </a:lstStyle>
          <a:p>
            <a:r>
              <a:rPr lang="en-US" dirty="0"/>
              <a:t>Picture</a:t>
            </a:r>
          </a:p>
        </p:txBody>
      </p:sp>
    </p:spTree>
    <p:extLst>
      <p:ext uri="{BB962C8B-B14F-4D97-AF65-F5344CB8AC3E}">
        <p14:creationId xmlns:p14="http://schemas.microsoft.com/office/powerpoint/2010/main" val="2225519086"/>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62.xml><?xml version="1.0" encoding="utf-8"?>
<p:sldLayout xmlns:a="http://schemas.openxmlformats.org/drawingml/2006/main" xmlns:r="http://schemas.openxmlformats.org/officeDocument/2006/relationships" xmlns:p="http://schemas.openxmlformats.org/presentationml/2006/main" showMasterSp="0" preserve="1" userDrawn="1">
  <p:cSld name="133_Full Image without Header &amp; Footer">
    <p:spTree>
      <p:nvGrpSpPr>
        <p:cNvPr id="1" name=""/>
        <p:cNvGrpSpPr/>
        <p:nvPr/>
      </p:nvGrpSpPr>
      <p:grpSpPr>
        <a:xfrm>
          <a:off x="0" y="0"/>
          <a:ext cx="0" cy="0"/>
          <a:chOff x="0" y="0"/>
          <a:chExt cx="0" cy="0"/>
        </a:xfrm>
      </p:grpSpPr>
      <p:sp>
        <p:nvSpPr>
          <p:cNvPr id="10" name="Date Placeholder 9">
            <a:extLst>
              <a:ext uri="{FF2B5EF4-FFF2-40B4-BE49-F238E27FC236}">
                <a16:creationId xmlns:a16="http://schemas.microsoft.com/office/drawing/2014/main" id="{430CBA46-36AA-4014-8E8F-D905D1222651}"/>
              </a:ext>
            </a:extLst>
          </p:cNvPr>
          <p:cNvSpPr>
            <a:spLocks noGrp="1"/>
          </p:cNvSpPr>
          <p:nvPr>
            <p:ph type="dt" sz="half" idx="10"/>
          </p:nvPr>
        </p:nvSpPr>
        <p:spPr>
          <a:xfrm>
            <a:off x="7621035" y="6246626"/>
            <a:ext cx="1752600" cy="365125"/>
          </a:xfrm>
          <a:prstGeom prst="rect">
            <a:avLst/>
          </a:prstGeom>
        </p:spPr>
        <p:txBody>
          <a:bodyPr/>
          <a:lstStyle>
            <a:lvl1pPr>
              <a:defRPr/>
            </a:lvl1pPr>
          </a:lstStyle>
          <a:p>
            <a:endParaRPr lang="en-US" dirty="0"/>
          </a:p>
        </p:txBody>
      </p:sp>
      <p:sp>
        <p:nvSpPr>
          <p:cNvPr id="11" name="Footer Placeholder 10">
            <a:extLst>
              <a:ext uri="{FF2B5EF4-FFF2-40B4-BE49-F238E27FC236}">
                <a16:creationId xmlns:a16="http://schemas.microsoft.com/office/drawing/2014/main" id="{0F4D5120-9DBC-474C-A95A-343DD37B99DF}"/>
              </a:ext>
            </a:extLst>
          </p:cNvPr>
          <p:cNvSpPr>
            <a:spLocks noGrp="1"/>
          </p:cNvSpPr>
          <p:nvPr>
            <p:ph type="ftr" sz="quarter" idx="11"/>
          </p:nvPr>
        </p:nvSpPr>
        <p:spPr>
          <a:xfrm>
            <a:off x="9621022" y="6246626"/>
            <a:ext cx="1512294" cy="365125"/>
          </a:xfrm>
          <a:prstGeom prst="rect">
            <a:avLst/>
          </a:prstGeom>
        </p:spPr>
        <p:txBody>
          <a:bodyPr/>
          <a:lstStyle>
            <a:lvl1pPr algn="l">
              <a:defRPr/>
            </a:lvl1pPr>
          </a:lstStyle>
          <a:p>
            <a:endParaRPr lang="en-US" dirty="0"/>
          </a:p>
        </p:txBody>
      </p:sp>
      <p:sp>
        <p:nvSpPr>
          <p:cNvPr id="12" name="Title 11">
            <a:extLst>
              <a:ext uri="{FF2B5EF4-FFF2-40B4-BE49-F238E27FC236}">
                <a16:creationId xmlns:a16="http://schemas.microsoft.com/office/drawing/2014/main" id="{26122FCE-F372-4FF9-98DB-DF189302FD42}"/>
              </a:ext>
            </a:extLst>
          </p:cNvPr>
          <p:cNvSpPr>
            <a:spLocks noGrp="1"/>
          </p:cNvSpPr>
          <p:nvPr>
            <p:ph type="title"/>
          </p:nvPr>
        </p:nvSpPr>
        <p:spPr>
          <a:xfrm>
            <a:off x="573520" y="720725"/>
            <a:ext cx="10515600" cy="787400"/>
          </a:xfrm>
        </p:spPr>
        <p:txBody>
          <a:bodyPr/>
          <a:lstStyle>
            <a:lvl1pPr algn="l">
              <a:defRPr/>
            </a:lvl1pPr>
          </a:lstStyle>
          <a:p>
            <a:r>
              <a:rPr lang="de-DE"/>
              <a:t>Mastertitelformat bearbeiten</a:t>
            </a:r>
            <a:endParaRPr lang="en-US" dirty="0"/>
          </a:p>
        </p:txBody>
      </p:sp>
      <p:sp>
        <p:nvSpPr>
          <p:cNvPr id="13" name="TextBox 12">
            <a:extLst>
              <a:ext uri="{FF2B5EF4-FFF2-40B4-BE49-F238E27FC236}">
                <a16:creationId xmlns:a16="http://schemas.microsoft.com/office/drawing/2014/main" id="{6537D019-FD2C-4F36-B5C9-871ADBA75302}"/>
              </a:ext>
            </a:extLst>
          </p:cNvPr>
          <p:cNvSpPr txBox="1"/>
          <p:nvPr userDrawn="1"/>
        </p:nvSpPr>
        <p:spPr>
          <a:xfrm>
            <a:off x="580663" y="551295"/>
            <a:ext cx="5821682" cy="276999"/>
          </a:xfrm>
          <a:prstGeom prst="rect">
            <a:avLst/>
          </a:prstGeom>
          <a:noFill/>
        </p:spPr>
        <p:txBody>
          <a:bodyPr wrap="square" rtlCol="0">
            <a:spAutoFit/>
          </a:bodyPr>
          <a:lstStyle/>
          <a:p>
            <a:pPr algn="l"/>
            <a:r>
              <a:rPr lang="en-US" sz="1200" spc="100" dirty="0">
                <a:latin typeface="Gilroy Light" panose="00000400000000000000" pitchFamily="50" charset="0"/>
                <a:ea typeface="Open Sans Semibold" panose="020B0706030804020204" pitchFamily="34" charset="0"/>
                <a:cs typeface="Open Sans Semibold" panose="020B0706030804020204" pitchFamily="34" charset="0"/>
              </a:rPr>
              <a:t>Corporate Business Plan</a:t>
            </a:r>
          </a:p>
        </p:txBody>
      </p:sp>
      <p:cxnSp>
        <p:nvCxnSpPr>
          <p:cNvPr id="14" name="Straight Connector 13">
            <a:extLst>
              <a:ext uri="{FF2B5EF4-FFF2-40B4-BE49-F238E27FC236}">
                <a16:creationId xmlns:a16="http://schemas.microsoft.com/office/drawing/2014/main" id="{085246DE-E5D8-4CEE-9EC1-B8FEF23440D5}"/>
              </a:ext>
            </a:extLst>
          </p:cNvPr>
          <p:cNvCxnSpPr>
            <a:cxnSpLocks/>
          </p:cNvCxnSpPr>
          <p:nvPr userDrawn="1"/>
        </p:nvCxnSpPr>
        <p:spPr>
          <a:xfrm>
            <a:off x="678296" y="1608815"/>
            <a:ext cx="667657"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9" name="Picture Placeholder 8">
            <a:extLst>
              <a:ext uri="{FF2B5EF4-FFF2-40B4-BE49-F238E27FC236}">
                <a16:creationId xmlns:a16="http://schemas.microsoft.com/office/drawing/2014/main" id="{EBA87D3A-415C-4A85-BB7F-346D9099115D}"/>
              </a:ext>
            </a:extLst>
          </p:cNvPr>
          <p:cNvSpPr>
            <a:spLocks noGrp="1"/>
          </p:cNvSpPr>
          <p:nvPr>
            <p:ph type="pic" sz="quarter" idx="17" hasCustomPrompt="1"/>
          </p:nvPr>
        </p:nvSpPr>
        <p:spPr>
          <a:xfrm>
            <a:off x="4410075" y="551296"/>
            <a:ext cx="3209925" cy="5417703"/>
          </a:xfrm>
          <a:custGeom>
            <a:avLst/>
            <a:gdLst>
              <a:gd name="connsiteX0" fmla="*/ 0 w 3209925"/>
              <a:gd name="connsiteY0" fmla="*/ 0 h 5417703"/>
              <a:gd name="connsiteX1" fmla="*/ 3209925 w 3209925"/>
              <a:gd name="connsiteY1" fmla="*/ 0 h 5417703"/>
              <a:gd name="connsiteX2" fmla="*/ 3209925 w 3209925"/>
              <a:gd name="connsiteY2" fmla="*/ 5417703 h 5417703"/>
              <a:gd name="connsiteX3" fmla="*/ 0 w 3209925"/>
              <a:gd name="connsiteY3" fmla="*/ 5417703 h 5417703"/>
            </a:gdLst>
            <a:ahLst/>
            <a:cxnLst>
              <a:cxn ang="0">
                <a:pos x="connsiteX0" y="connsiteY0"/>
              </a:cxn>
              <a:cxn ang="0">
                <a:pos x="connsiteX1" y="connsiteY1"/>
              </a:cxn>
              <a:cxn ang="0">
                <a:pos x="connsiteX2" y="connsiteY2"/>
              </a:cxn>
              <a:cxn ang="0">
                <a:pos x="connsiteX3" y="connsiteY3"/>
              </a:cxn>
            </a:cxnLst>
            <a:rect l="l" t="t" r="r" b="b"/>
            <a:pathLst>
              <a:path w="3209925" h="5417703">
                <a:moveTo>
                  <a:pt x="0" y="0"/>
                </a:moveTo>
                <a:lnTo>
                  <a:pt x="3209925" y="0"/>
                </a:lnTo>
                <a:lnTo>
                  <a:pt x="3209925" y="5417703"/>
                </a:lnTo>
                <a:lnTo>
                  <a:pt x="0" y="5417703"/>
                </a:lnTo>
                <a:close/>
              </a:path>
            </a:pathLst>
          </a:custGeom>
        </p:spPr>
        <p:txBody>
          <a:bodyPr wrap="square">
            <a:noAutofit/>
          </a:bodyPr>
          <a:lstStyle>
            <a:lvl1pPr marL="0" indent="0">
              <a:buFontTx/>
              <a:buNone/>
              <a:defRPr sz="1200">
                <a:latin typeface="Gilroy Bold" panose="00000800000000000000" pitchFamily="50" charset="0"/>
                <a:ea typeface="Open Sans" panose="020B0606030504020204" pitchFamily="34" charset="0"/>
                <a:cs typeface="Open Sans" panose="020B0606030504020204" pitchFamily="34" charset="0"/>
              </a:defRPr>
            </a:lvl1pPr>
          </a:lstStyle>
          <a:p>
            <a:r>
              <a:rPr lang="en-US" dirty="0"/>
              <a:t>Picture</a:t>
            </a:r>
          </a:p>
        </p:txBody>
      </p:sp>
    </p:spTree>
    <p:extLst>
      <p:ext uri="{BB962C8B-B14F-4D97-AF65-F5344CB8AC3E}">
        <p14:creationId xmlns:p14="http://schemas.microsoft.com/office/powerpoint/2010/main" val="1253117687"/>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63.xml><?xml version="1.0" encoding="utf-8"?>
<p:sldLayout xmlns:a="http://schemas.openxmlformats.org/drawingml/2006/main" xmlns:r="http://schemas.openxmlformats.org/officeDocument/2006/relationships" xmlns:p="http://schemas.openxmlformats.org/presentationml/2006/main" showMasterSp="0" preserve="1" userDrawn="1">
  <p:cSld name="149_Full Image without Header &amp; Footer">
    <p:spTree>
      <p:nvGrpSpPr>
        <p:cNvPr id="1" name=""/>
        <p:cNvGrpSpPr/>
        <p:nvPr/>
      </p:nvGrpSpPr>
      <p:grpSpPr>
        <a:xfrm>
          <a:off x="0" y="0"/>
          <a:ext cx="0" cy="0"/>
          <a:chOff x="0" y="0"/>
          <a:chExt cx="0" cy="0"/>
        </a:xfrm>
      </p:grpSpPr>
      <p:sp>
        <p:nvSpPr>
          <p:cNvPr id="10" name="Date Placeholder 9">
            <a:extLst>
              <a:ext uri="{FF2B5EF4-FFF2-40B4-BE49-F238E27FC236}">
                <a16:creationId xmlns:a16="http://schemas.microsoft.com/office/drawing/2014/main" id="{430CBA46-36AA-4014-8E8F-D905D1222651}"/>
              </a:ext>
            </a:extLst>
          </p:cNvPr>
          <p:cNvSpPr>
            <a:spLocks noGrp="1"/>
          </p:cNvSpPr>
          <p:nvPr>
            <p:ph type="dt" sz="half" idx="10"/>
          </p:nvPr>
        </p:nvSpPr>
        <p:spPr>
          <a:xfrm>
            <a:off x="7621035" y="6246626"/>
            <a:ext cx="1752600" cy="365125"/>
          </a:xfrm>
          <a:prstGeom prst="rect">
            <a:avLst/>
          </a:prstGeom>
        </p:spPr>
        <p:txBody>
          <a:bodyPr/>
          <a:lstStyle>
            <a:lvl1pPr>
              <a:defRPr/>
            </a:lvl1pPr>
          </a:lstStyle>
          <a:p>
            <a:endParaRPr lang="en-US" dirty="0"/>
          </a:p>
        </p:txBody>
      </p:sp>
      <p:sp>
        <p:nvSpPr>
          <p:cNvPr id="11" name="Footer Placeholder 10">
            <a:extLst>
              <a:ext uri="{FF2B5EF4-FFF2-40B4-BE49-F238E27FC236}">
                <a16:creationId xmlns:a16="http://schemas.microsoft.com/office/drawing/2014/main" id="{0F4D5120-9DBC-474C-A95A-343DD37B99DF}"/>
              </a:ext>
            </a:extLst>
          </p:cNvPr>
          <p:cNvSpPr>
            <a:spLocks noGrp="1"/>
          </p:cNvSpPr>
          <p:nvPr>
            <p:ph type="ftr" sz="quarter" idx="11"/>
          </p:nvPr>
        </p:nvSpPr>
        <p:spPr>
          <a:xfrm>
            <a:off x="9621022" y="6246626"/>
            <a:ext cx="1512294" cy="365125"/>
          </a:xfrm>
          <a:prstGeom prst="rect">
            <a:avLst/>
          </a:prstGeom>
        </p:spPr>
        <p:txBody>
          <a:bodyPr/>
          <a:lstStyle>
            <a:lvl1pPr algn="l">
              <a:defRPr/>
            </a:lvl1pPr>
          </a:lstStyle>
          <a:p>
            <a:endParaRPr lang="en-US" dirty="0"/>
          </a:p>
        </p:txBody>
      </p:sp>
      <p:sp>
        <p:nvSpPr>
          <p:cNvPr id="12" name="Title 11">
            <a:extLst>
              <a:ext uri="{FF2B5EF4-FFF2-40B4-BE49-F238E27FC236}">
                <a16:creationId xmlns:a16="http://schemas.microsoft.com/office/drawing/2014/main" id="{26122FCE-F372-4FF9-98DB-DF189302FD42}"/>
              </a:ext>
            </a:extLst>
          </p:cNvPr>
          <p:cNvSpPr>
            <a:spLocks noGrp="1"/>
          </p:cNvSpPr>
          <p:nvPr>
            <p:ph type="title"/>
          </p:nvPr>
        </p:nvSpPr>
        <p:spPr>
          <a:xfrm>
            <a:off x="573520" y="720725"/>
            <a:ext cx="10515600" cy="787400"/>
          </a:xfrm>
        </p:spPr>
        <p:txBody>
          <a:bodyPr/>
          <a:lstStyle>
            <a:lvl1pPr algn="l">
              <a:defRPr/>
            </a:lvl1pPr>
          </a:lstStyle>
          <a:p>
            <a:r>
              <a:rPr lang="de-DE"/>
              <a:t>Mastertitelformat bearbeiten</a:t>
            </a:r>
            <a:endParaRPr lang="en-US" dirty="0"/>
          </a:p>
        </p:txBody>
      </p:sp>
      <p:sp>
        <p:nvSpPr>
          <p:cNvPr id="13" name="TextBox 12">
            <a:extLst>
              <a:ext uri="{FF2B5EF4-FFF2-40B4-BE49-F238E27FC236}">
                <a16:creationId xmlns:a16="http://schemas.microsoft.com/office/drawing/2014/main" id="{6537D019-FD2C-4F36-B5C9-871ADBA75302}"/>
              </a:ext>
            </a:extLst>
          </p:cNvPr>
          <p:cNvSpPr txBox="1"/>
          <p:nvPr userDrawn="1"/>
        </p:nvSpPr>
        <p:spPr>
          <a:xfrm>
            <a:off x="580663" y="551295"/>
            <a:ext cx="5821682" cy="276999"/>
          </a:xfrm>
          <a:prstGeom prst="rect">
            <a:avLst/>
          </a:prstGeom>
          <a:noFill/>
        </p:spPr>
        <p:txBody>
          <a:bodyPr wrap="square" rtlCol="0">
            <a:spAutoFit/>
          </a:bodyPr>
          <a:lstStyle/>
          <a:p>
            <a:pPr algn="l"/>
            <a:r>
              <a:rPr lang="en-US" sz="1200" spc="100" dirty="0">
                <a:latin typeface="Gilroy Light" panose="00000400000000000000" pitchFamily="50" charset="0"/>
                <a:ea typeface="Open Sans Semibold" panose="020B0706030804020204" pitchFamily="34" charset="0"/>
                <a:cs typeface="Open Sans Semibold" panose="020B0706030804020204" pitchFamily="34" charset="0"/>
              </a:rPr>
              <a:t>Corporate Business Plan</a:t>
            </a:r>
          </a:p>
        </p:txBody>
      </p:sp>
      <p:cxnSp>
        <p:nvCxnSpPr>
          <p:cNvPr id="14" name="Straight Connector 13">
            <a:extLst>
              <a:ext uri="{FF2B5EF4-FFF2-40B4-BE49-F238E27FC236}">
                <a16:creationId xmlns:a16="http://schemas.microsoft.com/office/drawing/2014/main" id="{085246DE-E5D8-4CEE-9EC1-B8FEF23440D5}"/>
              </a:ext>
            </a:extLst>
          </p:cNvPr>
          <p:cNvCxnSpPr>
            <a:cxnSpLocks/>
          </p:cNvCxnSpPr>
          <p:nvPr userDrawn="1"/>
        </p:nvCxnSpPr>
        <p:spPr>
          <a:xfrm>
            <a:off x="678296" y="1608815"/>
            <a:ext cx="667657"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9" name="Picture Placeholder 8">
            <a:extLst>
              <a:ext uri="{FF2B5EF4-FFF2-40B4-BE49-F238E27FC236}">
                <a16:creationId xmlns:a16="http://schemas.microsoft.com/office/drawing/2014/main" id="{EBA87D3A-415C-4A85-BB7F-346D9099115D}"/>
              </a:ext>
            </a:extLst>
          </p:cNvPr>
          <p:cNvSpPr>
            <a:spLocks noGrp="1"/>
          </p:cNvSpPr>
          <p:nvPr>
            <p:ph type="pic" sz="quarter" idx="17" hasCustomPrompt="1"/>
          </p:nvPr>
        </p:nvSpPr>
        <p:spPr>
          <a:xfrm>
            <a:off x="4410075" y="2190348"/>
            <a:ext cx="3209925" cy="3778651"/>
          </a:xfrm>
          <a:custGeom>
            <a:avLst/>
            <a:gdLst>
              <a:gd name="connsiteX0" fmla="*/ 0 w 3209925"/>
              <a:gd name="connsiteY0" fmla="*/ 0 h 5417703"/>
              <a:gd name="connsiteX1" fmla="*/ 3209925 w 3209925"/>
              <a:gd name="connsiteY1" fmla="*/ 0 h 5417703"/>
              <a:gd name="connsiteX2" fmla="*/ 3209925 w 3209925"/>
              <a:gd name="connsiteY2" fmla="*/ 5417703 h 5417703"/>
              <a:gd name="connsiteX3" fmla="*/ 0 w 3209925"/>
              <a:gd name="connsiteY3" fmla="*/ 5417703 h 5417703"/>
            </a:gdLst>
            <a:ahLst/>
            <a:cxnLst>
              <a:cxn ang="0">
                <a:pos x="connsiteX0" y="connsiteY0"/>
              </a:cxn>
              <a:cxn ang="0">
                <a:pos x="connsiteX1" y="connsiteY1"/>
              </a:cxn>
              <a:cxn ang="0">
                <a:pos x="connsiteX2" y="connsiteY2"/>
              </a:cxn>
              <a:cxn ang="0">
                <a:pos x="connsiteX3" y="connsiteY3"/>
              </a:cxn>
            </a:cxnLst>
            <a:rect l="l" t="t" r="r" b="b"/>
            <a:pathLst>
              <a:path w="3209925" h="5417703">
                <a:moveTo>
                  <a:pt x="0" y="0"/>
                </a:moveTo>
                <a:lnTo>
                  <a:pt x="3209925" y="0"/>
                </a:lnTo>
                <a:lnTo>
                  <a:pt x="3209925" y="5417703"/>
                </a:lnTo>
                <a:lnTo>
                  <a:pt x="0" y="5417703"/>
                </a:lnTo>
                <a:close/>
              </a:path>
            </a:pathLst>
          </a:custGeom>
        </p:spPr>
        <p:txBody>
          <a:bodyPr wrap="square">
            <a:noAutofit/>
          </a:bodyPr>
          <a:lstStyle>
            <a:lvl1pPr marL="0" indent="0">
              <a:buFontTx/>
              <a:buNone/>
              <a:defRPr sz="1200">
                <a:latin typeface="Gilroy Bold" panose="00000800000000000000" pitchFamily="50" charset="0"/>
                <a:ea typeface="Open Sans" panose="020B0606030504020204" pitchFamily="34" charset="0"/>
                <a:cs typeface="Open Sans" panose="020B0606030504020204" pitchFamily="34" charset="0"/>
              </a:defRPr>
            </a:lvl1pPr>
          </a:lstStyle>
          <a:p>
            <a:r>
              <a:rPr lang="en-US" dirty="0"/>
              <a:t>Picture</a:t>
            </a:r>
          </a:p>
        </p:txBody>
      </p:sp>
    </p:spTree>
    <p:extLst>
      <p:ext uri="{BB962C8B-B14F-4D97-AF65-F5344CB8AC3E}">
        <p14:creationId xmlns:p14="http://schemas.microsoft.com/office/powerpoint/2010/main" val="2584757348"/>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64.xml><?xml version="1.0" encoding="utf-8"?>
<p:sldLayout xmlns:a="http://schemas.openxmlformats.org/drawingml/2006/main" xmlns:r="http://schemas.openxmlformats.org/officeDocument/2006/relationships" xmlns:p="http://schemas.openxmlformats.org/presentationml/2006/main" showMasterSp="0" preserve="1" userDrawn="1">
  <p:cSld name="132_Full Image without Header &amp; Footer">
    <p:spTree>
      <p:nvGrpSpPr>
        <p:cNvPr id="1" name=""/>
        <p:cNvGrpSpPr/>
        <p:nvPr/>
      </p:nvGrpSpPr>
      <p:grpSpPr>
        <a:xfrm>
          <a:off x="0" y="0"/>
          <a:ext cx="0" cy="0"/>
          <a:chOff x="0" y="0"/>
          <a:chExt cx="0" cy="0"/>
        </a:xfrm>
      </p:grpSpPr>
      <p:sp>
        <p:nvSpPr>
          <p:cNvPr id="10" name="Date Placeholder 9">
            <a:extLst>
              <a:ext uri="{FF2B5EF4-FFF2-40B4-BE49-F238E27FC236}">
                <a16:creationId xmlns:a16="http://schemas.microsoft.com/office/drawing/2014/main" id="{430CBA46-36AA-4014-8E8F-D905D1222651}"/>
              </a:ext>
            </a:extLst>
          </p:cNvPr>
          <p:cNvSpPr>
            <a:spLocks noGrp="1"/>
          </p:cNvSpPr>
          <p:nvPr>
            <p:ph type="dt" sz="half" idx="10"/>
          </p:nvPr>
        </p:nvSpPr>
        <p:spPr>
          <a:xfrm>
            <a:off x="7621035" y="6246626"/>
            <a:ext cx="1752600" cy="365125"/>
          </a:xfrm>
          <a:prstGeom prst="rect">
            <a:avLst/>
          </a:prstGeom>
        </p:spPr>
        <p:txBody>
          <a:bodyPr/>
          <a:lstStyle>
            <a:lvl1pPr>
              <a:defRPr/>
            </a:lvl1pPr>
          </a:lstStyle>
          <a:p>
            <a:endParaRPr lang="en-US" dirty="0"/>
          </a:p>
        </p:txBody>
      </p:sp>
      <p:sp>
        <p:nvSpPr>
          <p:cNvPr id="11" name="Footer Placeholder 10">
            <a:extLst>
              <a:ext uri="{FF2B5EF4-FFF2-40B4-BE49-F238E27FC236}">
                <a16:creationId xmlns:a16="http://schemas.microsoft.com/office/drawing/2014/main" id="{0F4D5120-9DBC-474C-A95A-343DD37B99DF}"/>
              </a:ext>
            </a:extLst>
          </p:cNvPr>
          <p:cNvSpPr>
            <a:spLocks noGrp="1"/>
          </p:cNvSpPr>
          <p:nvPr>
            <p:ph type="ftr" sz="quarter" idx="11"/>
          </p:nvPr>
        </p:nvSpPr>
        <p:spPr>
          <a:xfrm>
            <a:off x="9621022" y="6246626"/>
            <a:ext cx="1512294" cy="365125"/>
          </a:xfrm>
          <a:prstGeom prst="rect">
            <a:avLst/>
          </a:prstGeom>
        </p:spPr>
        <p:txBody>
          <a:bodyPr/>
          <a:lstStyle>
            <a:lvl1pPr algn="l">
              <a:defRPr/>
            </a:lvl1pPr>
          </a:lstStyle>
          <a:p>
            <a:endParaRPr lang="en-US" dirty="0"/>
          </a:p>
        </p:txBody>
      </p:sp>
      <p:sp>
        <p:nvSpPr>
          <p:cNvPr id="12" name="Title 11">
            <a:extLst>
              <a:ext uri="{FF2B5EF4-FFF2-40B4-BE49-F238E27FC236}">
                <a16:creationId xmlns:a16="http://schemas.microsoft.com/office/drawing/2014/main" id="{26122FCE-F372-4FF9-98DB-DF189302FD42}"/>
              </a:ext>
            </a:extLst>
          </p:cNvPr>
          <p:cNvSpPr>
            <a:spLocks noGrp="1"/>
          </p:cNvSpPr>
          <p:nvPr>
            <p:ph type="title"/>
          </p:nvPr>
        </p:nvSpPr>
        <p:spPr>
          <a:xfrm>
            <a:off x="838200" y="720725"/>
            <a:ext cx="10515600" cy="787400"/>
          </a:xfrm>
        </p:spPr>
        <p:txBody>
          <a:bodyPr/>
          <a:lstStyle/>
          <a:p>
            <a:r>
              <a:rPr lang="de-DE"/>
              <a:t>Mastertitelformat bearbeiten</a:t>
            </a:r>
            <a:endParaRPr lang="en-US" dirty="0"/>
          </a:p>
        </p:txBody>
      </p:sp>
      <p:sp>
        <p:nvSpPr>
          <p:cNvPr id="13" name="TextBox 12">
            <a:extLst>
              <a:ext uri="{FF2B5EF4-FFF2-40B4-BE49-F238E27FC236}">
                <a16:creationId xmlns:a16="http://schemas.microsoft.com/office/drawing/2014/main" id="{6537D019-FD2C-4F36-B5C9-871ADBA75302}"/>
              </a:ext>
            </a:extLst>
          </p:cNvPr>
          <p:cNvSpPr txBox="1"/>
          <p:nvPr userDrawn="1"/>
        </p:nvSpPr>
        <p:spPr>
          <a:xfrm>
            <a:off x="3185159" y="551295"/>
            <a:ext cx="5821682" cy="276999"/>
          </a:xfrm>
          <a:prstGeom prst="rect">
            <a:avLst/>
          </a:prstGeom>
          <a:noFill/>
        </p:spPr>
        <p:txBody>
          <a:bodyPr wrap="square" rtlCol="0">
            <a:spAutoFit/>
          </a:bodyPr>
          <a:lstStyle/>
          <a:p>
            <a:pPr algn="ctr"/>
            <a:r>
              <a:rPr lang="en-US" sz="1200" spc="100" dirty="0">
                <a:latin typeface="Gilroy Light" panose="00000400000000000000" pitchFamily="50" charset="0"/>
                <a:ea typeface="Open Sans Semibold" panose="020B0706030804020204" pitchFamily="34" charset="0"/>
                <a:cs typeface="Open Sans Semibold" panose="020B0706030804020204" pitchFamily="34" charset="0"/>
              </a:rPr>
              <a:t>Corporate Business Plan</a:t>
            </a:r>
          </a:p>
        </p:txBody>
      </p:sp>
      <p:cxnSp>
        <p:nvCxnSpPr>
          <p:cNvPr id="14" name="Straight Connector 13">
            <a:extLst>
              <a:ext uri="{FF2B5EF4-FFF2-40B4-BE49-F238E27FC236}">
                <a16:creationId xmlns:a16="http://schemas.microsoft.com/office/drawing/2014/main" id="{085246DE-E5D8-4CEE-9EC1-B8FEF23440D5}"/>
              </a:ext>
            </a:extLst>
          </p:cNvPr>
          <p:cNvCxnSpPr>
            <a:cxnSpLocks/>
          </p:cNvCxnSpPr>
          <p:nvPr userDrawn="1"/>
        </p:nvCxnSpPr>
        <p:spPr>
          <a:xfrm>
            <a:off x="5762172" y="1608815"/>
            <a:ext cx="667657"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9" name="Picture Placeholder 8">
            <a:extLst>
              <a:ext uri="{FF2B5EF4-FFF2-40B4-BE49-F238E27FC236}">
                <a16:creationId xmlns:a16="http://schemas.microsoft.com/office/drawing/2014/main" id="{654DFEAB-9F4C-49A5-98E6-B98344565343}"/>
              </a:ext>
            </a:extLst>
          </p:cNvPr>
          <p:cNvSpPr>
            <a:spLocks noGrp="1"/>
          </p:cNvSpPr>
          <p:nvPr>
            <p:ph type="pic" sz="quarter" idx="17" hasCustomPrompt="1"/>
          </p:nvPr>
        </p:nvSpPr>
        <p:spPr>
          <a:xfrm>
            <a:off x="6096000" y="2320745"/>
            <a:ext cx="5544704" cy="3648255"/>
          </a:xfrm>
          <a:custGeom>
            <a:avLst/>
            <a:gdLst>
              <a:gd name="connsiteX0" fmla="*/ 0 w 5544704"/>
              <a:gd name="connsiteY0" fmla="*/ 0 h 3648255"/>
              <a:gd name="connsiteX1" fmla="*/ 5544704 w 5544704"/>
              <a:gd name="connsiteY1" fmla="*/ 0 h 3648255"/>
              <a:gd name="connsiteX2" fmla="*/ 5544704 w 5544704"/>
              <a:gd name="connsiteY2" fmla="*/ 3648255 h 3648255"/>
              <a:gd name="connsiteX3" fmla="*/ 0 w 5544704"/>
              <a:gd name="connsiteY3" fmla="*/ 3648255 h 3648255"/>
            </a:gdLst>
            <a:ahLst/>
            <a:cxnLst>
              <a:cxn ang="0">
                <a:pos x="connsiteX0" y="connsiteY0"/>
              </a:cxn>
              <a:cxn ang="0">
                <a:pos x="connsiteX1" y="connsiteY1"/>
              </a:cxn>
              <a:cxn ang="0">
                <a:pos x="connsiteX2" y="connsiteY2"/>
              </a:cxn>
              <a:cxn ang="0">
                <a:pos x="connsiteX3" y="connsiteY3"/>
              </a:cxn>
            </a:cxnLst>
            <a:rect l="l" t="t" r="r" b="b"/>
            <a:pathLst>
              <a:path w="5544704" h="3648255">
                <a:moveTo>
                  <a:pt x="0" y="0"/>
                </a:moveTo>
                <a:lnTo>
                  <a:pt x="5544704" y="0"/>
                </a:lnTo>
                <a:lnTo>
                  <a:pt x="5544704" y="3648255"/>
                </a:lnTo>
                <a:lnTo>
                  <a:pt x="0" y="3648255"/>
                </a:lnTo>
                <a:close/>
              </a:path>
            </a:pathLst>
          </a:custGeom>
        </p:spPr>
        <p:txBody>
          <a:bodyPr wrap="square">
            <a:noAutofit/>
          </a:bodyPr>
          <a:lstStyle>
            <a:lvl1pPr marL="0" indent="0">
              <a:buFontTx/>
              <a:buNone/>
              <a:defRPr sz="1200">
                <a:latin typeface="Gilroy Bold" panose="00000800000000000000" pitchFamily="50" charset="0"/>
                <a:ea typeface="Open Sans" panose="020B0606030504020204" pitchFamily="34" charset="0"/>
                <a:cs typeface="Open Sans" panose="020B0606030504020204" pitchFamily="34" charset="0"/>
              </a:defRPr>
            </a:lvl1pPr>
          </a:lstStyle>
          <a:p>
            <a:r>
              <a:rPr lang="en-US" dirty="0"/>
              <a:t>Picture</a:t>
            </a:r>
          </a:p>
        </p:txBody>
      </p:sp>
    </p:spTree>
    <p:extLst>
      <p:ext uri="{BB962C8B-B14F-4D97-AF65-F5344CB8AC3E}">
        <p14:creationId xmlns:p14="http://schemas.microsoft.com/office/powerpoint/2010/main" val="999645987"/>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65.xml><?xml version="1.0" encoding="utf-8"?>
<p:sldLayout xmlns:a="http://schemas.openxmlformats.org/drawingml/2006/main" xmlns:r="http://schemas.openxmlformats.org/officeDocument/2006/relationships" xmlns:p="http://schemas.openxmlformats.org/presentationml/2006/main" showMasterSp="0" preserve="1" userDrawn="1">
  <p:cSld name="126_Full Image without Header &amp; Footer">
    <p:spTree>
      <p:nvGrpSpPr>
        <p:cNvPr id="1" name=""/>
        <p:cNvGrpSpPr/>
        <p:nvPr/>
      </p:nvGrpSpPr>
      <p:grpSpPr>
        <a:xfrm>
          <a:off x="0" y="0"/>
          <a:ext cx="0" cy="0"/>
          <a:chOff x="0" y="0"/>
          <a:chExt cx="0" cy="0"/>
        </a:xfrm>
      </p:grpSpPr>
      <p:sp>
        <p:nvSpPr>
          <p:cNvPr id="10" name="Date Placeholder 9">
            <a:extLst>
              <a:ext uri="{FF2B5EF4-FFF2-40B4-BE49-F238E27FC236}">
                <a16:creationId xmlns:a16="http://schemas.microsoft.com/office/drawing/2014/main" id="{430CBA46-36AA-4014-8E8F-D905D1222651}"/>
              </a:ext>
            </a:extLst>
          </p:cNvPr>
          <p:cNvSpPr>
            <a:spLocks noGrp="1"/>
          </p:cNvSpPr>
          <p:nvPr>
            <p:ph type="dt" sz="half" idx="10"/>
          </p:nvPr>
        </p:nvSpPr>
        <p:spPr>
          <a:xfrm>
            <a:off x="7621035" y="6246626"/>
            <a:ext cx="1752600" cy="365125"/>
          </a:xfrm>
          <a:prstGeom prst="rect">
            <a:avLst/>
          </a:prstGeom>
        </p:spPr>
        <p:txBody>
          <a:bodyPr/>
          <a:lstStyle>
            <a:lvl1pPr>
              <a:defRPr/>
            </a:lvl1pPr>
          </a:lstStyle>
          <a:p>
            <a:endParaRPr lang="en-US" dirty="0"/>
          </a:p>
        </p:txBody>
      </p:sp>
      <p:sp>
        <p:nvSpPr>
          <p:cNvPr id="11" name="Footer Placeholder 10">
            <a:extLst>
              <a:ext uri="{FF2B5EF4-FFF2-40B4-BE49-F238E27FC236}">
                <a16:creationId xmlns:a16="http://schemas.microsoft.com/office/drawing/2014/main" id="{0F4D5120-9DBC-474C-A95A-343DD37B99DF}"/>
              </a:ext>
            </a:extLst>
          </p:cNvPr>
          <p:cNvSpPr>
            <a:spLocks noGrp="1"/>
          </p:cNvSpPr>
          <p:nvPr>
            <p:ph type="ftr" sz="quarter" idx="11"/>
          </p:nvPr>
        </p:nvSpPr>
        <p:spPr>
          <a:xfrm>
            <a:off x="9621022" y="6246626"/>
            <a:ext cx="1512294" cy="365125"/>
          </a:xfrm>
          <a:prstGeom prst="rect">
            <a:avLst/>
          </a:prstGeom>
        </p:spPr>
        <p:txBody>
          <a:bodyPr/>
          <a:lstStyle>
            <a:lvl1pPr algn="l">
              <a:defRPr/>
            </a:lvl1pPr>
          </a:lstStyle>
          <a:p>
            <a:endParaRPr lang="en-US" dirty="0"/>
          </a:p>
        </p:txBody>
      </p:sp>
      <p:sp>
        <p:nvSpPr>
          <p:cNvPr id="12" name="Title 11">
            <a:extLst>
              <a:ext uri="{FF2B5EF4-FFF2-40B4-BE49-F238E27FC236}">
                <a16:creationId xmlns:a16="http://schemas.microsoft.com/office/drawing/2014/main" id="{26122FCE-F372-4FF9-98DB-DF189302FD42}"/>
              </a:ext>
            </a:extLst>
          </p:cNvPr>
          <p:cNvSpPr>
            <a:spLocks noGrp="1"/>
          </p:cNvSpPr>
          <p:nvPr>
            <p:ph type="title"/>
          </p:nvPr>
        </p:nvSpPr>
        <p:spPr>
          <a:xfrm>
            <a:off x="838200" y="720725"/>
            <a:ext cx="10515600" cy="787400"/>
          </a:xfrm>
        </p:spPr>
        <p:txBody>
          <a:bodyPr/>
          <a:lstStyle/>
          <a:p>
            <a:r>
              <a:rPr lang="de-DE"/>
              <a:t>Mastertitelformat bearbeiten</a:t>
            </a:r>
            <a:endParaRPr lang="en-US" dirty="0"/>
          </a:p>
        </p:txBody>
      </p:sp>
      <p:sp>
        <p:nvSpPr>
          <p:cNvPr id="13" name="TextBox 12">
            <a:extLst>
              <a:ext uri="{FF2B5EF4-FFF2-40B4-BE49-F238E27FC236}">
                <a16:creationId xmlns:a16="http://schemas.microsoft.com/office/drawing/2014/main" id="{6537D019-FD2C-4F36-B5C9-871ADBA75302}"/>
              </a:ext>
            </a:extLst>
          </p:cNvPr>
          <p:cNvSpPr txBox="1"/>
          <p:nvPr userDrawn="1"/>
        </p:nvSpPr>
        <p:spPr>
          <a:xfrm>
            <a:off x="3185159" y="551295"/>
            <a:ext cx="5821682" cy="276999"/>
          </a:xfrm>
          <a:prstGeom prst="rect">
            <a:avLst/>
          </a:prstGeom>
          <a:noFill/>
        </p:spPr>
        <p:txBody>
          <a:bodyPr wrap="square" rtlCol="0">
            <a:spAutoFit/>
          </a:bodyPr>
          <a:lstStyle/>
          <a:p>
            <a:pPr algn="ctr"/>
            <a:r>
              <a:rPr lang="en-US" sz="1200" spc="100" dirty="0">
                <a:latin typeface="Gilroy Light" panose="00000400000000000000" pitchFamily="50" charset="0"/>
                <a:ea typeface="Open Sans Semibold" panose="020B0706030804020204" pitchFamily="34" charset="0"/>
                <a:cs typeface="Open Sans Semibold" panose="020B0706030804020204" pitchFamily="34" charset="0"/>
              </a:rPr>
              <a:t>Corporate Business Plan</a:t>
            </a:r>
          </a:p>
        </p:txBody>
      </p:sp>
      <p:cxnSp>
        <p:nvCxnSpPr>
          <p:cNvPr id="14" name="Straight Connector 13">
            <a:extLst>
              <a:ext uri="{FF2B5EF4-FFF2-40B4-BE49-F238E27FC236}">
                <a16:creationId xmlns:a16="http://schemas.microsoft.com/office/drawing/2014/main" id="{085246DE-E5D8-4CEE-9EC1-B8FEF23440D5}"/>
              </a:ext>
            </a:extLst>
          </p:cNvPr>
          <p:cNvCxnSpPr>
            <a:cxnSpLocks/>
          </p:cNvCxnSpPr>
          <p:nvPr userDrawn="1"/>
        </p:nvCxnSpPr>
        <p:spPr>
          <a:xfrm>
            <a:off x="5762172" y="1608815"/>
            <a:ext cx="667657"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9" name="Picture Placeholder 8">
            <a:extLst>
              <a:ext uri="{FF2B5EF4-FFF2-40B4-BE49-F238E27FC236}">
                <a16:creationId xmlns:a16="http://schemas.microsoft.com/office/drawing/2014/main" id="{8BBADDB7-D352-4BE9-A5EF-D780D85DAB01}"/>
              </a:ext>
            </a:extLst>
          </p:cNvPr>
          <p:cNvSpPr>
            <a:spLocks noGrp="1"/>
          </p:cNvSpPr>
          <p:nvPr>
            <p:ph type="pic" sz="quarter" idx="17" hasCustomPrompt="1"/>
          </p:nvPr>
        </p:nvSpPr>
        <p:spPr>
          <a:xfrm>
            <a:off x="1879599" y="2411432"/>
            <a:ext cx="1640115" cy="1640115"/>
          </a:xfrm>
          <a:custGeom>
            <a:avLst/>
            <a:gdLst>
              <a:gd name="connsiteX0" fmla="*/ 0 w 1640115"/>
              <a:gd name="connsiteY0" fmla="*/ 0 h 1640115"/>
              <a:gd name="connsiteX1" fmla="*/ 1640115 w 1640115"/>
              <a:gd name="connsiteY1" fmla="*/ 0 h 1640115"/>
              <a:gd name="connsiteX2" fmla="*/ 1640115 w 1640115"/>
              <a:gd name="connsiteY2" fmla="*/ 1640115 h 1640115"/>
              <a:gd name="connsiteX3" fmla="*/ 0 w 1640115"/>
              <a:gd name="connsiteY3" fmla="*/ 1640115 h 1640115"/>
            </a:gdLst>
            <a:ahLst/>
            <a:cxnLst>
              <a:cxn ang="0">
                <a:pos x="connsiteX0" y="connsiteY0"/>
              </a:cxn>
              <a:cxn ang="0">
                <a:pos x="connsiteX1" y="connsiteY1"/>
              </a:cxn>
              <a:cxn ang="0">
                <a:pos x="connsiteX2" y="connsiteY2"/>
              </a:cxn>
              <a:cxn ang="0">
                <a:pos x="connsiteX3" y="connsiteY3"/>
              </a:cxn>
            </a:cxnLst>
            <a:rect l="l" t="t" r="r" b="b"/>
            <a:pathLst>
              <a:path w="1640115" h="1640115">
                <a:moveTo>
                  <a:pt x="0" y="0"/>
                </a:moveTo>
                <a:lnTo>
                  <a:pt x="1640115" y="0"/>
                </a:lnTo>
                <a:lnTo>
                  <a:pt x="1640115" y="1640115"/>
                </a:lnTo>
                <a:lnTo>
                  <a:pt x="0" y="1640115"/>
                </a:lnTo>
                <a:close/>
              </a:path>
            </a:pathLst>
          </a:custGeom>
        </p:spPr>
        <p:txBody>
          <a:bodyPr wrap="square">
            <a:noAutofit/>
          </a:bodyPr>
          <a:lstStyle>
            <a:lvl1pPr marL="0" indent="0">
              <a:buFontTx/>
              <a:buNone/>
              <a:defRPr sz="1200">
                <a:latin typeface="Gilroy Bold" panose="00000800000000000000" pitchFamily="50" charset="0"/>
                <a:ea typeface="Open Sans" panose="020B0606030504020204" pitchFamily="34" charset="0"/>
                <a:cs typeface="Open Sans" panose="020B0606030504020204" pitchFamily="34" charset="0"/>
              </a:defRPr>
            </a:lvl1pPr>
          </a:lstStyle>
          <a:p>
            <a:r>
              <a:rPr lang="en-US" dirty="0"/>
              <a:t>Picture</a:t>
            </a:r>
          </a:p>
        </p:txBody>
      </p:sp>
    </p:spTree>
    <p:extLst>
      <p:ext uri="{BB962C8B-B14F-4D97-AF65-F5344CB8AC3E}">
        <p14:creationId xmlns:p14="http://schemas.microsoft.com/office/powerpoint/2010/main" val="3598554284"/>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66.xml><?xml version="1.0" encoding="utf-8"?>
<p:sldLayout xmlns:a="http://schemas.openxmlformats.org/drawingml/2006/main" xmlns:r="http://schemas.openxmlformats.org/officeDocument/2006/relationships" xmlns:p="http://schemas.openxmlformats.org/presentationml/2006/main" showMasterSp="0" preserve="1" userDrawn="1">
  <p:cSld name="131_Full Image without Header &amp; Footer">
    <p:spTree>
      <p:nvGrpSpPr>
        <p:cNvPr id="1" name=""/>
        <p:cNvGrpSpPr/>
        <p:nvPr/>
      </p:nvGrpSpPr>
      <p:grpSpPr>
        <a:xfrm>
          <a:off x="0" y="0"/>
          <a:ext cx="0" cy="0"/>
          <a:chOff x="0" y="0"/>
          <a:chExt cx="0" cy="0"/>
        </a:xfrm>
      </p:grpSpPr>
      <p:sp>
        <p:nvSpPr>
          <p:cNvPr id="10" name="Date Placeholder 9">
            <a:extLst>
              <a:ext uri="{FF2B5EF4-FFF2-40B4-BE49-F238E27FC236}">
                <a16:creationId xmlns:a16="http://schemas.microsoft.com/office/drawing/2014/main" id="{430CBA46-36AA-4014-8E8F-D905D1222651}"/>
              </a:ext>
            </a:extLst>
          </p:cNvPr>
          <p:cNvSpPr>
            <a:spLocks noGrp="1"/>
          </p:cNvSpPr>
          <p:nvPr>
            <p:ph type="dt" sz="half" idx="10"/>
          </p:nvPr>
        </p:nvSpPr>
        <p:spPr>
          <a:xfrm>
            <a:off x="7621035" y="6246626"/>
            <a:ext cx="1752600" cy="365125"/>
          </a:xfrm>
          <a:prstGeom prst="rect">
            <a:avLst/>
          </a:prstGeom>
        </p:spPr>
        <p:txBody>
          <a:bodyPr/>
          <a:lstStyle>
            <a:lvl1pPr>
              <a:defRPr/>
            </a:lvl1pPr>
          </a:lstStyle>
          <a:p>
            <a:endParaRPr lang="en-US" dirty="0"/>
          </a:p>
        </p:txBody>
      </p:sp>
      <p:sp>
        <p:nvSpPr>
          <p:cNvPr id="11" name="Footer Placeholder 10">
            <a:extLst>
              <a:ext uri="{FF2B5EF4-FFF2-40B4-BE49-F238E27FC236}">
                <a16:creationId xmlns:a16="http://schemas.microsoft.com/office/drawing/2014/main" id="{0F4D5120-9DBC-474C-A95A-343DD37B99DF}"/>
              </a:ext>
            </a:extLst>
          </p:cNvPr>
          <p:cNvSpPr>
            <a:spLocks noGrp="1"/>
          </p:cNvSpPr>
          <p:nvPr>
            <p:ph type="ftr" sz="quarter" idx="11"/>
          </p:nvPr>
        </p:nvSpPr>
        <p:spPr>
          <a:xfrm>
            <a:off x="9621022" y="6246626"/>
            <a:ext cx="1512294" cy="365125"/>
          </a:xfrm>
          <a:prstGeom prst="rect">
            <a:avLst/>
          </a:prstGeom>
        </p:spPr>
        <p:txBody>
          <a:bodyPr/>
          <a:lstStyle>
            <a:lvl1pPr algn="l">
              <a:defRPr/>
            </a:lvl1pPr>
          </a:lstStyle>
          <a:p>
            <a:endParaRPr lang="en-US" dirty="0"/>
          </a:p>
        </p:txBody>
      </p:sp>
      <p:sp>
        <p:nvSpPr>
          <p:cNvPr id="12" name="Title 11">
            <a:extLst>
              <a:ext uri="{FF2B5EF4-FFF2-40B4-BE49-F238E27FC236}">
                <a16:creationId xmlns:a16="http://schemas.microsoft.com/office/drawing/2014/main" id="{26122FCE-F372-4FF9-98DB-DF189302FD42}"/>
              </a:ext>
            </a:extLst>
          </p:cNvPr>
          <p:cNvSpPr>
            <a:spLocks noGrp="1"/>
          </p:cNvSpPr>
          <p:nvPr>
            <p:ph type="title"/>
          </p:nvPr>
        </p:nvSpPr>
        <p:spPr>
          <a:xfrm>
            <a:off x="573520" y="720725"/>
            <a:ext cx="10515600" cy="787400"/>
          </a:xfrm>
        </p:spPr>
        <p:txBody>
          <a:bodyPr/>
          <a:lstStyle>
            <a:lvl1pPr algn="l">
              <a:defRPr/>
            </a:lvl1pPr>
          </a:lstStyle>
          <a:p>
            <a:r>
              <a:rPr lang="de-DE"/>
              <a:t>Mastertitelformat bearbeiten</a:t>
            </a:r>
            <a:endParaRPr lang="en-US" dirty="0"/>
          </a:p>
        </p:txBody>
      </p:sp>
      <p:sp>
        <p:nvSpPr>
          <p:cNvPr id="13" name="TextBox 12">
            <a:extLst>
              <a:ext uri="{FF2B5EF4-FFF2-40B4-BE49-F238E27FC236}">
                <a16:creationId xmlns:a16="http://schemas.microsoft.com/office/drawing/2014/main" id="{6537D019-FD2C-4F36-B5C9-871ADBA75302}"/>
              </a:ext>
            </a:extLst>
          </p:cNvPr>
          <p:cNvSpPr txBox="1"/>
          <p:nvPr userDrawn="1"/>
        </p:nvSpPr>
        <p:spPr>
          <a:xfrm>
            <a:off x="580663" y="551295"/>
            <a:ext cx="5821682" cy="276999"/>
          </a:xfrm>
          <a:prstGeom prst="rect">
            <a:avLst/>
          </a:prstGeom>
          <a:noFill/>
        </p:spPr>
        <p:txBody>
          <a:bodyPr wrap="square" rtlCol="0">
            <a:spAutoFit/>
          </a:bodyPr>
          <a:lstStyle/>
          <a:p>
            <a:pPr algn="l"/>
            <a:r>
              <a:rPr lang="en-US" sz="1200" spc="100" dirty="0">
                <a:latin typeface="Gilroy Light" panose="00000400000000000000" pitchFamily="50" charset="0"/>
                <a:ea typeface="Open Sans Semibold" panose="020B0706030804020204" pitchFamily="34" charset="0"/>
                <a:cs typeface="Open Sans Semibold" panose="020B0706030804020204" pitchFamily="34" charset="0"/>
              </a:rPr>
              <a:t>Corporate Business Plan</a:t>
            </a:r>
          </a:p>
        </p:txBody>
      </p:sp>
      <p:cxnSp>
        <p:nvCxnSpPr>
          <p:cNvPr id="14" name="Straight Connector 13">
            <a:extLst>
              <a:ext uri="{FF2B5EF4-FFF2-40B4-BE49-F238E27FC236}">
                <a16:creationId xmlns:a16="http://schemas.microsoft.com/office/drawing/2014/main" id="{085246DE-E5D8-4CEE-9EC1-B8FEF23440D5}"/>
              </a:ext>
            </a:extLst>
          </p:cNvPr>
          <p:cNvCxnSpPr>
            <a:cxnSpLocks/>
          </p:cNvCxnSpPr>
          <p:nvPr userDrawn="1"/>
        </p:nvCxnSpPr>
        <p:spPr>
          <a:xfrm>
            <a:off x="678296" y="1608815"/>
            <a:ext cx="667657"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15" name="Picture Placeholder 14">
            <a:extLst>
              <a:ext uri="{FF2B5EF4-FFF2-40B4-BE49-F238E27FC236}">
                <a16:creationId xmlns:a16="http://schemas.microsoft.com/office/drawing/2014/main" id="{610674A8-2E98-43E5-852A-8D750C9336DC}"/>
              </a:ext>
            </a:extLst>
          </p:cNvPr>
          <p:cNvSpPr>
            <a:spLocks noGrp="1"/>
          </p:cNvSpPr>
          <p:nvPr>
            <p:ph type="pic" sz="quarter" idx="17" hasCustomPrompt="1"/>
          </p:nvPr>
        </p:nvSpPr>
        <p:spPr>
          <a:xfrm>
            <a:off x="4432301" y="2219147"/>
            <a:ext cx="4483099" cy="3749852"/>
          </a:xfrm>
          <a:custGeom>
            <a:avLst/>
            <a:gdLst>
              <a:gd name="connsiteX0" fmla="*/ 0 w 4483099"/>
              <a:gd name="connsiteY0" fmla="*/ 0 h 3749852"/>
              <a:gd name="connsiteX1" fmla="*/ 4483099 w 4483099"/>
              <a:gd name="connsiteY1" fmla="*/ 0 h 3749852"/>
              <a:gd name="connsiteX2" fmla="*/ 4483099 w 4483099"/>
              <a:gd name="connsiteY2" fmla="*/ 3749852 h 3749852"/>
              <a:gd name="connsiteX3" fmla="*/ 0 w 4483099"/>
              <a:gd name="connsiteY3" fmla="*/ 3749852 h 3749852"/>
            </a:gdLst>
            <a:ahLst/>
            <a:cxnLst>
              <a:cxn ang="0">
                <a:pos x="connsiteX0" y="connsiteY0"/>
              </a:cxn>
              <a:cxn ang="0">
                <a:pos x="connsiteX1" y="connsiteY1"/>
              </a:cxn>
              <a:cxn ang="0">
                <a:pos x="connsiteX2" y="connsiteY2"/>
              </a:cxn>
              <a:cxn ang="0">
                <a:pos x="connsiteX3" y="connsiteY3"/>
              </a:cxn>
            </a:cxnLst>
            <a:rect l="l" t="t" r="r" b="b"/>
            <a:pathLst>
              <a:path w="4483099" h="3749852">
                <a:moveTo>
                  <a:pt x="0" y="0"/>
                </a:moveTo>
                <a:lnTo>
                  <a:pt x="4483099" y="0"/>
                </a:lnTo>
                <a:lnTo>
                  <a:pt x="4483099" y="3749852"/>
                </a:lnTo>
                <a:lnTo>
                  <a:pt x="0" y="3749852"/>
                </a:lnTo>
                <a:close/>
              </a:path>
            </a:pathLst>
          </a:custGeom>
        </p:spPr>
        <p:txBody>
          <a:bodyPr wrap="square">
            <a:noAutofit/>
          </a:bodyPr>
          <a:lstStyle>
            <a:lvl1pPr marL="0" indent="0">
              <a:buFontTx/>
              <a:buNone/>
              <a:defRPr sz="1200">
                <a:latin typeface="Gilroy Bold" panose="00000800000000000000" pitchFamily="50" charset="0"/>
                <a:ea typeface="Open Sans" panose="020B0606030504020204" pitchFamily="34" charset="0"/>
                <a:cs typeface="Open Sans" panose="020B0606030504020204" pitchFamily="34" charset="0"/>
              </a:defRPr>
            </a:lvl1pPr>
          </a:lstStyle>
          <a:p>
            <a:r>
              <a:rPr lang="en-US" dirty="0"/>
              <a:t>Picture</a:t>
            </a:r>
          </a:p>
        </p:txBody>
      </p:sp>
      <p:sp>
        <p:nvSpPr>
          <p:cNvPr id="17" name="Picture Placeholder 16">
            <a:extLst>
              <a:ext uri="{FF2B5EF4-FFF2-40B4-BE49-F238E27FC236}">
                <a16:creationId xmlns:a16="http://schemas.microsoft.com/office/drawing/2014/main" id="{0B855C7B-677D-465F-BA42-D1599ADA07D9}"/>
              </a:ext>
            </a:extLst>
          </p:cNvPr>
          <p:cNvSpPr>
            <a:spLocks noGrp="1"/>
          </p:cNvSpPr>
          <p:nvPr>
            <p:ph type="pic" sz="quarter" idx="18" hasCustomPrompt="1"/>
          </p:nvPr>
        </p:nvSpPr>
        <p:spPr>
          <a:xfrm>
            <a:off x="8915400" y="551296"/>
            <a:ext cx="2725304" cy="1667850"/>
          </a:xfrm>
          <a:custGeom>
            <a:avLst/>
            <a:gdLst>
              <a:gd name="connsiteX0" fmla="*/ 0 w 2725304"/>
              <a:gd name="connsiteY0" fmla="*/ 0 h 1667850"/>
              <a:gd name="connsiteX1" fmla="*/ 2725304 w 2725304"/>
              <a:gd name="connsiteY1" fmla="*/ 0 h 1667850"/>
              <a:gd name="connsiteX2" fmla="*/ 2725304 w 2725304"/>
              <a:gd name="connsiteY2" fmla="*/ 1667850 h 1667850"/>
              <a:gd name="connsiteX3" fmla="*/ 0 w 2725304"/>
              <a:gd name="connsiteY3" fmla="*/ 1667850 h 1667850"/>
            </a:gdLst>
            <a:ahLst/>
            <a:cxnLst>
              <a:cxn ang="0">
                <a:pos x="connsiteX0" y="connsiteY0"/>
              </a:cxn>
              <a:cxn ang="0">
                <a:pos x="connsiteX1" y="connsiteY1"/>
              </a:cxn>
              <a:cxn ang="0">
                <a:pos x="connsiteX2" y="connsiteY2"/>
              </a:cxn>
              <a:cxn ang="0">
                <a:pos x="connsiteX3" y="connsiteY3"/>
              </a:cxn>
            </a:cxnLst>
            <a:rect l="l" t="t" r="r" b="b"/>
            <a:pathLst>
              <a:path w="2725304" h="1667850">
                <a:moveTo>
                  <a:pt x="0" y="0"/>
                </a:moveTo>
                <a:lnTo>
                  <a:pt x="2725304" y="0"/>
                </a:lnTo>
                <a:lnTo>
                  <a:pt x="2725304" y="1667850"/>
                </a:lnTo>
                <a:lnTo>
                  <a:pt x="0" y="1667850"/>
                </a:lnTo>
                <a:close/>
              </a:path>
            </a:pathLst>
          </a:custGeom>
        </p:spPr>
        <p:txBody>
          <a:bodyPr wrap="square">
            <a:noAutofit/>
          </a:bodyPr>
          <a:lstStyle>
            <a:lvl1pPr marL="0" indent="0">
              <a:buFontTx/>
              <a:buNone/>
              <a:defRPr sz="1200">
                <a:latin typeface="Gilroy Bold" panose="00000800000000000000" pitchFamily="50" charset="0"/>
                <a:ea typeface="Open Sans" panose="020B0606030504020204" pitchFamily="34" charset="0"/>
                <a:cs typeface="Open Sans" panose="020B0606030504020204" pitchFamily="34" charset="0"/>
              </a:defRPr>
            </a:lvl1pPr>
          </a:lstStyle>
          <a:p>
            <a:r>
              <a:rPr lang="en-US" dirty="0"/>
              <a:t>Picture</a:t>
            </a:r>
          </a:p>
        </p:txBody>
      </p:sp>
    </p:spTree>
    <p:extLst>
      <p:ext uri="{BB962C8B-B14F-4D97-AF65-F5344CB8AC3E}">
        <p14:creationId xmlns:p14="http://schemas.microsoft.com/office/powerpoint/2010/main" val="292693337"/>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67.xml><?xml version="1.0" encoding="utf-8"?>
<p:sldLayout xmlns:a="http://schemas.openxmlformats.org/drawingml/2006/main" xmlns:r="http://schemas.openxmlformats.org/officeDocument/2006/relationships" xmlns:p="http://schemas.openxmlformats.org/presentationml/2006/main" showMasterSp="0" preserve="1" userDrawn="1">
  <p:cSld name="130_Full Image without Header &amp; Footer">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88E9E60D-C34A-47EA-877B-F34C41AB7B0A}"/>
              </a:ext>
            </a:extLst>
          </p:cNvPr>
          <p:cNvSpPr/>
          <p:nvPr userDrawn="1"/>
        </p:nvSpPr>
        <p:spPr>
          <a:xfrm>
            <a:off x="0" y="0"/>
            <a:ext cx="60960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Date Placeholder 9">
            <a:extLst>
              <a:ext uri="{FF2B5EF4-FFF2-40B4-BE49-F238E27FC236}">
                <a16:creationId xmlns:a16="http://schemas.microsoft.com/office/drawing/2014/main" id="{430CBA46-36AA-4014-8E8F-D905D1222651}"/>
              </a:ext>
            </a:extLst>
          </p:cNvPr>
          <p:cNvSpPr>
            <a:spLocks noGrp="1"/>
          </p:cNvSpPr>
          <p:nvPr>
            <p:ph type="dt" sz="half" idx="10"/>
          </p:nvPr>
        </p:nvSpPr>
        <p:spPr>
          <a:xfrm>
            <a:off x="7621035" y="6246626"/>
            <a:ext cx="1752600" cy="365125"/>
          </a:xfrm>
          <a:prstGeom prst="rect">
            <a:avLst/>
          </a:prstGeom>
        </p:spPr>
        <p:txBody>
          <a:bodyPr/>
          <a:lstStyle>
            <a:lvl1pPr>
              <a:defRPr/>
            </a:lvl1pPr>
          </a:lstStyle>
          <a:p>
            <a:endParaRPr lang="en-US" dirty="0"/>
          </a:p>
        </p:txBody>
      </p:sp>
      <p:sp>
        <p:nvSpPr>
          <p:cNvPr id="11" name="Footer Placeholder 10">
            <a:extLst>
              <a:ext uri="{FF2B5EF4-FFF2-40B4-BE49-F238E27FC236}">
                <a16:creationId xmlns:a16="http://schemas.microsoft.com/office/drawing/2014/main" id="{0F4D5120-9DBC-474C-A95A-343DD37B99DF}"/>
              </a:ext>
            </a:extLst>
          </p:cNvPr>
          <p:cNvSpPr>
            <a:spLocks noGrp="1"/>
          </p:cNvSpPr>
          <p:nvPr>
            <p:ph type="ftr" sz="quarter" idx="11"/>
          </p:nvPr>
        </p:nvSpPr>
        <p:spPr>
          <a:xfrm>
            <a:off x="9621022" y="6246626"/>
            <a:ext cx="1512294" cy="365125"/>
          </a:xfrm>
          <a:prstGeom prst="rect">
            <a:avLst/>
          </a:prstGeom>
        </p:spPr>
        <p:txBody>
          <a:bodyPr/>
          <a:lstStyle>
            <a:lvl1pPr algn="l">
              <a:defRPr/>
            </a:lvl1pPr>
          </a:lstStyle>
          <a:p>
            <a:endParaRPr lang="en-US" dirty="0"/>
          </a:p>
        </p:txBody>
      </p:sp>
      <p:sp>
        <p:nvSpPr>
          <p:cNvPr id="12" name="Title 11">
            <a:extLst>
              <a:ext uri="{FF2B5EF4-FFF2-40B4-BE49-F238E27FC236}">
                <a16:creationId xmlns:a16="http://schemas.microsoft.com/office/drawing/2014/main" id="{26122FCE-F372-4FF9-98DB-DF189302FD42}"/>
              </a:ext>
            </a:extLst>
          </p:cNvPr>
          <p:cNvSpPr>
            <a:spLocks noGrp="1"/>
          </p:cNvSpPr>
          <p:nvPr>
            <p:ph type="title"/>
          </p:nvPr>
        </p:nvSpPr>
        <p:spPr>
          <a:xfrm>
            <a:off x="573520" y="720725"/>
            <a:ext cx="10515600" cy="787400"/>
          </a:xfrm>
        </p:spPr>
        <p:txBody>
          <a:bodyPr/>
          <a:lstStyle>
            <a:lvl1pPr algn="l">
              <a:defRPr/>
            </a:lvl1pPr>
          </a:lstStyle>
          <a:p>
            <a:r>
              <a:rPr lang="de-DE"/>
              <a:t>Mastertitelformat bearbeiten</a:t>
            </a:r>
            <a:endParaRPr lang="en-US" dirty="0"/>
          </a:p>
        </p:txBody>
      </p:sp>
      <p:sp>
        <p:nvSpPr>
          <p:cNvPr id="13" name="TextBox 12">
            <a:extLst>
              <a:ext uri="{FF2B5EF4-FFF2-40B4-BE49-F238E27FC236}">
                <a16:creationId xmlns:a16="http://schemas.microsoft.com/office/drawing/2014/main" id="{6537D019-FD2C-4F36-B5C9-871ADBA75302}"/>
              </a:ext>
            </a:extLst>
          </p:cNvPr>
          <p:cNvSpPr txBox="1"/>
          <p:nvPr userDrawn="1"/>
        </p:nvSpPr>
        <p:spPr>
          <a:xfrm>
            <a:off x="580663" y="551295"/>
            <a:ext cx="5821682" cy="276999"/>
          </a:xfrm>
          <a:prstGeom prst="rect">
            <a:avLst/>
          </a:prstGeom>
          <a:noFill/>
        </p:spPr>
        <p:txBody>
          <a:bodyPr wrap="square" rtlCol="0">
            <a:spAutoFit/>
          </a:bodyPr>
          <a:lstStyle/>
          <a:p>
            <a:pPr algn="l"/>
            <a:r>
              <a:rPr lang="en-US" sz="1200" spc="100" dirty="0">
                <a:latin typeface="Gilroy Light" panose="00000400000000000000" pitchFamily="50" charset="0"/>
                <a:ea typeface="Open Sans Semibold" panose="020B0706030804020204" pitchFamily="34" charset="0"/>
                <a:cs typeface="Open Sans Semibold" panose="020B0706030804020204" pitchFamily="34" charset="0"/>
              </a:rPr>
              <a:t>Corporate Business Plan</a:t>
            </a:r>
          </a:p>
        </p:txBody>
      </p:sp>
      <p:cxnSp>
        <p:nvCxnSpPr>
          <p:cNvPr id="14" name="Straight Connector 13">
            <a:extLst>
              <a:ext uri="{FF2B5EF4-FFF2-40B4-BE49-F238E27FC236}">
                <a16:creationId xmlns:a16="http://schemas.microsoft.com/office/drawing/2014/main" id="{085246DE-E5D8-4CEE-9EC1-B8FEF23440D5}"/>
              </a:ext>
            </a:extLst>
          </p:cNvPr>
          <p:cNvCxnSpPr>
            <a:cxnSpLocks/>
          </p:cNvCxnSpPr>
          <p:nvPr userDrawn="1"/>
        </p:nvCxnSpPr>
        <p:spPr>
          <a:xfrm>
            <a:off x="678296" y="1608815"/>
            <a:ext cx="667657"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9" name="Picture Placeholder 8">
            <a:extLst>
              <a:ext uri="{FF2B5EF4-FFF2-40B4-BE49-F238E27FC236}">
                <a16:creationId xmlns:a16="http://schemas.microsoft.com/office/drawing/2014/main" id="{BD09E12C-BCE1-414D-9FCE-72EEE1666701}"/>
              </a:ext>
            </a:extLst>
          </p:cNvPr>
          <p:cNvSpPr>
            <a:spLocks noGrp="1"/>
          </p:cNvSpPr>
          <p:nvPr>
            <p:ph type="pic" sz="quarter" idx="17" hasCustomPrompt="1"/>
          </p:nvPr>
        </p:nvSpPr>
        <p:spPr>
          <a:xfrm>
            <a:off x="1500203" y="2523946"/>
            <a:ext cx="2411397" cy="2843988"/>
          </a:xfrm>
          <a:custGeom>
            <a:avLst/>
            <a:gdLst>
              <a:gd name="connsiteX0" fmla="*/ 0 w 2411397"/>
              <a:gd name="connsiteY0" fmla="*/ 0 h 2843988"/>
              <a:gd name="connsiteX1" fmla="*/ 2411397 w 2411397"/>
              <a:gd name="connsiteY1" fmla="*/ 0 h 2843988"/>
              <a:gd name="connsiteX2" fmla="*/ 2411397 w 2411397"/>
              <a:gd name="connsiteY2" fmla="*/ 2843988 h 2843988"/>
              <a:gd name="connsiteX3" fmla="*/ 0 w 2411397"/>
              <a:gd name="connsiteY3" fmla="*/ 2843988 h 2843988"/>
            </a:gdLst>
            <a:ahLst/>
            <a:cxnLst>
              <a:cxn ang="0">
                <a:pos x="connsiteX0" y="connsiteY0"/>
              </a:cxn>
              <a:cxn ang="0">
                <a:pos x="connsiteX1" y="connsiteY1"/>
              </a:cxn>
              <a:cxn ang="0">
                <a:pos x="connsiteX2" y="connsiteY2"/>
              </a:cxn>
              <a:cxn ang="0">
                <a:pos x="connsiteX3" y="connsiteY3"/>
              </a:cxn>
            </a:cxnLst>
            <a:rect l="l" t="t" r="r" b="b"/>
            <a:pathLst>
              <a:path w="2411397" h="2843988">
                <a:moveTo>
                  <a:pt x="0" y="0"/>
                </a:moveTo>
                <a:lnTo>
                  <a:pt x="2411397" y="0"/>
                </a:lnTo>
                <a:lnTo>
                  <a:pt x="2411397" y="2843988"/>
                </a:lnTo>
                <a:lnTo>
                  <a:pt x="0" y="2843988"/>
                </a:lnTo>
                <a:close/>
              </a:path>
            </a:pathLst>
          </a:custGeom>
        </p:spPr>
        <p:txBody>
          <a:bodyPr wrap="square">
            <a:noAutofit/>
          </a:bodyPr>
          <a:lstStyle>
            <a:lvl1pPr marL="0" indent="0">
              <a:buFontTx/>
              <a:buNone/>
              <a:defRPr sz="1200">
                <a:latin typeface="Gilroy Bold" panose="00000800000000000000" pitchFamily="50" charset="0"/>
                <a:ea typeface="Open Sans" panose="020B0606030504020204" pitchFamily="34" charset="0"/>
                <a:cs typeface="Open Sans" panose="020B0606030504020204" pitchFamily="34" charset="0"/>
              </a:defRPr>
            </a:lvl1pPr>
          </a:lstStyle>
          <a:p>
            <a:r>
              <a:rPr lang="en-US" dirty="0"/>
              <a:t>Picture</a:t>
            </a:r>
          </a:p>
        </p:txBody>
      </p:sp>
    </p:spTree>
    <p:extLst>
      <p:ext uri="{BB962C8B-B14F-4D97-AF65-F5344CB8AC3E}">
        <p14:creationId xmlns:p14="http://schemas.microsoft.com/office/powerpoint/2010/main" val="1307537344"/>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68.xml><?xml version="1.0" encoding="utf-8"?>
<p:sldLayout xmlns:a="http://schemas.openxmlformats.org/drawingml/2006/main" xmlns:r="http://schemas.openxmlformats.org/officeDocument/2006/relationships" xmlns:p="http://schemas.openxmlformats.org/presentationml/2006/main" showMasterSp="0" preserve="1" userDrawn="1">
  <p:cSld name="129_Full Image without Header &amp; Footer">
    <p:spTree>
      <p:nvGrpSpPr>
        <p:cNvPr id="1" name=""/>
        <p:cNvGrpSpPr/>
        <p:nvPr/>
      </p:nvGrpSpPr>
      <p:grpSpPr>
        <a:xfrm>
          <a:off x="0" y="0"/>
          <a:ext cx="0" cy="0"/>
          <a:chOff x="0" y="0"/>
          <a:chExt cx="0" cy="0"/>
        </a:xfrm>
      </p:grpSpPr>
      <p:sp>
        <p:nvSpPr>
          <p:cNvPr id="10" name="Date Placeholder 9">
            <a:extLst>
              <a:ext uri="{FF2B5EF4-FFF2-40B4-BE49-F238E27FC236}">
                <a16:creationId xmlns:a16="http://schemas.microsoft.com/office/drawing/2014/main" id="{430CBA46-36AA-4014-8E8F-D905D1222651}"/>
              </a:ext>
            </a:extLst>
          </p:cNvPr>
          <p:cNvSpPr>
            <a:spLocks noGrp="1"/>
          </p:cNvSpPr>
          <p:nvPr>
            <p:ph type="dt" sz="half" idx="10"/>
          </p:nvPr>
        </p:nvSpPr>
        <p:spPr>
          <a:xfrm>
            <a:off x="7621035" y="6246626"/>
            <a:ext cx="1752600" cy="365125"/>
          </a:xfrm>
          <a:prstGeom prst="rect">
            <a:avLst/>
          </a:prstGeom>
        </p:spPr>
        <p:txBody>
          <a:bodyPr/>
          <a:lstStyle>
            <a:lvl1pPr>
              <a:defRPr/>
            </a:lvl1pPr>
          </a:lstStyle>
          <a:p>
            <a:endParaRPr lang="en-US" dirty="0"/>
          </a:p>
        </p:txBody>
      </p:sp>
      <p:sp>
        <p:nvSpPr>
          <p:cNvPr id="11" name="Footer Placeholder 10">
            <a:extLst>
              <a:ext uri="{FF2B5EF4-FFF2-40B4-BE49-F238E27FC236}">
                <a16:creationId xmlns:a16="http://schemas.microsoft.com/office/drawing/2014/main" id="{0F4D5120-9DBC-474C-A95A-343DD37B99DF}"/>
              </a:ext>
            </a:extLst>
          </p:cNvPr>
          <p:cNvSpPr>
            <a:spLocks noGrp="1"/>
          </p:cNvSpPr>
          <p:nvPr>
            <p:ph type="ftr" sz="quarter" idx="11"/>
          </p:nvPr>
        </p:nvSpPr>
        <p:spPr>
          <a:xfrm>
            <a:off x="9621022" y="6246626"/>
            <a:ext cx="1512294" cy="365125"/>
          </a:xfrm>
          <a:prstGeom prst="rect">
            <a:avLst/>
          </a:prstGeom>
        </p:spPr>
        <p:txBody>
          <a:bodyPr/>
          <a:lstStyle>
            <a:lvl1pPr algn="l">
              <a:defRPr/>
            </a:lvl1pPr>
          </a:lstStyle>
          <a:p>
            <a:endParaRPr lang="en-US" dirty="0"/>
          </a:p>
        </p:txBody>
      </p:sp>
      <p:sp>
        <p:nvSpPr>
          <p:cNvPr id="12" name="Title 11">
            <a:extLst>
              <a:ext uri="{FF2B5EF4-FFF2-40B4-BE49-F238E27FC236}">
                <a16:creationId xmlns:a16="http://schemas.microsoft.com/office/drawing/2014/main" id="{26122FCE-F372-4FF9-98DB-DF189302FD42}"/>
              </a:ext>
            </a:extLst>
          </p:cNvPr>
          <p:cNvSpPr>
            <a:spLocks noGrp="1"/>
          </p:cNvSpPr>
          <p:nvPr>
            <p:ph type="title"/>
          </p:nvPr>
        </p:nvSpPr>
        <p:spPr>
          <a:xfrm>
            <a:off x="573520" y="720725"/>
            <a:ext cx="10515600" cy="787400"/>
          </a:xfrm>
        </p:spPr>
        <p:txBody>
          <a:bodyPr/>
          <a:lstStyle>
            <a:lvl1pPr algn="l">
              <a:defRPr/>
            </a:lvl1pPr>
          </a:lstStyle>
          <a:p>
            <a:r>
              <a:rPr lang="de-DE"/>
              <a:t>Mastertitelformat bearbeiten</a:t>
            </a:r>
            <a:endParaRPr lang="en-US" dirty="0"/>
          </a:p>
        </p:txBody>
      </p:sp>
      <p:sp>
        <p:nvSpPr>
          <p:cNvPr id="13" name="TextBox 12">
            <a:extLst>
              <a:ext uri="{FF2B5EF4-FFF2-40B4-BE49-F238E27FC236}">
                <a16:creationId xmlns:a16="http://schemas.microsoft.com/office/drawing/2014/main" id="{6537D019-FD2C-4F36-B5C9-871ADBA75302}"/>
              </a:ext>
            </a:extLst>
          </p:cNvPr>
          <p:cNvSpPr txBox="1"/>
          <p:nvPr userDrawn="1"/>
        </p:nvSpPr>
        <p:spPr>
          <a:xfrm>
            <a:off x="580663" y="551295"/>
            <a:ext cx="5821682" cy="276999"/>
          </a:xfrm>
          <a:prstGeom prst="rect">
            <a:avLst/>
          </a:prstGeom>
          <a:noFill/>
        </p:spPr>
        <p:txBody>
          <a:bodyPr wrap="square" rtlCol="0">
            <a:spAutoFit/>
          </a:bodyPr>
          <a:lstStyle/>
          <a:p>
            <a:pPr algn="l"/>
            <a:r>
              <a:rPr lang="en-US" sz="1200" spc="100" dirty="0">
                <a:latin typeface="Gilroy Light" panose="00000400000000000000" pitchFamily="50" charset="0"/>
                <a:ea typeface="Open Sans Semibold" panose="020B0706030804020204" pitchFamily="34" charset="0"/>
                <a:cs typeface="Open Sans Semibold" panose="020B0706030804020204" pitchFamily="34" charset="0"/>
              </a:rPr>
              <a:t>Corporate Business Plan</a:t>
            </a:r>
          </a:p>
        </p:txBody>
      </p:sp>
      <p:cxnSp>
        <p:nvCxnSpPr>
          <p:cNvPr id="14" name="Straight Connector 13">
            <a:extLst>
              <a:ext uri="{FF2B5EF4-FFF2-40B4-BE49-F238E27FC236}">
                <a16:creationId xmlns:a16="http://schemas.microsoft.com/office/drawing/2014/main" id="{085246DE-E5D8-4CEE-9EC1-B8FEF23440D5}"/>
              </a:ext>
            </a:extLst>
          </p:cNvPr>
          <p:cNvCxnSpPr>
            <a:cxnSpLocks/>
          </p:cNvCxnSpPr>
          <p:nvPr userDrawn="1"/>
        </p:nvCxnSpPr>
        <p:spPr>
          <a:xfrm>
            <a:off x="678296" y="1608815"/>
            <a:ext cx="667657"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9" name="Picture Placeholder 8">
            <a:extLst>
              <a:ext uri="{FF2B5EF4-FFF2-40B4-BE49-F238E27FC236}">
                <a16:creationId xmlns:a16="http://schemas.microsoft.com/office/drawing/2014/main" id="{73D2E460-6C1B-44AC-9177-9273A315E1A1}"/>
              </a:ext>
            </a:extLst>
          </p:cNvPr>
          <p:cNvSpPr>
            <a:spLocks noGrp="1"/>
          </p:cNvSpPr>
          <p:nvPr>
            <p:ph type="pic" sz="quarter" idx="17" hasCustomPrompt="1"/>
          </p:nvPr>
        </p:nvSpPr>
        <p:spPr>
          <a:xfrm>
            <a:off x="3352800" y="551296"/>
            <a:ext cx="8287904" cy="5417703"/>
          </a:xfrm>
          <a:custGeom>
            <a:avLst/>
            <a:gdLst>
              <a:gd name="connsiteX0" fmla="*/ 0 w 8287904"/>
              <a:gd name="connsiteY0" fmla="*/ 0 h 5417703"/>
              <a:gd name="connsiteX1" fmla="*/ 8287904 w 8287904"/>
              <a:gd name="connsiteY1" fmla="*/ 0 h 5417703"/>
              <a:gd name="connsiteX2" fmla="*/ 8287904 w 8287904"/>
              <a:gd name="connsiteY2" fmla="*/ 5417703 h 5417703"/>
              <a:gd name="connsiteX3" fmla="*/ 0 w 8287904"/>
              <a:gd name="connsiteY3" fmla="*/ 5417703 h 5417703"/>
            </a:gdLst>
            <a:ahLst/>
            <a:cxnLst>
              <a:cxn ang="0">
                <a:pos x="connsiteX0" y="connsiteY0"/>
              </a:cxn>
              <a:cxn ang="0">
                <a:pos x="connsiteX1" y="connsiteY1"/>
              </a:cxn>
              <a:cxn ang="0">
                <a:pos x="connsiteX2" y="connsiteY2"/>
              </a:cxn>
              <a:cxn ang="0">
                <a:pos x="connsiteX3" y="connsiteY3"/>
              </a:cxn>
            </a:cxnLst>
            <a:rect l="l" t="t" r="r" b="b"/>
            <a:pathLst>
              <a:path w="8287904" h="5417703">
                <a:moveTo>
                  <a:pt x="0" y="0"/>
                </a:moveTo>
                <a:lnTo>
                  <a:pt x="8287904" y="0"/>
                </a:lnTo>
                <a:lnTo>
                  <a:pt x="8287904" y="5417703"/>
                </a:lnTo>
                <a:lnTo>
                  <a:pt x="0" y="5417703"/>
                </a:lnTo>
                <a:close/>
              </a:path>
            </a:pathLst>
          </a:custGeom>
        </p:spPr>
        <p:txBody>
          <a:bodyPr wrap="square">
            <a:noAutofit/>
          </a:bodyPr>
          <a:lstStyle>
            <a:lvl1pPr marL="0" indent="0">
              <a:buFontTx/>
              <a:buNone/>
              <a:defRPr sz="1200">
                <a:latin typeface="Gilroy Bold" panose="00000800000000000000" pitchFamily="50" charset="0"/>
                <a:ea typeface="Open Sans" panose="020B0606030504020204" pitchFamily="34" charset="0"/>
                <a:cs typeface="Open Sans" panose="020B0606030504020204" pitchFamily="34" charset="0"/>
              </a:defRPr>
            </a:lvl1pPr>
          </a:lstStyle>
          <a:p>
            <a:r>
              <a:rPr lang="en-US" dirty="0"/>
              <a:t>Picture</a:t>
            </a:r>
          </a:p>
        </p:txBody>
      </p:sp>
    </p:spTree>
    <p:extLst>
      <p:ext uri="{BB962C8B-B14F-4D97-AF65-F5344CB8AC3E}">
        <p14:creationId xmlns:p14="http://schemas.microsoft.com/office/powerpoint/2010/main" val="114916750"/>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69.xml><?xml version="1.0" encoding="utf-8"?>
<p:sldLayout xmlns:a="http://schemas.openxmlformats.org/drawingml/2006/main" xmlns:r="http://schemas.openxmlformats.org/officeDocument/2006/relationships" xmlns:p="http://schemas.openxmlformats.org/presentationml/2006/main" showMasterSp="0" preserve="1" userDrawn="1">
  <p:cSld name="128_Full Image without Header &amp; Footer">
    <p:spTree>
      <p:nvGrpSpPr>
        <p:cNvPr id="1" name=""/>
        <p:cNvGrpSpPr/>
        <p:nvPr/>
      </p:nvGrpSpPr>
      <p:grpSpPr>
        <a:xfrm>
          <a:off x="0" y="0"/>
          <a:ext cx="0" cy="0"/>
          <a:chOff x="0" y="0"/>
          <a:chExt cx="0" cy="0"/>
        </a:xfrm>
      </p:grpSpPr>
      <p:sp>
        <p:nvSpPr>
          <p:cNvPr id="10" name="Date Placeholder 9">
            <a:extLst>
              <a:ext uri="{FF2B5EF4-FFF2-40B4-BE49-F238E27FC236}">
                <a16:creationId xmlns:a16="http://schemas.microsoft.com/office/drawing/2014/main" id="{430CBA46-36AA-4014-8E8F-D905D1222651}"/>
              </a:ext>
            </a:extLst>
          </p:cNvPr>
          <p:cNvSpPr>
            <a:spLocks noGrp="1"/>
          </p:cNvSpPr>
          <p:nvPr>
            <p:ph type="dt" sz="half" idx="10"/>
          </p:nvPr>
        </p:nvSpPr>
        <p:spPr>
          <a:xfrm>
            <a:off x="7621035" y="6246626"/>
            <a:ext cx="1752600" cy="365125"/>
          </a:xfrm>
          <a:prstGeom prst="rect">
            <a:avLst/>
          </a:prstGeom>
        </p:spPr>
        <p:txBody>
          <a:bodyPr/>
          <a:lstStyle>
            <a:lvl1pPr>
              <a:defRPr/>
            </a:lvl1pPr>
          </a:lstStyle>
          <a:p>
            <a:endParaRPr lang="en-US" dirty="0"/>
          </a:p>
        </p:txBody>
      </p:sp>
      <p:sp>
        <p:nvSpPr>
          <p:cNvPr id="11" name="Footer Placeholder 10">
            <a:extLst>
              <a:ext uri="{FF2B5EF4-FFF2-40B4-BE49-F238E27FC236}">
                <a16:creationId xmlns:a16="http://schemas.microsoft.com/office/drawing/2014/main" id="{0F4D5120-9DBC-474C-A95A-343DD37B99DF}"/>
              </a:ext>
            </a:extLst>
          </p:cNvPr>
          <p:cNvSpPr>
            <a:spLocks noGrp="1"/>
          </p:cNvSpPr>
          <p:nvPr>
            <p:ph type="ftr" sz="quarter" idx="11"/>
          </p:nvPr>
        </p:nvSpPr>
        <p:spPr>
          <a:xfrm>
            <a:off x="9621022" y="6246626"/>
            <a:ext cx="1512294" cy="365125"/>
          </a:xfrm>
          <a:prstGeom prst="rect">
            <a:avLst/>
          </a:prstGeom>
        </p:spPr>
        <p:txBody>
          <a:bodyPr/>
          <a:lstStyle>
            <a:lvl1pPr algn="l">
              <a:defRPr/>
            </a:lvl1pPr>
          </a:lstStyle>
          <a:p>
            <a:endParaRPr lang="en-US" dirty="0"/>
          </a:p>
        </p:txBody>
      </p:sp>
      <p:sp>
        <p:nvSpPr>
          <p:cNvPr id="12" name="Title 11">
            <a:extLst>
              <a:ext uri="{FF2B5EF4-FFF2-40B4-BE49-F238E27FC236}">
                <a16:creationId xmlns:a16="http://schemas.microsoft.com/office/drawing/2014/main" id="{26122FCE-F372-4FF9-98DB-DF189302FD42}"/>
              </a:ext>
            </a:extLst>
          </p:cNvPr>
          <p:cNvSpPr>
            <a:spLocks noGrp="1"/>
          </p:cNvSpPr>
          <p:nvPr>
            <p:ph type="title"/>
          </p:nvPr>
        </p:nvSpPr>
        <p:spPr>
          <a:xfrm>
            <a:off x="573520" y="720725"/>
            <a:ext cx="10515600" cy="787400"/>
          </a:xfrm>
        </p:spPr>
        <p:txBody>
          <a:bodyPr/>
          <a:lstStyle>
            <a:lvl1pPr algn="l">
              <a:defRPr/>
            </a:lvl1pPr>
          </a:lstStyle>
          <a:p>
            <a:r>
              <a:rPr lang="de-DE"/>
              <a:t>Mastertitelformat bearbeiten</a:t>
            </a:r>
            <a:endParaRPr lang="en-US" dirty="0"/>
          </a:p>
        </p:txBody>
      </p:sp>
      <p:sp>
        <p:nvSpPr>
          <p:cNvPr id="13" name="TextBox 12">
            <a:extLst>
              <a:ext uri="{FF2B5EF4-FFF2-40B4-BE49-F238E27FC236}">
                <a16:creationId xmlns:a16="http://schemas.microsoft.com/office/drawing/2014/main" id="{6537D019-FD2C-4F36-B5C9-871ADBA75302}"/>
              </a:ext>
            </a:extLst>
          </p:cNvPr>
          <p:cNvSpPr txBox="1"/>
          <p:nvPr userDrawn="1"/>
        </p:nvSpPr>
        <p:spPr>
          <a:xfrm>
            <a:off x="580663" y="551295"/>
            <a:ext cx="5821682" cy="276999"/>
          </a:xfrm>
          <a:prstGeom prst="rect">
            <a:avLst/>
          </a:prstGeom>
          <a:noFill/>
        </p:spPr>
        <p:txBody>
          <a:bodyPr wrap="square" rtlCol="0">
            <a:spAutoFit/>
          </a:bodyPr>
          <a:lstStyle/>
          <a:p>
            <a:pPr algn="l"/>
            <a:r>
              <a:rPr lang="en-US" sz="1200" spc="100" dirty="0">
                <a:latin typeface="Gilroy Light" panose="00000400000000000000" pitchFamily="50" charset="0"/>
                <a:ea typeface="Open Sans Semibold" panose="020B0706030804020204" pitchFamily="34" charset="0"/>
                <a:cs typeface="Open Sans Semibold" panose="020B0706030804020204" pitchFamily="34" charset="0"/>
              </a:rPr>
              <a:t>Corporate Business Plan</a:t>
            </a:r>
          </a:p>
        </p:txBody>
      </p:sp>
      <p:cxnSp>
        <p:nvCxnSpPr>
          <p:cNvPr id="14" name="Straight Connector 13">
            <a:extLst>
              <a:ext uri="{FF2B5EF4-FFF2-40B4-BE49-F238E27FC236}">
                <a16:creationId xmlns:a16="http://schemas.microsoft.com/office/drawing/2014/main" id="{085246DE-E5D8-4CEE-9EC1-B8FEF23440D5}"/>
              </a:ext>
            </a:extLst>
          </p:cNvPr>
          <p:cNvCxnSpPr>
            <a:cxnSpLocks/>
          </p:cNvCxnSpPr>
          <p:nvPr userDrawn="1"/>
        </p:nvCxnSpPr>
        <p:spPr>
          <a:xfrm>
            <a:off x="678296" y="1608815"/>
            <a:ext cx="667657"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9" name="Picture Placeholder 8">
            <a:extLst>
              <a:ext uri="{FF2B5EF4-FFF2-40B4-BE49-F238E27FC236}">
                <a16:creationId xmlns:a16="http://schemas.microsoft.com/office/drawing/2014/main" id="{99636A29-FDA9-47DA-9062-49F5BF5AA7C9}"/>
              </a:ext>
            </a:extLst>
          </p:cNvPr>
          <p:cNvSpPr>
            <a:spLocks noGrp="1"/>
          </p:cNvSpPr>
          <p:nvPr>
            <p:ph type="pic" sz="quarter" idx="17" hasCustomPrompt="1"/>
          </p:nvPr>
        </p:nvSpPr>
        <p:spPr>
          <a:xfrm>
            <a:off x="6096001" y="551297"/>
            <a:ext cx="2914650" cy="4984309"/>
          </a:xfrm>
          <a:custGeom>
            <a:avLst/>
            <a:gdLst>
              <a:gd name="connsiteX0" fmla="*/ 0 w 2914650"/>
              <a:gd name="connsiteY0" fmla="*/ 0 h 4984309"/>
              <a:gd name="connsiteX1" fmla="*/ 2914650 w 2914650"/>
              <a:gd name="connsiteY1" fmla="*/ 0 h 4984309"/>
              <a:gd name="connsiteX2" fmla="*/ 2914650 w 2914650"/>
              <a:gd name="connsiteY2" fmla="*/ 4984309 h 4984309"/>
              <a:gd name="connsiteX3" fmla="*/ 0 w 2914650"/>
              <a:gd name="connsiteY3" fmla="*/ 4984309 h 4984309"/>
            </a:gdLst>
            <a:ahLst/>
            <a:cxnLst>
              <a:cxn ang="0">
                <a:pos x="connsiteX0" y="connsiteY0"/>
              </a:cxn>
              <a:cxn ang="0">
                <a:pos x="connsiteX1" y="connsiteY1"/>
              </a:cxn>
              <a:cxn ang="0">
                <a:pos x="connsiteX2" y="connsiteY2"/>
              </a:cxn>
              <a:cxn ang="0">
                <a:pos x="connsiteX3" y="connsiteY3"/>
              </a:cxn>
            </a:cxnLst>
            <a:rect l="l" t="t" r="r" b="b"/>
            <a:pathLst>
              <a:path w="2914650" h="4984309">
                <a:moveTo>
                  <a:pt x="0" y="0"/>
                </a:moveTo>
                <a:lnTo>
                  <a:pt x="2914650" y="0"/>
                </a:lnTo>
                <a:lnTo>
                  <a:pt x="2914650" y="4984309"/>
                </a:lnTo>
                <a:lnTo>
                  <a:pt x="0" y="4984309"/>
                </a:lnTo>
                <a:close/>
              </a:path>
            </a:pathLst>
          </a:custGeom>
        </p:spPr>
        <p:txBody>
          <a:bodyPr wrap="square">
            <a:noAutofit/>
          </a:bodyPr>
          <a:lstStyle>
            <a:lvl1pPr marL="0" indent="0">
              <a:buFontTx/>
              <a:buNone/>
              <a:defRPr sz="1200">
                <a:latin typeface="Gilroy Bold" panose="00000800000000000000" pitchFamily="50" charset="0"/>
                <a:ea typeface="Open Sans" panose="020B0606030504020204" pitchFamily="34" charset="0"/>
                <a:cs typeface="Open Sans" panose="020B0606030504020204" pitchFamily="34" charset="0"/>
              </a:defRPr>
            </a:lvl1pPr>
          </a:lstStyle>
          <a:p>
            <a:r>
              <a:rPr lang="en-US" dirty="0"/>
              <a:t>Picture</a:t>
            </a:r>
          </a:p>
        </p:txBody>
      </p:sp>
    </p:spTree>
    <p:extLst>
      <p:ext uri="{BB962C8B-B14F-4D97-AF65-F5344CB8AC3E}">
        <p14:creationId xmlns:p14="http://schemas.microsoft.com/office/powerpoint/2010/main" val="323136940"/>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185_Full Image without Header &amp; Footer">
    <p:spTree>
      <p:nvGrpSpPr>
        <p:cNvPr id="1" name=""/>
        <p:cNvGrpSpPr/>
        <p:nvPr/>
      </p:nvGrpSpPr>
      <p:grpSpPr>
        <a:xfrm>
          <a:off x="0" y="0"/>
          <a:ext cx="0" cy="0"/>
          <a:chOff x="0" y="0"/>
          <a:chExt cx="0" cy="0"/>
        </a:xfrm>
      </p:grpSpPr>
      <p:sp>
        <p:nvSpPr>
          <p:cNvPr id="10" name="Date Placeholder 9">
            <a:extLst>
              <a:ext uri="{FF2B5EF4-FFF2-40B4-BE49-F238E27FC236}">
                <a16:creationId xmlns:a16="http://schemas.microsoft.com/office/drawing/2014/main" id="{430CBA46-36AA-4014-8E8F-D905D1222651}"/>
              </a:ext>
            </a:extLst>
          </p:cNvPr>
          <p:cNvSpPr>
            <a:spLocks noGrp="1"/>
          </p:cNvSpPr>
          <p:nvPr>
            <p:ph type="dt" sz="half" idx="10"/>
          </p:nvPr>
        </p:nvSpPr>
        <p:spPr>
          <a:xfrm>
            <a:off x="7621035" y="6246626"/>
            <a:ext cx="1752600" cy="365125"/>
          </a:xfrm>
          <a:prstGeom prst="rect">
            <a:avLst/>
          </a:prstGeom>
        </p:spPr>
        <p:txBody>
          <a:bodyPr/>
          <a:lstStyle>
            <a:lvl1pPr>
              <a:defRPr/>
            </a:lvl1pPr>
          </a:lstStyle>
          <a:p>
            <a:endParaRPr lang="en-US" dirty="0"/>
          </a:p>
        </p:txBody>
      </p:sp>
      <p:sp>
        <p:nvSpPr>
          <p:cNvPr id="11" name="Footer Placeholder 10">
            <a:extLst>
              <a:ext uri="{FF2B5EF4-FFF2-40B4-BE49-F238E27FC236}">
                <a16:creationId xmlns:a16="http://schemas.microsoft.com/office/drawing/2014/main" id="{0F4D5120-9DBC-474C-A95A-343DD37B99DF}"/>
              </a:ext>
            </a:extLst>
          </p:cNvPr>
          <p:cNvSpPr>
            <a:spLocks noGrp="1"/>
          </p:cNvSpPr>
          <p:nvPr>
            <p:ph type="ftr" sz="quarter" idx="11"/>
          </p:nvPr>
        </p:nvSpPr>
        <p:spPr>
          <a:xfrm>
            <a:off x="9621022" y="6246626"/>
            <a:ext cx="1512294" cy="365125"/>
          </a:xfrm>
          <a:prstGeom prst="rect">
            <a:avLst/>
          </a:prstGeom>
        </p:spPr>
        <p:txBody>
          <a:bodyPr/>
          <a:lstStyle>
            <a:lvl1pPr algn="l">
              <a:defRPr/>
            </a:lvl1pPr>
          </a:lstStyle>
          <a:p>
            <a:endParaRPr lang="en-US" dirty="0"/>
          </a:p>
        </p:txBody>
      </p:sp>
      <p:sp>
        <p:nvSpPr>
          <p:cNvPr id="8" name="Picture Placeholder 7">
            <a:extLst>
              <a:ext uri="{FF2B5EF4-FFF2-40B4-BE49-F238E27FC236}">
                <a16:creationId xmlns:a16="http://schemas.microsoft.com/office/drawing/2014/main" id="{2258A4F3-ED94-43B2-AB97-F75465644603}"/>
              </a:ext>
            </a:extLst>
          </p:cNvPr>
          <p:cNvSpPr>
            <a:spLocks noGrp="1"/>
          </p:cNvSpPr>
          <p:nvPr>
            <p:ph type="pic" sz="quarter" idx="24" hasCustomPrompt="1"/>
          </p:nvPr>
        </p:nvSpPr>
        <p:spPr>
          <a:xfrm>
            <a:off x="551296" y="551298"/>
            <a:ext cx="3531369" cy="2877704"/>
          </a:xfrm>
          <a:custGeom>
            <a:avLst/>
            <a:gdLst>
              <a:gd name="connsiteX0" fmla="*/ 0 w 3531369"/>
              <a:gd name="connsiteY0" fmla="*/ 0 h 5385046"/>
              <a:gd name="connsiteX1" fmla="*/ 3531369 w 3531369"/>
              <a:gd name="connsiteY1" fmla="*/ 0 h 5385046"/>
              <a:gd name="connsiteX2" fmla="*/ 3531369 w 3531369"/>
              <a:gd name="connsiteY2" fmla="*/ 5385046 h 5385046"/>
              <a:gd name="connsiteX3" fmla="*/ 0 w 3531369"/>
              <a:gd name="connsiteY3" fmla="*/ 5385046 h 5385046"/>
            </a:gdLst>
            <a:ahLst/>
            <a:cxnLst>
              <a:cxn ang="0">
                <a:pos x="connsiteX0" y="connsiteY0"/>
              </a:cxn>
              <a:cxn ang="0">
                <a:pos x="connsiteX1" y="connsiteY1"/>
              </a:cxn>
              <a:cxn ang="0">
                <a:pos x="connsiteX2" y="connsiteY2"/>
              </a:cxn>
              <a:cxn ang="0">
                <a:pos x="connsiteX3" y="connsiteY3"/>
              </a:cxn>
            </a:cxnLst>
            <a:rect l="l" t="t" r="r" b="b"/>
            <a:pathLst>
              <a:path w="3531369" h="5385046">
                <a:moveTo>
                  <a:pt x="0" y="0"/>
                </a:moveTo>
                <a:lnTo>
                  <a:pt x="3531369" y="0"/>
                </a:lnTo>
                <a:lnTo>
                  <a:pt x="3531369" y="5385046"/>
                </a:lnTo>
                <a:lnTo>
                  <a:pt x="0" y="5385046"/>
                </a:lnTo>
                <a:close/>
              </a:path>
            </a:pathLst>
          </a:custGeom>
        </p:spPr>
        <p:txBody>
          <a:bodyPr wrap="square">
            <a:noAutofit/>
          </a:bodyPr>
          <a:lstStyle>
            <a:lvl1pPr marL="0" indent="0">
              <a:buFontTx/>
              <a:buNone/>
              <a:defRPr sz="1200">
                <a:latin typeface="Gilroy Bold" panose="00000800000000000000" pitchFamily="50" charset="0"/>
                <a:ea typeface="Open Sans" panose="020B0606030504020204" pitchFamily="34" charset="0"/>
                <a:cs typeface="Open Sans" panose="020B0606030504020204" pitchFamily="34" charset="0"/>
              </a:defRPr>
            </a:lvl1pPr>
          </a:lstStyle>
          <a:p>
            <a:r>
              <a:rPr lang="en-US" dirty="0"/>
              <a:t>Picture</a:t>
            </a:r>
          </a:p>
        </p:txBody>
      </p:sp>
      <p:sp>
        <p:nvSpPr>
          <p:cNvPr id="12" name="Picture Placeholder 11">
            <a:extLst>
              <a:ext uri="{FF2B5EF4-FFF2-40B4-BE49-F238E27FC236}">
                <a16:creationId xmlns:a16="http://schemas.microsoft.com/office/drawing/2014/main" id="{701D30E9-54F6-4953-A10E-985B73E331FD}"/>
              </a:ext>
            </a:extLst>
          </p:cNvPr>
          <p:cNvSpPr>
            <a:spLocks noGrp="1"/>
          </p:cNvSpPr>
          <p:nvPr>
            <p:ph type="pic" sz="quarter" idx="25" hasCustomPrompt="1"/>
          </p:nvPr>
        </p:nvSpPr>
        <p:spPr>
          <a:xfrm>
            <a:off x="4330316" y="551297"/>
            <a:ext cx="3531369" cy="2877704"/>
          </a:xfrm>
          <a:custGeom>
            <a:avLst/>
            <a:gdLst>
              <a:gd name="connsiteX0" fmla="*/ 0 w 3531369"/>
              <a:gd name="connsiteY0" fmla="*/ 0 h 5385046"/>
              <a:gd name="connsiteX1" fmla="*/ 3531369 w 3531369"/>
              <a:gd name="connsiteY1" fmla="*/ 0 h 5385046"/>
              <a:gd name="connsiteX2" fmla="*/ 3531369 w 3531369"/>
              <a:gd name="connsiteY2" fmla="*/ 5385046 h 5385046"/>
              <a:gd name="connsiteX3" fmla="*/ 0 w 3531369"/>
              <a:gd name="connsiteY3" fmla="*/ 5385046 h 5385046"/>
            </a:gdLst>
            <a:ahLst/>
            <a:cxnLst>
              <a:cxn ang="0">
                <a:pos x="connsiteX0" y="connsiteY0"/>
              </a:cxn>
              <a:cxn ang="0">
                <a:pos x="connsiteX1" y="connsiteY1"/>
              </a:cxn>
              <a:cxn ang="0">
                <a:pos x="connsiteX2" y="connsiteY2"/>
              </a:cxn>
              <a:cxn ang="0">
                <a:pos x="connsiteX3" y="connsiteY3"/>
              </a:cxn>
            </a:cxnLst>
            <a:rect l="l" t="t" r="r" b="b"/>
            <a:pathLst>
              <a:path w="3531369" h="5385046">
                <a:moveTo>
                  <a:pt x="0" y="0"/>
                </a:moveTo>
                <a:lnTo>
                  <a:pt x="3531369" y="0"/>
                </a:lnTo>
                <a:lnTo>
                  <a:pt x="3531369" y="5385046"/>
                </a:lnTo>
                <a:lnTo>
                  <a:pt x="0" y="5385046"/>
                </a:lnTo>
                <a:close/>
              </a:path>
            </a:pathLst>
          </a:custGeom>
        </p:spPr>
        <p:txBody>
          <a:bodyPr wrap="square">
            <a:noAutofit/>
          </a:bodyPr>
          <a:lstStyle>
            <a:lvl1pPr marL="0" indent="0">
              <a:buFontTx/>
              <a:buNone/>
              <a:defRPr sz="1200">
                <a:latin typeface="Gilroy Bold" panose="00000800000000000000" pitchFamily="50" charset="0"/>
                <a:ea typeface="Open Sans" panose="020B0606030504020204" pitchFamily="34" charset="0"/>
                <a:cs typeface="Open Sans" panose="020B0606030504020204" pitchFamily="34" charset="0"/>
              </a:defRPr>
            </a:lvl1pPr>
          </a:lstStyle>
          <a:p>
            <a:r>
              <a:rPr lang="en-US" dirty="0"/>
              <a:t>Picture</a:t>
            </a:r>
          </a:p>
        </p:txBody>
      </p:sp>
      <p:sp>
        <p:nvSpPr>
          <p:cNvPr id="14" name="Picture Placeholder 13">
            <a:extLst>
              <a:ext uri="{FF2B5EF4-FFF2-40B4-BE49-F238E27FC236}">
                <a16:creationId xmlns:a16="http://schemas.microsoft.com/office/drawing/2014/main" id="{B7C0604B-C728-4FB5-B24A-8CEF49D8901E}"/>
              </a:ext>
            </a:extLst>
          </p:cNvPr>
          <p:cNvSpPr>
            <a:spLocks noGrp="1"/>
          </p:cNvSpPr>
          <p:nvPr>
            <p:ph type="pic" sz="quarter" idx="26" hasCustomPrompt="1"/>
          </p:nvPr>
        </p:nvSpPr>
        <p:spPr>
          <a:xfrm>
            <a:off x="8109336" y="551297"/>
            <a:ext cx="3531369" cy="2877704"/>
          </a:xfrm>
          <a:custGeom>
            <a:avLst/>
            <a:gdLst>
              <a:gd name="connsiteX0" fmla="*/ 0 w 3531369"/>
              <a:gd name="connsiteY0" fmla="*/ 0 h 5385046"/>
              <a:gd name="connsiteX1" fmla="*/ 3531369 w 3531369"/>
              <a:gd name="connsiteY1" fmla="*/ 0 h 5385046"/>
              <a:gd name="connsiteX2" fmla="*/ 3531369 w 3531369"/>
              <a:gd name="connsiteY2" fmla="*/ 5385046 h 5385046"/>
              <a:gd name="connsiteX3" fmla="*/ 0 w 3531369"/>
              <a:gd name="connsiteY3" fmla="*/ 5385046 h 5385046"/>
            </a:gdLst>
            <a:ahLst/>
            <a:cxnLst>
              <a:cxn ang="0">
                <a:pos x="connsiteX0" y="connsiteY0"/>
              </a:cxn>
              <a:cxn ang="0">
                <a:pos x="connsiteX1" y="connsiteY1"/>
              </a:cxn>
              <a:cxn ang="0">
                <a:pos x="connsiteX2" y="connsiteY2"/>
              </a:cxn>
              <a:cxn ang="0">
                <a:pos x="connsiteX3" y="connsiteY3"/>
              </a:cxn>
            </a:cxnLst>
            <a:rect l="l" t="t" r="r" b="b"/>
            <a:pathLst>
              <a:path w="3531369" h="5385046">
                <a:moveTo>
                  <a:pt x="0" y="0"/>
                </a:moveTo>
                <a:lnTo>
                  <a:pt x="3531369" y="0"/>
                </a:lnTo>
                <a:lnTo>
                  <a:pt x="3531369" y="5385046"/>
                </a:lnTo>
                <a:lnTo>
                  <a:pt x="0" y="5385046"/>
                </a:lnTo>
                <a:close/>
              </a:path>
            </a:pathLst>
          </a:custGeom>
        </p:spPr>
        <p:txBody>
          <a:bodyPr wrap="square">
            <a:noAutofit/>
          </a:bodyPr>
          <a:lstStyle>
            <a:lvl1pPr marL="0" indent="0">
              <a:buFontTx/>
              <a:buNone/>
              <a:defRPr sz="1200">
                <a:latin typeface="Gilroy Bold" panose="00000800000000000000" pitchFamily="50" charset="0"/>
                <a:ea typeface="Open Sans" panose="020B0606030504020204" pitchFamily="34" charset="0"/>
                <a:cs typeface="Open Sans" panose="020B0606030504020204" pitchFamily="34" charset="0"/>
              </a:defRPr>
            </a:lvl1pPr>
          </a:lstStyle>
          <a:p>
            <a:r>
              <a:rPr lang="en-US" dirty="0"/>
              <a:t>Picture</a:t>
            </a:r>
          </a:p>
        </p:txBody>
      </p:sp>
    </p:spTree>
    <p:extLst>
      <p:ext uri="{BB962C8B-B14F-4D97-AF65-F5344CB8AC3E}">
        <p14:creationId xmlns:p14="http://schemas.microsoft.com/office/powerpoint/2010/main" val="3238076039"/>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70.xml><?xml version="1.0" encoding="utf-8"?>
<p:sldLayout xmlns:a="http://schemas.openxmlformats.org/drawingml/2006/main" xmlns:r="http://schemas.openxmlformats.org/officeDocument/2006/relationships" xmlns:p="http://schemas.openxmlformats.org/presentationml/2006/main" showMasterSp="0" preserve="1" userDrawn="1">
  <p:cSld name="2_Full Image without Header &amp; Footer">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A9C8DD67-C084-41A2-B286-EF35F6222A0E}"/>
              </a:ext>
            </a:extLst>
          </p:cNvPr>
          <p:cNvSpPr>
            <a:spLocks noGrp="1"/>
          </p:cNvSpPr>
          <p:nvPr>
            <p:ph type="pic" sz="quarter" idx="10" hasCustomPrompt="1"/>
          </p:nvPr>
        </p:nvSpPr>
        <p:spPr>
          <a:xfrm>
            <a:off x="0" y="0"/>
            <a:ext cx="12192000" cy="6858000"/>
          </a:xfrm>
          <a:prstGeom prst="rect">
            <a:avLst/>
          </a:prstGeom>
        </p:spPr>
        <p:txBody>
          <a:bodyPr/>
          <a:lstStyle>
            <a:lvl1pPr marL="0" indent="0">
              <a:buFontTx/>
              <a:buNone/>
              <a:defRPr sz="1200">
                <a:latin typeface="Gilroy Bold" panose="00000800000000000000" pitchFamily="50" charset="0"/>
                <a:cs typeface="Poppins" panose="00000500000000000000" pitchFamily="2" charset="0"/>
              </a:defRPr>
            </a:lvl1pPr>
          </a:lstStyle>
          <a:p>
            <a:r>
              <a:rPr lang="en-US" dirty="0"/>
              <a:t>Picture</a:t>
            </a:r>
          </a:p>
        </p:txBody>
      </p:sp>
    </p:spTree>
    <p:extLst>
      <p:ext uri="{BB962C8B-B14F-4D97-AF65-F5344CB8AC3E}">
        <p14:creationId xmlns:p14="http://schemas.microsoft.com/office/powerpoint/2010/main" val="3641159758"/>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183_Full Image without Header &amp; Footer">
    <p:spTree>
      <p:nvGrpSpPr>
        <p:cNvPr id="1" name=""/>
        <p:cNvGrpSpPr/>
        <p:nvPr/>
      </p:nvGrpSpPr>
      <p:grpSpPr>
        <a:xfrm>
          <a:off x="0" y="0"/>
          <a:ext cx="0" cy="0"/>
          <a:chOff x="0" y="0"/>
          <a:chExt cx="0" cy="0"/>
        </a:xfrm>
      </p:grpSpPr>
      <p:sp>
        <p:nvSpPr>
          <p:cNvPr id="10" name="Date Placeholder 9">
            <a:extLst>
              <a:ext uri="{FF2B5EF4-FFF2-40B4-BE49-F238E27FC236}">
                <a16:creationId xmlns:a16="http://schemas.microsoft.com/office/drawing/2014/main" id="{430CBA46-36AA-4014-8E8F-D905D1222651}"/>
              </a:ext>
            </a:extLst>
          </p:cNvPr>
          <p:cNvSpPr>
            <a:spLocks noGrp="1"/>
          </p:cNvSpPr>
          <p:nvPr>
            <p:ph type="dt" sz="half" idx="10"/>
          </p:nvPr>
        </p:nvSpPr>
        <p:spPr>
          <a:xfrm>
            <a:off x="7621035" y="6246626"/>
            <a:ext cx="1752600" cy="365125"/>
          </a:xfrm>
          <a:prstGeom prst="rect">
            <a:avLst/>
          </a:prstGeom>
        </p:spPr>
        <p:txBody>
          <a:bodyPr/>
          <a:lstStyle>
            <a:lvl1pPr>
              <a:defRPr/>
            </a:lvl1pPr>
          </a:lstStyle>
          <a:p>
            <a:endParaRPr lang="en-US" dirty="0"/>
          </a:p>
        </p:txBody>
      </p:sp>
      <p:sp>
        <p:nvSpPr>
          <p:cNvPr id="11" name="Footer Placeholder 10">
            <a:extLst>
              <a:ext uri="{FF2B5EF4-FFF2-40B4-BE49-F238E27FC236}">
                <a16:creationId xmlns:a16="http://schemas.microsoft.com/office/drawing/2014/main" id="{0F4D5120-9DBC-474C-A95A-343DD37B99DF}"/>
              </a:ext>
            </a:extLst>
          </p:cNvPr>
          <p:cNvSpPr>
            <a:spLocks noGrp="1"/>
          </p:cNvSpPr>
          <p:nvPr>
            <p:ph type="ftr" sz="quarter" idx="11"/>
          </p:nvPr>
        </p:nvSpPr>
        <p:spPr>
          <a:xfrm>
            <a:off x="9621022" y="6246626"/>
            <a:ext cx="1512294" cy="365125"/>
          </a:xfrm>
          <a:prstGeom prst="rect">
            <a:avLst/>
          </a:prstGeom>
        </p:spPr>
        <p:txBody>
          <a:bodyPr/>
          <a:lstStyle>
            <a:lvl1pPr algn="l">
              <a:defRPr/>
            </a:lvl1pPr>
          </a:lstStyle>
          <a:p>
            <a:endParaRPr lang="en-US" dirty="0"/>
          </a:p>
        </p:txBody>
      </p:sp>
      <p:sp>
        <p:nvSpPr>
          <p:cNvPr id="9" name="Picture Placeholder 8">
            <a:extLst>
              <a:ext uri="{FF2B5EF4-FFF2-40B4-BE49-F238E27FC236}">
                <a16:creationId xmlns:a16="http://schemas.microsoft.com/office/drawing/2014/main" id="{F832F6AA-1C6B-4FE3-B6AE-6D5E5CF8ECE6}"/>
              </a:ext>
            </a:extLst>
          </p:cNvPr>
          <p:cNvSpPr>
            <a:spLocks noGrp="1"/>
          </p:cNvSpPr>
          <p:nvPr>
            <p:ph type="pic" sz="quarter" idx="24" hasCustomPrompt="1"/>
          </p:nvPr>
        </p:nvSpPr>
        <p:spPr>
          <a:xfrm>
            <a:off x="551296" y="551297"/>
            <a:ext cx="4811281" cy="2753879"/>
          </a:xfrm>
          <a:custGeom>
            <a:avLst/>
            <a:gdLst>
              <a:gd name="connsiteX0" fmla="*/ 0 w 4811281"/>
              <a:gd name="connsiteY0" fmla="*/ 0 h 2753879"/>
              <a:gd name="connsiteX1" fmla="*/ 4811281 w 4811281"/>
              <a:gd name="connsiteY1" fmla="*/ 0 h 2753879"/>
              <a:gd name="connsiteX2" fmla="*/ 4811281 w 4811281"/>
              <a:gd name="connsiteY2" fmla="*/ 2753879 h 2753879"/>
              <a:gd name="connsiteX3" fmla="*/ 0 w 4811281"/>
              <a:gd name="connsiteY3" fmla="*/ 2753879 h 2753879"/>
            </a:gdLst>
            <a:ahLst/>
            <a:cxnLst>
              <a:cxn ang="0">
                <a:pos x="connsiteX0" y="connsiteY0"/>
              </a:cxn>
              <a:cxn ang="0">
                <a:pos x="connsiteX1" y="connsiteY1"/>
              </a:cxn>
              <a:cxn ang="0">
                <a:pos x="connsiteX2" y="connsiteY2"/>
              </a:cxn>
              <a:cxn ang="0">
                <a:pos x="connsiteX3" y="connsiteY3"/>
              </a:cxn>
            </a:cxnLst>
            <a:rect l="l" t="t" r="r" b="b"/>
            <a:pathLst>
              <a:path w="4811281" h="2753879">
                <a:moveTo>
                  <a:pt x="0" y="0"/>
                </a:moveTo>
                <a:lnTo>
                  <a:pt x="4811281" y="0"/>
                </a:lnTo>
                <a:lnTo>
                  <a:pt x="4811281" y="2753879"/>
                </a:lnTo>
                <a:lnTo>
                  <a:pt x="0" y="2753879"/>
                </a:lnTo>
                <a:close/>
              </a:path>
            </a:pathLst>
          </a:custGeom>
        </p:spPr>
        <p:txBody>
          <a:bodyPr wrap="square">
            <a:noAutofit/>
          </a:bodyPr>
          <a:lstStyle>
            <a:lvl1pPr marL="0" indent="0">
              <a:buFontTx/>
              <a:buNone/>
              <a:defRPr sz="1200">
                <a:latin typeface="Gilroy Bold" panose="00000800000000000000" pitchFamily="50" charset="0"/>
                <a:ea typeface="Open Sans" panose="020B0606030504020204" pitchFamily="34" charset="0"/>
                <a:cs typeface="Open Sans" panose="020B0606030504020204" pitchFamily="34" charset="0"/>
              </a:defRPr>
            </a:lvl1pPr>
          </a:lstStyle>
          <a:p>
            <a:r>
              <a:rPr lang="en-US" dirty="0"/>
              <a:t>Picture</a:t>
            </a:r>
          </a:p>
        </p:txBody>
      </p:sp>
      <p:sp>
        <p:nvSpPr>
          <p:cNvPr id="13" name="Picture Placeholder 12">
            <a:extLst>
              <a:ext uri="{FF2B5EF4-FFF2-40B4-BE49-F238E27FC236}">
                <a16:creationId xmlns:a16="http://schemas.microsoft.com/office/drawing/2014/main" id="{DBCCDB61-843E-4FF1-B10C-42AF8DE2E1A1}"/>
              </a:ext>
            </a:extLst>
          </p:cNvPr>
          <p:cNvSpPr>
            <a:spLocks noGrp="1"/>
          </p:cNvSpPr>
          <p:nvPr>
            <p:ph type="pic" sz="quarter" idx="25" hasCustomPrompt="1"/>
          </p:nvPr>
        </p:nvSpPr>
        <p:spPr>
          <a:xfrm>
            <a:off x="5610226" y="551296"/>
            <a:ext cx="3016249" cy="5385047"/>
          </a:xfrm>
          <a:custGeom>
            <a:avLst/>
            <a:gdLst>
              <a:gd name="connsiteX0" fmla="*/ 0 w 3016249"/>
              <a:gd name="connsiteY0" fmla="*/ 0 h 5385047"/>
              <a:gd name="connsiteX1" fmla="*/ 3016249 w 3016249"/>
              <a:gd name="connsiteY1" fmla="*/ 0 h 5385047"/>
              <a:gd name="connsiteX2" fmla="*/ 3016249 w 3016249"/>
              <a:gd name="connsiteY2" fmla="*/ 5385047 h 5385047"/>
              <a:gd name="connsiteX3" fmla="*/ 0 w 3016249"/>
              <a:gd name="connsiteY3" fmla="*/ 5385047 h 5385047"/>
            </a:gdLst>
            <a:ahLst/>
            <a:cxnLst>
              <a:cxn ang="0">
                <a:pos x="connsiteX0" y="connsiteY0"/>
              </a:cxn>
              <a:cxn ang="0">
                <a:pos x="connsiteX1" y="connsiteY1"/>
              </a:cxn>
              <a:cxn ang="0">
                <a:pos x="connsiteX2" y="connsiteY2"/>
              </a:cxn>
              <a:cxn ang="0">
                <a:pos x="connsiteX3" y="connsiteY3"/>
              </a:cxn>
            </a:cxnLst>
            <a:rect l="l" t="t" r="r" b="b"/>
            <a:pathLst>
              <a:path w="3016249" h="5385047">
                <a:moveTo>
                  <a:pt x="0" y="0"/>
                </a:moveTo>
                <a:lnTo>
                  <a:pt x="3016249" y="0"/>
                </a:lnTo>
                <a:lnTo>
                  <a:pt x="3016249" y="5385047"/>
                </a:lnTo>
                <a:lnTo>
                  <a:pt x="0" y="5385047"/>
                </a:lnTo>
                <a:close/>
              </a:path>
            </a:pathLst>
          </a:custGeom>
        </p:spPr>
        <p:txBody>
          <a:bodyPr wrap="square">
            <a:noAutofit/>
          </a:bodyPr>
          <a:lstStyle>
            <a:lvl1pPr marL="0" indent="0">
              <a:buFontTx/>
              <a:buNone/>
              <a:defRPr sz="1200">
                <a:latin typeface="Gilroy Bold" panose="00000800000000000000" pitchFamily="50" charset="0"/>
                <a:ea typeface="Open Sans" panose="020B0606030504020204" pitchFamily="34" charset="0"/>
                <a:cs typeface="Open Sans" panose="020B0606030504020204" pitchFamily="34" charset="0"/>
              </a:defRPr>
            </a:lvl1pPr>
          </a:lstStyle>
          <a:p>
            <a:r>
              <a:rPr lang="en-US" dirty="0"/>
              <a:t>Picture</a:t>
            </a:r>
          </a:p>
        </p:txBody>
      </p:sp>
      <p:sp>
        <p:nvSpPr>
          <p:cNvPr id="15" name="Picture Placeholder 14">
            <a:extLst>
              <a:ext uri="{FF2B5EF4-FFF2-40B4-BE49-F238E27FC236}">
                <a16:creationId xmlns:a16="http://schemas.microsoft.com/office/drawing/2014/main" id="{8B7AF06E-F9C5-4D9E-965D-E77CCCF8B147}"/>
              </a:ext>
            </a:extLst>
          </p:cNvPr>
          <p:cNvSpPr>
            <a:spLocks noGrp="1"/>
          </p:cNvSpPr>
          <p:nvPr>
            <p:ph type="pic" sz="quarter" idx="26" hasCustomPrompt="1"/>
          </p:nvPr>
        </p:nvSpPr>
        <p:spPr>
          <a:xfrm>
            <a:off x="8874124" y="551296"/>
            <a:ext cx="2766580" cy="2568699"/>
          </a:xfrm>
          <a:custGeom>
            <a:avLst/>
            <a:gdLst>
              <a:gd name="connsiteX0" fmla="*/ 0 w 2766580"/>
              <a:gd name="connsiteY0" fmla="*/ 0 h 2568699"/>
              <a:gd name="connsiteX1" fmla="*/ 2766580 w 2766580"/>
              <a:gd name="connsiteY1" fmla="*/ 0 h 2568699"/>
              <a:gd name="connsiteX2" fmla="*/ 2766580 w 2766580"/>
              <a:gd name="connsiteY2" fmla="*/ 2568699 h 2568699"/>
              <a:gd name="connsiteX3" fmla="*/ 0 w 2766580"/>
              <a:gd name="connsiteY3" fmla="*/ 2568699 h 2568699"/>
            </a:gdLst>
            <a:ahLst/>
            <a:cxnLst>
              <a:cxn ang="0">
                <a:pos x="connsiteX0" y="connsiteY0"/>
              </a:cxn>
              <a:cxn ang="0">
                <a:pos x="connsiteX1" y="connsiteY1"/>
              </a:cxn>
              <a:cxn ang="0">
                <a:pos x="connsiteX2" y="connsiteY2"/>
              </a:cxn>
              <a:cxn ang="0">
                <a:pos x="connsiteX3" y="connsiteY3"/>
              </a:cxn>
            </a:cxnLst>
            <a:rect l="l" t="t" r="r" b="b"/>
            <a:pathLst>
              <a:path w="2766580" h="2568699">
                <a:moveTo>
                  <a:pt x="0" y="0"/>
                </a:moveTo>
                <a:lnTo>
                  <a:pt x="2766580" y="0"/>
                </a:lnTo>
                <a:lnTo>
                  <a:pt x="2766580" y="2568699"/>
                </a:lnTo>
                <a:lnTo>
                  <a:pt x="0" y="2568699"/>
                </a:lnTo>
                <a:close/>
              </a:path>
            </a:pathLst>
          </a:custGeom>
        </p:spPr>
        <p:txBody>
          <a:bodyPr wrap="square">
            <a:noAutofit/>
          </a:bodyPr>
          <a:lstStyle>
            <a:lvl1pPr marL="0" indent="0">
              <a:buFontTx/>
              <a:buNone/>
              <a:defRPr sz="1200">
                <a:latin typeface="Gilroy Bold" panose="00000800000000000000" pitchFamily="50" charset="0"/>
                <a:ea typeface="Open Sans" panose="020B0606030504020204" pitchFamily="34" charset="0"/>
                <a:cs typeface="Open Sans" panose="020B0606030504020204" pitchFamily="34" charset="0"/>
              </a:defRPr>
            </a:lvl1pPr>
          </a:lstStyle>
          <a:p>
            <a:r>
              <a:rPr lang="en-US" dirty="0"/>
              <a:t>Picture</a:t>
            </a:r>
          </a:p>
        </p:txBody>
      </p:sp>
      <p:sp>
        <p:nvSpPr>
          <p:cNvPr id="17" name="Picture Placeholder 16">
            <a:extLst>
              <a:ext uri="{FF2B5EF4-FFF2-40B4-BE49-F238E27FC236}">
                <a16:creationId xmlns:a16="http://schemas.microsoft.com/office/drawing/2014/main" id="{D3AE81B7-A08D-4909-9E1B-12F8C8F25044}"/>
              </a:ext>
            </a:extLst>
          </p:cNvPr>
          <p:cNvSpPr>
            <a:spLocks noGrp="1"/>
          </p:cNvSpPr>
          <p:nvPr>
            <p:ph type="pic" sz="quarter" idx="27" hasCustomPrompt="1"/>
          </p:nvPr>
        </p:nvSpPr>
        <p:spPr>
          <a:xfrm>
            <a:off x="8874123" y="3367645"/>
            <a:ext cx="2766580" cy="2568699"/>
          </a:xfrm>
          <a:custGeom>
            <a:avLst/>
            <a:gdLst>
              <a:gd name="connsiteX0" fmla="*/ 0 w 2766580"/>
              <a:gd name="connsiteY0" fmla="*/ 0 h 2568699"/>
              <a:gd name="connsiteX1" fmla="*/ 2766580 w 2766580"/>
              <a:gd name="connsiteY1" fmla="*/ 0 h 2568699"/>
              <a:gd name="connsiteX2" fmla="*/ 2766580 w 2766580"/>
              <a:gd name="connsiteY2" fmla="*/ 2568699 h 2568699"/>
              <a:gd name="connsiteX3" fmla="*/ 0 w 2766580"/>
              <a:gd name="connsiteY3" fmla="*/ 2568699 h 2568699"/>
            </a:gdLst>
            <a:ahLst/>
            <a:cxnLst>
              <a:cxn ang="0">
                <a:pos x="connsiteX0" y="connsiteY0"/>
              </a:cxn>
              <a:cxn ang="0">
                <a:pos x="connsiteX1" y="connsiteY1"/>
              </a:cxn>
              <a:cxn ang="0">
                <a:pos x="connsiteX2" y="connsiteY2"/>
              </a:cxn>
              <a:cxn ang="0">
                <a:pos x="connsiteX3" y="connsiteY3"/>
              </a:cxn>
            </a:cxnLst>
            <a:rect l="l" t="t" r="r" b="b"/>
            <a:pathLst>
              <a:path w="2766580" h="2568699">
                <a:moveTo>
                  <a:pt x="0" y="0"/>
                </a:moveTo>
                <a:lnTo>
                  <a:pt x="2766580" y="0"/>
                </a:lnTo>
                <a:lnTo>
                  <a:pt x="2766580" y="2568699"/>
                </a:lnTo>
                <a:lnTo>
                  <a:pt x="0" y="2568699"/>
                </a:lnTo>
                <a:close/>
              </a:path>
            </a:pathLst>
          </a:custGeom>
        </p:spPr>
        <p:txBody>
          <a:bodyPr wrap="square">
            <a:noAutofit/>
          </a:bodyPr>
          <a:lstStyle>
            <a:lvl1pPr marL="0" indent="0">
              <a:buFontTx/>
              <a:buNone/>
              <a:defRPr sz="1200">
                <a:latin typeface="Gilroy Bold" panose="00000800000000000000" pitchFamily="50" charset="0"/>
                <a:ea typeface="Open Sans" panose="020B0606030504020204" pitchFamily="34" charset="0"/>
                <a:cs typeface="Open Sans" panose="020B0606030504020204" pitchFamily="34" charset="0"/>
              </a:defRPr>
            </a:lvl1pPr>
          </a:lstStyle>
          <a:p>
            <a:r>
              <a:rPr lang="en-US" dirty="0"/>
              <a:t>Picture</a:t>
            </a:r>
          </a:p>
        </p:txBody>
      </p:sp>
    </p:spTree>
    <p:extLst>
      <p:ext uri="{BB962C8B-B14F-4D97-AF65-F5344CB8AC3E}">
        <p14:creationId xmlns:p14="http://schemas.microsoft.com/office/powerpoint/2010/main" val="1499754062"/>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181_Full Image without Header &amp; Footer">
    <p:spTree>
      <p:nvGrpSpPr>
        <p:cNvPr id="1" name=""/>
        <p:cNvGrpSpPr/>
        <p:nvPr/>
      </p:nvGrpSpPr>
      <p:grpSpPr>
        <a:xfrm>
          <a:off x="0" y="0"/>
          <a:ext cx="0" cy="0"/>
          <a:chOff x="0" y="0"/>
          <a:chExt cx="0" cy="0"/>
        </a:xfrm>
      </p:grpSpPr>
      <p:sp>
        <p:nvSpPr>
          <p:cNvPr id="10" name="Date Placeholder 9">
            <a:extLst>
              <a:ext uri="{FF2B5EF4-FFF2-40B4-BE49-F238E27FC236}">
                <a16:creationId xmlns:a16="http://schemas.microsoft.com/office/drawing/2014/main" id="{430CBA46-36AA-4014-8E8F-D905D1222651}"/>
              </a:ext>
            </a:extLst>
          </p:cNvPr>
          <p:cNvSpPr>
            <a:spLocks noGrp="1"/>
          </p:cNvSpPr>
          <p:nvPr>
            <p:ph type="dt" sz="half" idx="10"/>
          </p:nvPr>
        </p:nvSpPr>
        <p:spPr>
          <a:xfrm>
            <a:off x="7621035" y="6246626"/>
            <a:ext cx="1752600" cy="365125"/>
          </a:xfrm>
          <a:prstGeom prst="rect">
            <a:avLst/>
          </a:prstGeom>
        </p:spPr>
        <p:txBody>
          <a:bodyPr/>
          <a:lstStyle>
            <a:lvl1pPr>
              <a:defRPr/>
            </a:lvl1pPr>
          </a:lstStyle>
          <a:p>
            <a:endParaRPr lang="en-US" dirty="0"/>
          </a:p>
        </p:txBody>
      </p:sp>
      <p:sp>
        <p:nvSpPr>
          <p:cNvPr id="11" name="Footer Placeholder 10">
            <a:extLst>
              <a:ext uri="{FF2B5EF4-FFF2-40B4-BE49-F238E27FC236}">
                <a16:creationId xmlns:a16="http://schemas.microsoft.com/office/drawing/2014/main" id="{0F4D5120-9DBC-474C-A95A-343DD37B99DF}"/>
              </a:ext>
            </a:extLst>
          </p:cNvPr>
          <p:cNvSpPr>
            <a:spLocks noGrp="1"/>
          </p:cNvSpPr>
          <p:nvPr>
            <p:ph type="ftr" sz="quarter" idx="11"/>
          </p:nvPr>
        </p:nvSpPr>
        <p:spPr>
          <a:xfrm>
            <a:off x="9621022" y="6246626"/>
            <a:ext cx="1512294" cy="365125"/>
          </a:xfrm>
          <a:prstGeom prst="rect">
            <a:avLst/>
          </a:prstGeom>
        </p:spPr>
        <p:txBody>
          <a:bodyPr/>
          <a:lstStyle>
            <a:lvl1pPr algn="l">
              <a:defRPr/>
            </a:lvl1pPr>
          </a:lstStyle>
          <a:p>
            <a:endParaRPr lang="en-US" dirty="0"/>
          </a:p>
        </p:txBody>
      </p:sp>
      <p:sp>
        <p:nvSpPr>
          <p:cNvPr id="9" name="Picture Placeholder 8">
            <a:extLst>
              <a:ext uri="{FF2B5EF4-FFF2-40B4-BE49-F238E27FC236}">
                <a16:creationId xmlns:a16="http://schemas.microsoft.com/office/drawing/2014/main" id="{9EC5997B-818A-43BF-94C0-BE4C350AA03D}"/>
              </a:ext>
            </a:extLst>
          </p:cNvPr>
          <p:cNvSpPr>
            <a:spLocks noGrp="1"/>
          </p:cNvSpPr>
          <p:nvPr>
            <p:ph type="pic" sz="quarter" idx="22" hasCustomPrompt="1"/>
          </p:nvPr>
        </p:nvSpPr>
        <p:spPr>
          <a:xfrm>
            <a:off x="0" y="3429002"/>
            <a:ext cx="3976007" cy="2507341"/>
          </a:xfrm>
          <a:custGeom>
            <a:avLst/>
            <a:gdLst>
              <a:gd name="connsiteX0" fmla="*/ 0 w 3976007"/>
              <a:gd name="connsiteY0" fmla="*/ 0 h 2507341"/>
              <a:gd name="connsiteX1" fmla="*/ 3976007 w 3976007"/>
              <a:gd name="connsiteY1" fmla="*/ 0 h 2507341"/>
              <a:gd name="connsiteX2" fmla="*/ 3976007 w 3976007"/>
              <a:gd name="connsiteY2" fmla="*/ 2507341 h 2507341"/>
              <a:gd name="connsiteX3" fmla="*/ 0 w 3976007"/>
              <a:gd name="connsiteY3" fmla="*/ 2507341 h 2507341"/>
            </a:gdLst>
            <a:ahLst/>
            <a:cxnLst>
              <a:cxn ang="0">
                <a:pos x="connsiteX0" y="connsiteY0"/>
              </a:cxn>
              <a:cxn ang="0">
                <a:pos x="connsiteX1" y="connsiteY1"/>
              </a:cxn>
              <a:cxn ang="0">
                <a:pos x="connsiteX2" y="connsiteY2"/>
              </a:cxn>
              <a:cxn ang="0">
                <a:pos x="connsiteX3" y="connsiteY3"/>
              </a:cxn>
            </a:cxnLst>
            <a:rect l="l" t="t" r="r" b="b"/>
            <a:pathLst>
              <a:path w="3976007" h="2507341">
                <a:moveTo>
                  <a:pt x="0" y="0"/>
                </a:moveTo>
                <a:lnTo>
                  <a:pt x="3976007" y="0"/>
                </a:lnTo>
                <a:lnTo>
                  <a:pt x="3976007" y="2507341"/>
                </a:lnTo>
                <a:lnTo>
                  <a:pt x="0" y="2507341"/>
                </a:lnTo>
                <a:close/>
              </a:path>
            </a:pathLst>
          </a:custGeom>
        </p:spPr>
        <p:txBody>
          <a:bodyPr wrap="square">
            <a:noAutofit/>
          </a:bodyPr>
          <a:lstStyle>
            <a:lvl1pPr marL="0" indent="0">
              <a:buFontTx/>
              <a:buNone/>
              <a:defRPr sz="1200">
                <a:latin typeface="Gilroy Bold" panose="00000800000000000000" pitchFamily="50" charset="0"/>
                <a:ea typeface="Open Sans" panose="020B0606030504020204" pitchFamily="34" charset="0"/>
                <a:cs typeface="Open Sans" panose="020B0606030504020204" pitchFamily="34" charset="0"/>
              </a:defRPr>
            </a:lvl1pPr>
          </a:lstStyle>
          <a:p>
            <a:r>
              <a:rPr lang="en-US" dirty="0"/>
              <a:t>Picture</a:t>
            </a:r>
          </a:p>
        </p:txBody>
      </p:sp>
      <p:sp>
        <p:nvSpPr>
          <p:cNvPr id="13" name="Picture Placeholder 12">
            <a:extLst>
              <a:ext uri="{FF2B5EF4-FFF2-40B4-BE49-F238E27FC236}">
                <a16:creationId xmlns:a16="http://schemas.microsoft.com/office/drawing/2014/main" id="{0CEE3686-3FB0-4AD0-93D3-4AFD73363C8A}"/>
              </a:ext>
            </a:extLst>
          </p:cNvPr>
          <p:cNvSpPr>
            <a:spLocks noGrp="1"/>
          </p:cNvSpPr>
          <p:nvPr>
            <p:ph type="pic" sz="quarter" idx="23" hasCustomPrompt="1"/>
          </p:nvPr>
        </p:nvSpPr>
        <p:spPr>
          <a:xfrm>
            <a:off x="2032000" y="1596571"/>
            <a:ext cx="1944007" cy="1584778"/>
          </a:xfrm>
          <a:custGeom>
            <a:avLst/>
            <a:gdLst>
              <a:gd name="connsiteX0" fmla="*/ 0 w 1944007"/>
              <a:gd name="connsiteY0" fmla="*/ 0 h 1584778"/>
              <a:gd name="connsiteX1" fmla="*/ 1944007 w 1944007"/>
              <a:gd name="connsiteY1" fmla="*/ 0 h 1584778"/>
              <a:gd name="connsiteX2" fmla="*/ 1944007 w 1944007"/>
              <a:gd name="connsiteY2" fmla="*/ 1584778 h 1584778"/>
              <a:gd name="connsiteX3" fmla="*/ 0 w 1944007"/>
              <a:gd name="connsiteY3" fmla="*/ 1584778 h 1584778"/>
            </a:gdLst>
            <a:ahLst/>
            <a:cxnLst>
              <a:cxn ang="0">
                <a:pos x="connsiteX0" y="connsiteY0"/>
              </a:cxn>
              <a:cxn ang="0">
                <a:pos x="connsiteX1" y="connsiteY1"/>
              </a:cxn>
              <a:cxn ang="0">
                <a:pos x="connsiteX2" y="connsiteY2"/>
              </a:cxn>
              <a:cxn ang="0">
                <a:pos x="connsiteX3" y="connsiteY3"/>
              </a:cxn>
            </a:cxnLst>
            <a:rect l="l" t="t" r="r" b="b"/>
            <a:pathLst>
              <a:path w="1944007" h="1584778">
                <a:moveTo>
                  <a:pt x="0" y="0"/>
                </a:moveTo>
                <a:lnTo>
                  <a:pt x="1944007" y="0"/>
                </a:lnTo>
                <a:lnTo>
                  <a:pt x="1944007" y="1584778"/>
                </a:lnTo>
                <a:lnTo>
                  <a:pt x="0" y="1584778"/>
                </a:lnTo>
                <a:close/>
              </a:path>
            </a:pathLst>
          </a:custGeom>
        </p:spPr>
        <p:txBody>
          <a:bodyPr wrap="square">
            <a:noAutofit/>
          </a:bodyPr>
          <a:lstStyle>
            <a:lvl1pPr marL="0" indent="0">
              <a:buFontTx/>
              <a:buNone/>
              <a:defRPr sz="1200">
                <a:latin typeface="Gilroy Bold" panose="00000800000000000000" pitchFamily="50" charset="0"/>
                <a:ea typeface="Open Sans" panose="020B0606030504020204" pitchFamily="34" charset="0"/>
                <a:cs typeface="Open Sans" panose="020B0606030504020204" pitchFamily="34" charset="0"/>
              </a:defRPr>
            </a:lvl1pPr>
          </a:lstStyle>
          <a:p>
            <a:r>
              <a:rPr lang="en-US" dirty="0"/>
              <a:t>Picture</a:t>
            </a:r>
          </a:p>
        </p:txBody>
      </p:sp>
      <p:sp>
        <p:nvSpPr>
          <p:cNvPr id="15" name="Picture Placeholder 14">
            <a:extLst>
              <a:ext uri="{FF2B5EF4-FFF2-40B4-BE49-F238E27FC236}">
                <a16:creationId xmlns:a16="http://schemas.microsoft.com/office/drawing/2014/main" id="{C4BCF1E5-9AA4-446F-9742-BA09387E37EA}"/>
              </a:ext>
            </a:extLst>
          </p:cNvPr>
          <p:cNvSpPr>
            <a:spLocks noGrp="1"/>
          </p:cNvSpPr>
          <p:nvPr>
            <p:ph type="pic" sz="quarter" idx="24" hasCustomPrompt="1"/>
          </p:nvPr>
        </p:nvSpPr>
        <p:spPr>
          <a:xfrm>
            <a:off x="4223657" y="1"/>
            <a:ext cx="4219282" cy="3181348"/>
          </a:xfrm>
          <a:custGeom>
            <a:avLst/>
            <a:gdLst>
              <a:gd name="connsiteX0" fmla="*/ 0 w 4219282"/>
              <a:gd name="connsiteY0" fmla="*/ 0 h 3181348"/>
              <a:gd name="connsiteX1" fmla="*/ 4219282 w 4219282"/>
              <a:gd name="connsiteY1" fmla="*/ 0 h 3181348"/>
              <a:gd name="connsiteX2" fmla="*/ 4219282 w 4219282"/>
              <a:gd name="connsiteY2" fmla="*/ 3181348 h 3181348"/>
              <a:gd name="connsiteX3" fmla="*/ 0 w 4219282"/>
              <a:gd name="connsiteY3" fmla="*/ 3181348 h 3181348"/>
            </a:gdLst>
            <a:ahLst/>
            <a:cxnLst>
              <a:cxn ang="0">
                <a:pos x="connsiteX0" y="connsiteY0"/>
              </a:cxn>
              <a:cxn ang="0">
                <a:pos x="connsiteX1" y="connsiteY1"/>
              </a:cxn>
              <a:cxn ang="0">
                <a:pos x="connsiteX2" y="connsiteY2"/>
              </a:cxn>
              <a:cxn ang="0">
                <a:pos x="connsiteX3" y="connsiteY3"/>
              </a:cxn>
            </a:cxnLst>
            <a:rect l="l" t="t" r="r" b="b"/>
            <a:pathLst>
              <a:path w="4219282" h="3181348">
                <a:moveTo>
                  <a:pt x="0" y="0"/>
                </a:moveTo>
                <a:lnTo>
                  <a:pt x="4219282" y="0"/>
                </a:lnTo>
                <a:lnTo>
                  <a:pt x="4219282" y="3181348"/>
                </a:lnTo>
                <a:lnTo>
                  <a:pt x="0" y="3181348"/>
                </a:lnTo>
                <a:close/>
              </a:path>
            </a:pathLst>
          </a:custGeom>
        </p:spPr>
        <p:txBody>
          <a:bodyPr wrap="square">
            <a:noAutofit/>
          </a:bodyPr>
          <a:lstStyle>
            <a:lvl1pPr marL="0" indent="0">
              <a:buFontTx/>
              <a:buNone/>
              <a:defRPr sz="1200">
                <a:latin typeface="Gilroy Bold" panose="00000800000000000000" pitchFamily="50" charset="0"/>
                <a:ea typeface="Open Sans" panose="020B0606030504020204" pitchFamily="34" charset="0"/>
                <a:cs typeface="Open Sans" panose="020B0606030504020204" pitchFamily="34" charset="0"/>
              </a:defRPr>
            </a:lvl1pPr>
          </a:lstStyle>
          <a:p>
            <a:r>
              <a:rPr lang="en-US" dirty="0"/>
              <a:t>Picture</a:t>
            </a:r>
          </a:p>
        </p:txBody>
      </p:sp>
      <p:sp>
        <p:nvSpPr>
          <p:cNvPr id="17" name="Picture Placeholder 16">
            <a:extLst>
              <a:ext uri="{FF2B5EF4-FFF2-40B4-BE49-F238E27FC236}">
                <a16:creationId xmlns:a16="http://schemas.microsoft.com/office/drawing/2014/main" id="{35ACB9E4-D467-4677-8BD6-FB45C5B78C72}"/>
              </a:ext>
            </a:extLst>
          </p:cNvPr>
          <p:cNvSpPr>
            <a:spLocks noGrp="1"/>
          </p:cNvSpPr>
          <p:nvPr>
            <p:ph type="pic" sz="quarter" idx="25" hasCustomPrompt="1"/>
          </p:nvPr>
        </p:nvSpPr>
        <p:spPr>
          <a:xfrm>
            <a:off x="8690590" y="1596571"/>
            <a:ext cx="2950115" cy="4339770"/>
          </a:xfrm>
          <a:custGeom>
            <a:avLst/>
            <a:gdLst>
              <a:gd name="connsiteX0" fmla="*/ 0 w 2950115"/>
              <a:gd name="connsiteY0" fmla="*/ 0 h 4339770"/>
              <a:gd name="connsiteX1" fmla="*/ 2950115 w 2950115"/>
              <a:gd name="connsiteY1" fmla="*/ 0 h 4339770"/>
              <a:gd name="connsiteX2" fmla="*/ 2950115 w 2950115"/>
              <a:gd name="connsiteY2" fmla="*/ 4339770 h 4339770"/>
              <a:gd name="connsiteX3" fmla="*/ 0 w 2950115"/>
              <a:gd name="connsiteY3" fmla="*/ 4339770 h 4339770"/>
            </a:gdLst>
            <a:ahLst/>
            <a:cxnLst>
              <a:cxn ang="0">
                <a:pos x="connsiteX0" y="connsiteY0"/>
              </a:cxn>
              <a:cxn ang="0">
                <a:pos x="connsiteX1" y="connsiteY1"/>
              </a:cxn>
              <a:cxn ang="0">
                <a:pos x="connsiteX2" y="connsiteY2"/>
              </a:cxn>
              <a:cxn ang="0">
                <a:pos x="connsiteX3" y="connsiteY3"/>
              </a:cxn>
            </a:cxnLst>
            <a:rect l="l" t="t" r="r" b="b"/>
            <a:pathLst>
              <a:path w="2950115" h="4339770">
                <a:moveTo>
                  <a:pt x="0" y="0"/>
                </a:moveTo>
                <a:lnTo>
                  <a:pt x="2950115" y="0"/>
                </a:lnTo>
                <a:lnTo>
                  <a:pt x="2950115" y="4339770"/>
                </a:lnTo>
                <a:lnTo>
                  <a:pt x="0" y="4339770"/>
                </a:lnTo>
                <a:close/>
              </a:path>
            </a:pathLst>
          </a:custGeom>
        </p:spPr>
        <p:txBody>
          <a:bodyPr wrap="square">
            <a:noAutofit/>
          </a:bodyPr>
          <a:lstStyle>
            <a:lvl1pPr marL="0" indent="0">
              <a:buFontTx/>
              <a:buNone/>
              <a:defRPr sz="1200">
                <a:latin typeface="Gilroy Bold" panose="00000800000000000000" pitchFamily="50" charset="0"/>
                <a:ea typeface="Open Sans" panose="020B0606030504020204" pitchFamily="34" charset="0"/>
                <a:cs typeface="Open Sans" panose="020B0606030504020204" pitchFamily="34" charset="0"/>
              </a:defRPr>
            </a:lvl1pPr>
          </a:lstStyle>
          <a:p>
            <a:r>
              <a:rPr lang="en-US" dirty="0"/>
              <a:t>Picture</a:t>
            </a:r>
          </a:p>
        </p:txBody>
      </p:sp>
    </p:spTree>
    <p:extLst>
      <p:ext uri="{BB962C8B-B14F-4D97-AF65-F5344CB8AC3E}">
        <p14:creationId xmlns:p14="http://schemas.microsoft.com/office/powerpoint/2010/main" val="2315780870"/>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Masters/_rels/slideMaster1.xml.rels><?xml version="1.0" encoding="UTF-8" standalone="yes"?>
<Relationships xmlns="http://schemas.openxmlformats.org/package/2006/relationships"><Relationship Id="rId26" Type="http://schemas.openxmlformats.org/officeDocument/2006/relationships/slideLayout" Target="../slideLayouts/slideLayout26.xml"/><Relationship Id="rId21" Type="http://schemas.openxmlformats.org/officeDocument/2006/relationships/slideLayout" Target="../slideLayouts/slideLayout21.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63" Type="http://schemas.openxmlformats.org/officeDocument/2006/relationships/slideLayout" Target="../slideLayouts/slideLayout63.xml"/><Relationship Id="rId68" Type="http://schemas.openxmlformats.org/officeDocument/2006/relationships/slideLayout" Target="../slideLayouts/slideLayout68.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slideLayout" Target="../slideLayouts/slideLayout58.xml"/><Relationship Id="rId66" Type="http://schemas.openxmlformats.org/officeDocument/2006/relationships/slideLayout" Target="../slideLayouts/slideLayout66.xml"/><Relationship Id="rId74" Type="http://schemas.openxmlformats.org/officeDocument/2006/relationships/image" Target="../media/image2.png"/><Relationship Id="rId5" Type="http://schemas.openxmlformats.org/officeDocument/2006/relationships/slideLayout" Target="../slideLayouts/slideLayout5.xml"/><Relationship Id="rId61" Type="http://schemas.openxmlformats.org/officeDocument/2006/relationships/slideLayout" Target="../slideLayouts/slideLayout61.xml"/><Relationship Id="rId19" Type="http://schemas.openxmlformats.org/officeDocument/2006/relationships/slideLayout" Target="../slideLayouts/slideLayout1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64" Type="http://schemas.openxmlformats.org/officeDocument/2006/relationships/slideLayout" Target="../slideLayouts/slideLayout64.xml"/><Relationship Id="rId69" Type="http://schemas.openxmlformats.org/officeDocument/2006/relationships/slideLayout" Target="../slideLayouts/slideLayout69.xml"/><Relationship Id="rId8" Type="http://schemas.openxmlformats.org/officeDocument/2006/relationships/slideLayout" Target="../slideLayouts/slideLayout8.xml"/><Relationship Id="rId51" Type="http://schemas.openxmlformats.org/officeDocument/2006/relationships/slideLayout" Target="../slideLayouts/slideLayout51.xml"/><Relationship Id="rId72" Type="http://schemas.openxmlformats.org/officeDocument/2006/relationships/image" Target="../media/image1.jpg"/><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slideLayout" Target="../slideLayouts/slideLayout59.xml"/><Relationship Id="rId67" Type="http://schemas.openxmlformats.org/officeDocument/2006/relationships/slideLayout" Target="../slideLayouts/slideLayout67.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62" Type="http://schemas.openxmlformats.org/officeDocument/2006/relationships/slideLayout" Target="../slideLayouts/slideLayout62.xml"/><Relationship Id="rId70" Type="http://schemas.openxmlformats.org/officeDocument/2006/relationships/slideLayout" Target="../slideLayouts/slideLayout70.xml"/><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 Id="rId10" Type="http://schemas.openxmlformats.org/officeDocument/2006/relationships/slideLayout" Target="../slideLayouts/slideLayout10.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slideLayout" Target="../slideLayouts/slideLayout60.xml"/><Relationship Id="rId65" Type="http://schemas.openxmlformats.org/officeDocument/2006/relationships/slideLayout" Target="../slideLayouts/slideLayout65.xml"/><Relationship Id="rId73" Type="http://schemas.openxmlformats.org/officeDocument/2006/relationships/hyperlink" Target="http://www.thenounproject.com/" TargetMode="External"/><Relationship Id="rId4" Type="http://schemas.openxmlformats.org/officeDocument/2006/relationships/slideLayout" Target="../slideLayouts/slideLayout4.xml"/><Relationship Id="rId9" Type="http://schemas.openxmlformats.org/officeDocument/2006/relationships/slideLayout" Target="../slideLayouts/slideLayout9.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9" Type="http://schemas.openxmlformats.org/officeDocument/2006/relationships/slideLayout" Target="../slideLayouts/slideLayout39.xml"/><Relationship Id="rId34" Type="http://schemas.openxmlformats.org/officeDocument/2006/relationships/slideLayout" Target="../slideLayouts/slideLayout34.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7" Type="http://schemas.openxmlformats.org/officeDocument/2006/relationships/slideLayout" Target="../slideLayouts/slideLayout7.xml"/><Relationship Id="rId71"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Title Placeholder 2">
            <a:extLst>
              <a:ext uri="{FF2B5EF4-FFF2-40B4-BE49-F238E27FC236}">
                <a16:creationId xmlns:a16="http://schemas.microsoft.com/office/drawing/2014/main" id="{7E1A58AA-B33A-42D0-8DD0-07952C89539F}"/>
              </a:ext>
            </a:extLst>
          </p:cNvPr>
          <p:cNvSpPr>
            <a:spLocks noGrp="1"/>
          </p:cNvSpPr>
          <p:nvPr>
            <p:ph type="title"/>
          </p:nvPr>
        </p:nvSpPr>
        <p:spPr>
          <a:xfrm>
            <a:off x="838200" y="720725"/>
            <a:ext cx="10515600" cy="787400"/>
          </a:xfrm>
          <a:prstGeom prst="rect">
            <a:avLst/>
          </a:prstGeom>
        </p:spPr>
        <p:txBody>
          <a:bodyPr vert="horz" lIns="91440" tIns="45720" rIns="91440" bIns="45720" rtlCol="0" anchor="ctr">
            <a:normAutofit/>
          </a:bodyPr>
          <a:lstStyle/>
          <a:p>
            <a:r>
              <a:rPr lang="de-DE"/>
              <a:t>Mastertitelformat bearbeiten</a:t>
            </a:r>
            <a:endParaRPr lang="en-US" dirty="0"/>
          </a:p>
        </p:txBody>
      </p:sp>
      <p:sp>
        <p:nvSpPr>
          <p:cNvPr id="37" name="Slide Number Placeholder 6">
            <a:extLst>
              <a:ext uri="{FF2B5EF4-FFF2-40B4-BE49-F238E27FC236}">
                <a16:creationId xmlns:a16="http://schemas.microsoft.com/office/drawing/2014/main" id="{9D51BDB4-5B24-4B0D-A016-8662F7B99F34}"/>
              </a:ext>
            </a:extLst>
          </p:cNvPr>
          <p:cNvSpPr txBox="1">
            <a:spLocks/>
          </p:cNvSpPr>
          <p:nvPr userDrawn="1"/>
        </p:nvSpPr>
        <p:spPr>
          <a:xfrm>
            <a:off x="11009491" y="6246626"/>
            <a:ext cx="685802"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B438F60-AAEF-4AF3-979D-DD4E391811CD}" type="slidenum">
              <a:rPr lang="en-US" sz="1100" smtClean="0">
                <a:solidFill>
                  <a:schemeClr val="bg1"/>
                </a:solidFill>
                <a:latin typeface="Gilroy SemiBold Italic" panose="00000700000000000000" pitchFamily="50" charset="0"/>
              </a:rPr>
              <a:pPr/>
              <a:t>‹#›</a:t>
            </a:fld>
            <a:endParaRPr lang="en-US" sz="1100" dirty="0">
              <a:solidFill>
                <a:schemeClr val="bg1"/>
              </a:solidFill>
              <a:latin typeface="Gilroy SemiBold Italic" panose="00000700000000000000" pitchFamily="50" charset="0"/>
            </a:endParaRPr>
          </a:p>
        </p:txBody>
      </p:sp>
      <p:grpSp>
        <p:nvGrpSpPr>
          <p:cNvPr id="2" name="Gruppieren 1">
            <a:extLst>
              <a:ext uri="{FF2B5EF4-FFF2-40B4-BE49-F238E27FC236}">
                <a16:creationId xmlns:a16="http://schemas.microsoft.com/office/drawing/2014/main" id="{5285520F-6B31-A334-364C-4D181D44AC83}"/>
              </a:ext>
            </a:extLst>
          </p:cNvPr>
          <p:cNvGrpSpPr/>
          <p:nvPr userDrawn="1"/>
        </p:nvGrpSpPr>
        <p:grpSpPr>
          <a:xfrm>
            <a:off x="12293600" y="5848350"/>
            <a:ext cx="1764972" cy="1001526"/>
            <a:chOff x="12293600" y="2611167"/>
            <a:chExt cx="1764972" cy="1236096"/>
          </a:xfrm>
        </p:grpSpPr>
        <p:sp>
          <p:nvSpPr>
            <p:cNvPr id="4" name="Rechteck 3">
              <a:extLst>
                <a:ext uri="{FF2B5EF4-FFF2-40B4-BE49-F238E27FC236}">
                  <a16:creationId xmlns:a16="http://schemas.microsoft.com/office/drawing/2014/main" id="{23CB30C7-67C8-1B57-B823-EE2FF2F01824}"/>
                </a:ext>
              </a:extLst>
            </p:cNvPr>
            <p:cNvSpPr/>
            <p:nvPr/>
          </p:nvSpPr>
          <p:spPr>
            <a:xfrm>
              <a:off x="12293600" y="3429000"/>
              <a:ext cx="294162" cy="41826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5" name="Rechteck 4">
              <a:extLst>
                <a:ext uri="{FF2B5EF4-FFF2-40B4-BE49-F238E27FC236}">
                  <a16:creationId xmlns:a16="http://schemas.microsoft.com/office/drawing/2014/main" id="{D988B142-C68F-B69B-BEBA-D58CC3583F5B}"/>
                </a:ext>
              </a:extLst>
            </p:cNvPr>
            <p:cNvSpPr/>
            <p:nvPr/>
          </p:nvSpPr>
          <p:spPr>
            <a:xfrm>
              <a:off x="12587762" y="3429000"/>
              <a:ext cx="294162" cy="418263"/>
            </a:xfrm>
            <a:prstGeom prst="rect">
              <a:avLst/>
            </a:prstGeom>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de-DE" dirty="0"/>
            </a:p>
          </p:txBody>
        </p:sp>
        <p:sp>
          <p:nvSpPr>
            <p:cNvPr id="6" name="Rechteck 5">
              <a:extLst>
                <a:ext uri="{FF2B5EF4-FFF2-40B4-BE49-F238E27FC236}">
                  <a16:creationId xmlns:a16="http://schemas.microsoft.com/office/drawing/2014/main" id="{F85D81A8-AE46-EB12-A2A8-8B20C673AC5E}"/>
                </a:ext>
              </a:extLst>
            </p:cNvPr>
            <p:cNvSpPr/>
            <p:nvPr/>
          </p:nvSpPr>
          <p:spPr>
            <a:xfrm>
              <a:off x="12881924" y="3429000"/>
              <a:ext cx="294162" cy="418263"/>
            </a:xfrm>
            <a:prstGeom prst="rect">
              <a:avLst/>
            </a:prstGeom>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de-DE" dirty="0"/>
            </a:p>
          </p:txBody>
        </p:sp>
        <p:sp>
          <p:nvSpPr>
            <p:cNvPr id="7" name="Rechteck 6">
              <a:extLst>
                <a:ext uri="{FF2B5EF4-FFF2-40B4-BE49-F238E27FC236}">
                  <a16:creationId xmlns:a16="http://schemas.microsoft.com/office/drawing/2014/main" id="{5019C67C-3D01-99C2-5540-63AD75A5729B}"/>
                </a:ext>
              </a:extLst>
            </p:cNvPr>
            <p:cNvSpPr/>
            <p:nvPr/>
          </p:nvSpPr>
          <p:spPr>
            <a:xfrm>
              <a:off x="13176086" y="3429000"/>
              <a:ext cx="294162" cy="418263"/>
            </a:xfrm>
            <a:prstGeom prst="rect">
              <a:avLst/>
            </a:prstGeom>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de-DE" dirty="0"/>
            </a:p>
          </p:txBody>
        </p:sp>
        <p:sp>
          <p:nvSpPr>
            <p:cNvPr id="8" name="Rechteck 7">
              <a:extLst>
                <a:ext uri="{FF2B5EF4-FFF2-40B4-BE49-F238E27FC236}">
                  <a16:creationId xmlns:a16="http://schemas.microsoft.com/office/drawing/2014/main" id="{4D5D9B97-CE92-F311-6B9D-8356D5940D08}"/>
                </a:ext>
              </a:extLst>
            </p:cNvPr>
            <p:cNvSpPr/>
            <p:nvPr/>
          </p:nvSpPr>
          <p:spPr>
            <a:xfrm>
              <a:off x="13470248" y="3429000"/>
              <a:ext cx="294162" cy="418263"/>
            </a:xfrm>
            <a:prstGeom prst="rect">
              <a:avLst/>
            </a:prstGeom>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de-DE" dirty="0"/>
            </a:p>
          </p:txBody>
        </p:sp>
        <p:sp>
          <p:nvSpPr>
            <p:cNvPr id="9" name="Rechteck 8">
              <a:extLst>
                <a:ext uri="{FF2B5EF4-FFF2-40B4-BE49-F238E27FC236}">
                  <a16:creationId xmlns:a16="http://schemas.microsoft.com/office/drawing/2014/main" id="{81041C8E-6A5D-B573-4606-70F1DA01EF29}"/>
                </a:ext>
              </a:extLst>
            </p:cNvPr>
            <p:cNvSpPr/>
            <p:nvPr/>
          </p:nvSpPr>
          <p:spPr>
            <a:xfrm>
              <a:off x="13764410" y="3429000"/>
              <a:ext cx="294162" cy="418263"/>
            </a:xfrm>
            <a:prstGeom prst="rect">
              <a:avLst/>
            </a:prstGeom>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de-DE" dirty="0"/>
            </a:p>
          </p:txBody>
        </p:sp>
        <p:sp>
          <p:nvSpPr>
            <p:cNvPr id="10" name="Rechteck 9">
              <a:extLst>
                <a:ext uri="{FF2B5EF4-FFF2-40B4-BE49-F238E27FC236}">
                  <a16:creationId xmlns:a16="http://schemas.microsoft.com/office/drawing/2014/main" id="{6B9C8A64-EFB3-D117-F6FE-DF7389615F64}"/>
                </a:ext>
              </a:extLst>
            </p:cNvPr>
            <p:cNvSpPr/>
            <p:nvPr/>
          </p:nvSpPr>
          <p:spPr>
            <a:xfrm>
              <a:off x="12293600" y="2611168"/>
              <a:ext cx="294162" cy="418263"/>
            </a:xfrm>
            <a:prstGeom prst="rect">
              <a:avLst/>
            </a:prstGeom>
            <a:solidFill>
              <a:srgbClr val="FFD0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11" name="Rechteck 10">
              <a:extLst>
                <a:ext uri="{FF2B5EF4-FFF2-40B4-BE49-F238E27FC236}">
                  <a16:creationId xmlns:a16="http://schemas.microsoft.com/office/drawing/2014/main" id="{FCE71D65-7A64-AF4C-0FCC-EED05EB112CE}"/>
                </a:ext>
              </a:extLst>
            </p:cNvPr>
            <p:cNvSpPr/>
            <p:nvPr/>
          </p:nvSpPr>
          <p:spPr>
            <a:xfrm>
              <a:off x="12587762" y="2611168"/>
              <a:ext cx="294162" cy="418263"/>
            </a:xfrm>
            <a:prstGeom prst="rect">
              <a:avLst/>
            </a:prstGeom>
            <a:solidFill>
              <a:srgbClr val="CA36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12" name="Rechteck 11">
              <a:extLst>
                <a:ext uri="{FF2B5EF4-FFF2-40B4-BE49-F238E27FC236}">
                  <a16:creationId xmlns:a16="http://schemas.microsoft.com/office/drawing/2014/main" id="{B5CBB69C-73BE-E2BB-DCC4-9EE966C6C28B}"/>
                </a:ext>
              </a:extLst>
            </p:cNvPr>
            <p:cNvSpPr/>
            <p:nvPr/>
          </p:nvSpPr>
          <p:spPr>
            <a:xfrm>
              <a:off x="12881924" y="2611167"/>
              <a:ext cx="294162" cy="418263"/>
            </a:xfrm>
            <a:prstGeom prst="rect">
              <a:avLst/>
            </a:prstGeom>
            <a:solidFill>
              <a:srgbClr val="11111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13" name="Rechteck 12">
              <a:extLst>
                <a:ext uri="{FF2B5EF4-FFF2-40B4-BE49-F238E27FC236}">
                  <a16:creationId xmlns:a16="http://schemas.microsoft.com/office/drawing/2014/main" id="{285FE207-FFEA-8417-1071-B87E24DC1152}"/>
                </a:ext>
              </a:extLst>
            </p:cNvPr>
            <p:cNvSpPr/>
            <p:nvPr/>
          </p:nvSpPr>
          <p:spPr>
            <a:xfrm>
              <a:off x="13176086" y="2611168"/>
              <a:ext cx="294162" cy="418263"/>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pic>
          <p:nvPicPr>
            <p:cNvPr id="14" name="Picture 12" descr="Background pattern&#10;&#10;Description automatically generated">
              <a:extLst>
                <a:ext uri="{FF2B5EF4-FFF2-40B4-BE49-F238E27FC236}">
                  <a16:creationId xmlns:a16="http://schemas.microsoft.com/office/drawing/2014/main" id="{09737D67-0C60-5991-DE93-8D48A3948570}"/>
                </a:ext>
              </a:extLst>
            </p:cNvPr>
            <p:cNvPicPr>
              <a:picLocks noChangeAspect="1"/>
            </p:cNvPicPr>
            <p:nvPr/>
          </p:nvPicPr>
          <p:blipFill>
            <a:blip r:embed="rId72"/>
            <a:stretch>
              <a:fillRect/>
            </a:stretch>
          </p:blipFill>
          <p:spPr>
            <a:xfrm>
              <a:off x="12293600" y="3029430"/>
              <a:ext cx="1764972" cy="399570"/>
            </a:xfrm>
            <a:prstGeom prst="rect">
              <a:avLst/>
            </a:prstGeom>
          </p:spPr>
        </p:pic>
      </p:grpSp>
      <p:sp>
        <p:nvSpPr>
          <p:cNvPr id="16" name="Textfeld 15">
            <a:extLst>
              <a:ext uri="{FF2B5EF4-FFF2-40B4-BE49-F238E27FC236}">
                <a16:creationId xmlns:a16="http://schemas.microsoft.com/office/drawing/2014/main" id="{FA0B37E9-C1D3-9740-B3EC-5B14B81DAB8D}"/>
              </a:ext>
            </a:extLst>
          </p:cNvPr>
          <p:cNvSpPr txBox="1"/>
          <p:nvPr userDrawn="1"/>
        </p:nvSpPr>
        <p:spPr>
          <a:xfrm>
            <a:off x="318234" y="6334781"/>
            <a:ext cx="8305065" cy="246221"/>
          </a:xfrm>
          <a:prstGeom prst="rect">
            <a:avLst/>
          </a:prstGeom>
          <a:noFill/>
        </p:spPr>
        <p:txBody>
          <a:bodyPr wrap="square">
            <a:spAutoFit/>
          </a:bodyPr>
          <a:lstStyle/>
          <a:p>
            <a:pPr algn="l"/>
            <a:r>
              <a:rPr lang="de-DE" sz="1000" b="0" i="0" dirty="0">
                <a:solidFill>
                  <a:schemeClr val="bg1">
                    <a:lumMod val="75000"/>
                  </a:schemeClr>
                </a:solidFill>
                <a:effectLst/>
                <a:latin typeface="Gilroy Light" panose="00000400000000000000" pitchFamily="50" charset="0"/>
              </a:rPr>
              <a:t>Inhalte sind Open Source gem. </a:t>
            </a:r>
            <a:r>
              <a:rPr lang="de-DE" sz="1000" dirty="0">
                <a:solidFill>
                  <a:schemeClr val="bg1">
                    <a:lumMod val="75000"/>
                  </a:schemeClr>
                </a:solidFill>
                <a:latin typeface="Gilroy Light" panose="00000400000000000000" pitchFamily="50" charset="0"/>
              </a:rPr>
              <a:t>CC BY 4.0. Ausgenommen sind Icons (</a:t>
            </a:r>
            <a:r>
              <a:rPr lang="de-DE" sz="1000" dirty="0">
                <a:solidFill>
                  <a:schemeClr val="bg1">
                    <a:lumMod val="75000"/>
                  </a:schemeClr>
                </a:solidFill>
                <a:latin typeface="Gilroy Light" panose="00000400000000000000" pitchFamily="50" charset="0"/>
                <a:hlinkClick r:id="rId73">
                  <a:extLst>
                    <a:ext uri="{A12FA001-AC4F-418D-AE19-62706E023703}">
                      <ahyp:hlinkClr xmlns:ahyp="http://schemas.microsoft.com/office/drawing/2018/hyperlinkcolor" val="tx"/>
                    </a:ext>
                  </a:extLst>
                </a:hlinkClick>
              </a:rPr>
              <a:t>www.thenounproject.com</a:t>
            </a:r>
            <a:r>
              <a:rPr lang="de-DE" sz="1000" dirty="0">
                <a:solidFill>
                  <a:schemeClr val="bg1">
                    <a:lumMod val="75000"/>
                  </a:schemeClr>
                </a:solidFill>
                <a:latin typeface="Gilroy Light" panose="00000400000000000000" pitchFamily="50" charset="0"/>
              </a:rPr>
              <a:t>) und Fotografien (siehe jeweils Quelle).</a:t>
            </a:r>
            <a:endParaRPr lang="de-DE" sz="1000" b="0" i="0" dirty="0">
              <a:solidFill>
                <a:schemeClr val="bg1">
                  <a:lumMod val="75000"/>
                </a:schemeClr>
              </a:solidFill>
              <a:effectLst/>
              <a:latin typeface="Gilroy Light" panose="00000400000000000000" pitchFamily="50" charset="0"/>
            </a:endParaRPr>
          </a:p>
        </p:txBody>
      </p:sp>
      <p:sp>
        <p:nvSpPr>
          <p:cNvPr id="15" name="Rechteck 14">
            <a:extLst>
              <a:ext uri="{FF2B5EF4-FFF2-40B4-BE49-F238E27FC236}">
                <a16:creationId xmlns:a16="http://schemas.microsoft.com/office/drawing/2014/main" id="{F42937A7-CABD-502B-E617-69694F3AF260}"/>
              </a:ext>
            </a:extLst>
          </p:cNvPr>
          <p:cNvSpPr/>
          <p:nvPr userDrawn="1"/>
        </p:nvSpPr>
        <p:spPr>
          <a:xfrm>
            <a:off x="10429875" y="555647"/>
            <a:ext cx="1762125" cy="473053"/>
          </a:xfrm>
          <a:prstGeom prst="rect">
            <a:avLst/>
          </a:prstGeom>
          <a:gradFill>
            <a:gsLst>
              <a:gs pos="0">
                <a:srgbClr val="7ED878"/>
              </a:gs>
              <a:gs pos="56600">
                <a:srgbClr val="34CA8C"/>
              </a:gs>
              <a:gs pos="100000">
                <a:srgbClr val="42D0C6"/>
              </a:gs>
            </a:gsLst>
            <a:lin ang="42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800" b="1" dirty="0">
                <a:solidFill>
                  <a:schemeClr val="bg1"/>
                </a:solidFill>
                <a:latin typeface="Gilroy Bold" panose="00000800000000000000" pitchFamily="50" charset="0"/>
                <a:cs typeface="Poppins" panose="00000500000000000000" pitchFamily="2" charset="0"/>
              </a:rPr>
              <a:t>cloud ahead</a:t>
            </a:r>
          </a:p>
        </p:txBody>
      </p:sp>
      <p:pic>
        <p:nvPicPr>
          <p:cNvPr id="18" name="Picture 2">
            <a:extLst>
              <a:ext uri="{FF2B5EF4-FFF2-40B4-BE49-F238E27FC236}">
                <a16:creationId xmlns:a16="http://schemas.microsoft.com/office/drawing/2014/main" id="{5F699DEA-8143-7375-B9AB-B7CF8154DEE6}"/>
              </a:ext>
            </a:extLst>
          </p:cNvPr>
          <p:cNvPicPr>
            <a:picLocks noChangeAspect="1" noChangeArrowheads="1"/>
          </p:cNvPicPr>
          <p:nvPr userDrawn="1"/>
        </p:nvPicPr>
        <p:blipFill>
          <a:blip r:embed="rId74">
            <a:extLst>
              <a:ext uri="{28A0092B-C50C-407E-A947-70E740481C1C}">
                <a14:useLocalDpi xmlns:a14="http://schemas.microsoft.com/office/drawing/2010/main" val="0"/>
              </a:ext>
            </a:extLst>
          </a:blip>
          <a:srcRect/>
          <a:stretch>
            <a:fillRect/>
          </a:stretch>
        </p:blipFill>
        <p:spPr bwMode="auto">
          <a:xfrm>
            <a:off x="11297763" y="6243880"/>
            <a:ext cx="701675" cy="42802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2557630"/>
      </p:ext>
    </p:extLst>
  </p:cSld>
  <p:clrMap bg1="lt1" tx1="dk1" bg2="lt2" tx2="dk2" accent1="accent1" accent2="accent2" accent3="accent3" accent4="accent4" accent5="accent5" accent6="accent6" hlink="hlink" folHlink="folHlink"/>
  <p:sldLayoutIdLst>
    <p:sldLayoutId id="2147484075" r:id="rId1"/>
    <p:sldLayoutId id="2147484030" r:id="rId2"/>
    <p:sldLayoutId id="2147484096" r:id="rId3"/>
    <p:sldLayoutId id="2147484095" r:id="rId4"/>
    <p:sldLayoutId id="2147484094" r:id="rId5"/>
    <p:sldLayoutId id="2147484087" r:id="rId6"/>
    <p:sldLayoutId id="2147484088" r:id="rId7"/>
    <p:sldLayoutId id="2147484086" r:id="rId8"/>
    <p:sldLayoutId id="2147484084" r:id="rId9"/>
    <p:sldLayoutId id="2147484085" r:id="rId10"/>
    <p:sldLayoutId id="2147484083" r:id="rId11"/>
    <p:sldLayoutId id="2147484082" r:id="rId12"/>
    <p:sldLayoutId id="2147484080" r:id="rId13"/>
    <p:sldLayoutId id="2147484078" r:id="rId14"/>
    <p:sldLayoutId id="2147484079" r:id="rId15"/>
    <p:sldLayoutId id="2147484027" r:id="rId16"/>
    <p:sldLayoutId id="2147484043" r:id="rId17"/>
    <p:sldLayoutId id="2147484028" r:id="rId18"/>
    <p:sldLayoutId id="2147484092" r:id="rId19"/>
    <p:sldLayoutId id="2147484091" r:id="rId20"/>
    <p:sldLayoutId id="2147484093" r:id="rId21"/>
    <p:sldLayoutId id="2147484090" r:id="rId22"/>
    <p:sldLayoutId id="2147484089" r:id="rId23"/>
    <p:sldLayoutId id="2147484081" r:id="rId24"/>
    <p:sldLayoutId id="2147484077" r:id="rId25"/>
    <p:sldLayoutId id="2147484074" r:id="rId26"/>
    <p:sldLayoutId id="2147484072" r:id="rId27"/>
    <p:sldLayoutId id="2147484076" r:id="rId28"/>
    <p:sldLayoutId id="2147484071" r:id="rId29"/>
    <p:sldLayoutId id="2147484070" r:id="rId30"/>
    <p:sldLayoutId id="2147484069" r:id="rId31"/>
    <p:sldLayoutId id="2147484068" r:id="rId32"/>
    <p:sldLayoutId id="2147484067" r:id="rId33"/>
    <p:sldLayoutId id="2147484073" r:id="rId34"/>
    <p:sldLayoutId id="2147484066" r:id="rId35"/>
    <p:sldLayoutId id="2147484064" r:id="rId36"/>
    <p:sldLayoutId id="2147484065" r:id="rId37"/>
    <p:sldLayoutId id="2147484063" r:id="rId38"/>
    <p:sldLayoutId id="2147484062" r:id="rId39"/>
    <p:sldLayoutId id="2147484061" r:id="rId40"/>
    <p:sldLayoutId id="2147484060" r:id="rId41"/>
    <p:sldLayoutId id="2147484059" r:id="rId42"/>
    <p:sldLayoutId id="2147484058" r:id="rId43"/>
    <p:sldLayoutId id="2147484057" r:id="rId44"/>
    <p:sldLayoutId id="2147484056" r:id="rId45"/>
    <p:sldLayoutId id="2147484055" r:id="rId46"/>
    <p:sldLayoutId id="2147484054" r:id="rId47"/>
    <p:sldLayoutId id="2147484050" r:id="rId48"/>
    <p:sldLayoutId id="2147484049" r:id="rId49"/>
    <p:sldLayoutId id="2147484048" r:id="rId50"/>
    <p:sldLayoutId id="2147484047" r:id="rId51"/>
    <p:sldLayoutId id="2147484046" r:id="rId52"/>
    <p:sldLayoutId id="2147484045" r:id="rId53"/>
    <p:sldLayoutId id="2147484053" r:id="rId54"/>
    <p:sldLayoutId id="2147484051" r:id="rId55"/>
    <p:sldLayoutId id="2147484044" r:id="rId56"/>
    <p:sldLayoutId id="2147484041" r:id="rId57"/>
    <p:sldLayoutId id="2147484039" r:id="rId58"/>
    <p:sldLayoutId id="2147484038" r:id="rId59"/>
    <p:sldLayoutId id="2147484042" r:id="rId60"/>
    <p:sldLayoutId id="2147484037" r:id="rId61"/>
    <p:sldLayoutId id="2147484036" r:id="rId62"/>
    <p:sldLayoutId id="2147484052" r:id="rId63"/>
    <p:sldLayoutId id="2147484035" r:id="rId64"/>
    <p:sldLayoutId id="2147484029" r:id="rId65"/>
    <p:sldLayoutId id="2147484034" r:id="rId66"/>
    <p:sldLayoutId id="2147484033" r:id="rId67"/>
    <p:sldLayoutId id="2147484032" r:id="rId68"/>
    <p:sldLayoutId id="2147484031" r:id="rId69"/>
    <p:sldLayoutId id="2147483904" r:id="rId70"/>
  </p:sldLayoutIdLst>
  <p:hf hdr="0" ftr="0" dt="0"/>
  <p:txStyles>
    <p:titleStyle>
      <a:lvl1pPr algn="ctr" defTabSz="914400" rtl="0" eaLnBrk="1" latinLnBrk="0" hangingPunct="1">
        <a:lnSpc>
          <a:spcPct val="100000"/>
        </a:lnSpc>
        <a:spcBef>
          <a:spcPct val="0"/>
        </a:spcBef>
        <a:buNone/>
        <a:defRPr sz="3300" kern="1200">
          <a:solidFill>
            <a:schemeClr val="tx1"/>
          </a:solidFill>
          <a:latin typeface="Gilroy Heavy Italic" panose="00000A00000000000000" pitchFamily="50" charset="0"/>
          <a:ea typeface="Gilroy Heavy Italic" panose="00000A00000000000000" pitchFamily="50" charset="0"/>
          <a:cs typeface="+mj-cs"/>
        </a:defRPr>
      </a:lvl1pPr>
    </p:titleStyle>
    <p:bodyStyle>
      <a:lvl1pPr marL="0" indent="0" algn="ctr" defTabSz="914400" rtl="0" eaLnBrk="1" latinLnBrk="0" hangingPunct="1">
        <a:lnSpc>
          <a:spcPct val="100000"/>
        </a:lnSpc>
        <a:spcBef>
          <a:spcPts val="1000"/>
        </a:spcBef>
        <a:buFontTx/>
        <a:buNone/>
        <a:defRPr sz="1200" kern="1200" spc="100" baseline="0">
          <a:solidFill>
            <a:schemeClr val="tx1"/>
          </a:solidFill>
          <a:latin typeface="Open Sans Semibold" panose="020B0706030804020204" pitchFamily="34" charset="0"/>
          <a:ea typeface="Open Sans Semibold" panose="020B0706030804020204" pitchFamily="34" charset="0"/>
          <a:cs typeface="Open Sans Semibold" panose="020B0706030804020204" pitchFamily="34" charset="0"/>
        </a:defRPr>
      </a:lvl1pPr>
      <a:lvl2pPr marL="685800" indent="-228600" algn="ctr" defTabSz="914400" rtl="0" eaLnBrk="1" latinLnBrk="0" hangingPunct="1">
        <a:lnSpc>
          <a:spcPct val="100000"/>
        </a:lnSpc>
        <a:spcBef>
          <a:spcPts val="500"/>
        </a:spcBef>
        <a:buFont typeface="Arial" panose="020B0604020202020204" pitchFamily="34" charset="0"/>
        <a:buChar char="•"/>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2pPr>
      <a:lvl3pPr marL="1143000" indent="-228600" algn="ctr" defTabSz="914400" rtl="0" eaLnBrk="1" latinLnBrk="0" hangingPunct="1">
        <a:lnSpc>
          <a:spcPct val="100000"/>
        </a:lnSpc>
        <a:spcBef>
          <a:spcPts val="500"/>
        </a:spcBef>
        <a:buFont typeface="Arial" panose="020B0604020202020204" pitchFamily="34" charset="0"/>
        <a:buChar char="•"/>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3pPr>
      <a:lvl4pPr marL="1600200" indent="-228600" algn="ctr" defTabSz="914400" rtl="0" eaLnBrk="1" latinLnBrk="0" hangingPunct="1">
        <a:lnSpc>
          <a:spcPct val="100000"/>
        </a:lnSpc>
        <a:spcBef>
          <a:spcPts val="500"/>
        </a:spcBef>
        <a:buFont typeface="Arial" panose="020B0604020202020204" pitchFamily="34" charset="0"/>
        <a:buChar char="•"/>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4pPr>
      <a:lvl5pPr marL="2057400" indent="-228600" algn="ctr" defTabSz="914400" rtl="0" eaLnBrk="1" latinLnBrk="0" hangingPunct="1">
        <a:lnSpc>
          <a:spcPct val="100000"/>
        </a:lnSpc>
        <a:spcBef>
          <a:spcPts val="500"/>
        </a:spcBef>
        <a:buFont typeface="Arial" panose="020B0604020202020204" pitchFamily="34" charset="0"/>
        <a:buChar char="•"/>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7.emf"/></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https://eur-lex.europa.eu/legal-content/DE/TXT/PDF/?uri=CELEX:52020DC0065" TargetMode="Externa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1.xml"/><Relationship Id="rId5" Type="http://schemas.openxmlformats.org/officeDocument/2006/relationships/image" Target="../media/image6.png"/><Relationship Id="rId4" Type="http://schemas.microsoft.com/office/2007/relationships/hdphoto" Target="../media/hdphoto1.wdp"/></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close up of a colorful background&#10;&#10;Description automatically generated">
            <a:extLst>
              <a:ext uri="{FF2B5EF4-FFF2-40B4-BE49-F238E27FC236}">
                <a16:creationId xmlns:a16="http://schemas.microsoft.com/office/drawing/2014/main" id="{5405613C-0A3D-53B6-4A24-96707CF80E15}"/>
              </a:ext>
            </a:extLst>
          </p:cNvPr>
          <p:cNvPicPr>
            <a:picLocks noChangeAspect="1"/>
          </p:cNvPicPr>
          <p:nvPr/>
        </p:nvPicPr>
        <p:blipFill>
          <a:blip r:embed="rId3"/>
          <a:stretch>
            <a:fillRect/>
          </a:stretch>
        </p:blipFill>
        <p:spPr>
          <a:xfrm>
            <a:off x="0" y="0"/>
            <a:ext cx="12192000" cy="6858000"/>
          </a:xfrm>
          <a:prstGeom prst="rect">
            <a:avLst/>
          </a:prstGeom>
        </p:spPr>
      </p:pic>
      <p:sp>
        <p:nvSpPr>
          <p:cNvPr id="6" name="TextBox 5">
            <a:extLst>
              <a:ext uri="{FF2B5EF4-FFF2-40B4-BE49-F238E27FC236}">
                <a16:creationId xmlns:a16="http://schemas.microsoft.com/office/drawing/2014/main" id="{10A8E928-347D-A598-7C39-80D69AC0A8BE}"/>
              </a:ext>
            </a:extLst>
          </p:cNvPr>
          <p:cNvSpPr txBox="1"/>
          <p:nvPr/>
        </p:nvSpPr>
        <p:spPr>
          <a:xfrm>
            <a:off x="766807" y="751344"/>
            <a:ext cx="10017149" cy="5201424"/>
          </a:xfrm>
          <a:prstGeom prst="rect">
            <a:avLst/>
          </a:prstGeom>
          <a:noFill/>
        </p:spPr>
        <p:txBody>
          <a:bodyPr wrap="square" rtlCol="0">
            <a:spAutoFit/>
          </a:bodyPr>
          <a:lstStyle/>
          <a:p>
            <a:pPr algn="l">
              <a:spcBef>
                <a:spcPts val="1200"/>
              </a:spcBef>
            </a:pPr>
            <a:endParaRPr lang="de-DE" dirty="0">
              <a:solidFill>
                <a:schemeClr val="bg1">
                  <a:lumMod val="85000"/>
                </a:schemeClr>
              </a:solidFill>
              <a:latin typeface="Gilroy" panose="00000500000000000000" pitchFamily="50" charset="0"/>
            </a:endParaRPr>
          </a:p>
          <a:p>
            <a:pPr algn="l">
              <a:spcBef>
                <a:spcPts val="1200"/>
              </a:spcBef>
            </a:pPr>
            <a:r>
              <a:rPr lang="de-DE" sz="3600" dirty="0">
                <a:solidFill>
                  <a:schemeClr val="bg1"/>
                </a:solidFill>
                <a:latin typeface="Gilroy Bold" panose="00000800000000000000" pitchFamily="50" charset="0"/>
              </a:rPr>
              <a:t>Prüfungsschema KI-Verordnung</a:t>
            </a:r>
          </a:p>
          <a:p>
            <a:pPr algn="l">
              <a:spcBef>
                <a:spcPts val="1200"/>
              </a:spcBef>
            </a:pPr>
            <a:endParaRPr lang="de-DE" sz="3600" dirty="0">
              <a:solidFill>
                <a:schemeClr val="bg1"/>
              </a:solidFill>
              <a:latin typeface="Gilroy Bold" panose="00000800000000000000" pitchFamily="50" charset="0"/>
            </a:endParaRPr>
          </a:p>
          <a:p>
            <a:pPr algn="l">
              <a:spcBef>
                <a:spcPts val="1200"/>
              </a:spcBef>
            </a:pPr>
            <a:endParaRPr lang="de-DE" dirty="0">
              <a:solidFill>
                <a:schemeClr val="bg1"/>
              </a:solidFill>
              <a:latin typeface="Gilroy" panose="00000500000000000000" pitchFamily="50" charset="0"/>
            </a:endParaRPr>
          </a:p>
          <a:p>
            <a:pPr algn="l">
              <a:spcBef>
                <a:spcPts val="1200"/>
              </a:spcBef>
            </a:pPr>
            <a:endParaRPr lang="de-DE" sz="2400" dirty="0">
              <a:solidFill>
                <a:schemeClr val="bg1"/>
              </a:solidFill>
              <a:latin typeface="Gilroy" panose="00000500000000000000" pitchFamily="50" charset="0"/>
            </a:endParaRPr>
          </a:p>
          <a:p>
            <a:pPr algn="l">
              <a:spcBef>
                <a:spcPts val="1200"/>
              </a:spcBef>
            </a:pPr>
            <a:endParaRPr lang="de-DE" sz="2400" dirty="0">
              <a:solidFill>
                <a:schemeClr val="bg1"/>
              </a:solidFill>
              <a:latin typeface="Gilroy" panose="00000500000000000000" pitchFamily="50" charset="0"/>
            </a:endParaRPr>
          </a:p>
          <a:p>
            <a:pPr algn="l">
              <a:spcBef>
                <a:spcPts val="1200"/>
              </a:spcBef>
            </a:pPr>
            <a:endParaRPr lang="de-DE" sz="2400" dirty="0">
              <a:solidFill>
                <a:schemeClr val="bg1"/>
              </a:solidFill>
              <a:latin typeface="Gilroy" panose="00000500000000000000" pitchFamily="50" charset="0"/>
            </a:endParaRPr>
          </a:p>
          <a:p>
            <a:pPr algn="l">
              <a:spcBef>
                <a:spcPts val="1200"/>
              </a:spcBef>
            </a:pPr>
            <a:endParaRPr lang="de-DE" sz="2400" dirty="0">
              <a:solidFill>
                <a:schemeClr val="bg1"/>
              </a:solidFill>
              <a:latin typeface="Gilroy" panose="00000500000000000000" pitchFamily="50" charset="0"/>
            </a:endParaRPr>
          </a:p>
          <a:p>
            <a:pPr algn="l">
              <a:spcBef>
                <a:spcPts val="1200"/>
              </a:spcBef>
            </a:pPr>
            <a:r>
              <a:rPr lang="de-DE" sz="2000" dirty="0">
                <a:solidFill>
                  <a:schemeClr val="bg1"/>
                </a:solidFill>
                <a:latin typeface="Gilroy Bold" panose="00000800000000000000" pitchFamily="50" charset="0"/>
              </a:rPr>
              <a:t>Daniela Seegel</a:t>
            </a:r>
          </a:p>
          <a:p>
            <a:pPr algn="l">
              <a:spcBef>
                <a:spcPts val="1200"/>
              </a:spcBef>
            </a:pPr>
            <a:r>
              <a:rPr lang="de-DE" dirty="0">
                <a:solidFill>
                  <a:schemeClr val="bg1"/>
                </a:solidFill>
                <a:latin typeface="Gilroy" panose="00000500000000000000" pitchFamily="50" charset="0"/>
              </a:rPr>
              <a:t>Januar 2025</a:t>
            </a:r>
            <a:endParaRPr lang="de-DE" sz="2400" dirty="0">
              <a:solidFill>
                <a:schemeClr val="bg1"/>
              </a:solidFill>
              <a:latin typeface="Gilroy" panose="00000500000000000000" pitchFamily="50" charset="0"/>
            </a:endParaRPr>
          </a:p>
        </p:txBody>
      </p:sp>
      <p:sp>
        <p:nvSpPr>
          <p:cNvPr id="1583" name="Titel 3">
            <a:extLst>
              <a:ext uri="{FF2B5EF4-FFF2-40B4-BE49-F238E27FC236}">
                <a16:creationId xmlns:a16="http://schemas.microsoft.com/office/drawing/2014/main" id="{73AC39F1-429B-6802-CEFB-5C3167A0BB3D}"/>
              </a:ext>
            </a:extLst>
          </p:cNvPr>
          <p:cNvSpPr txBox="1">
            <a:spLocks/>
          </p:cNvSpPr>
          <p:nvPr/>
        </p:nvSpPr>
        <p:spPr>
          <a:xfrm>
            <a:off x="5181517" y="5992424"/>
            <a:ext cx="6694461" cy="707886"/>
          </a:xfrm>
          <a:prstGeom prst="rect">
            <a:avLst/>
          </a:prstGeom>
          <a:noFill/>
        </p:spPr>
        <p:txBody>
          <a:bodyPr vert="horz" wrap="none" lIns="91440" tIns="45720" rIns="91440" bIns="45720" rtlCol="0" anchor="ctr">
            <a:noAutofit/>
          </a:bodyPr>
          <a:lstStyle>
            <a:lvl1pPr algn="ctr" defTabSz="914400" rtl="0" eaLnBrk="1" latinLnBrk="0" hangingPunct="1">
              <a:lnSpc>
                <a:spcPct val="100000"/>
              </a:lnSpc>
              <a:spcBef>
                <a:spcPct val="0"/>
              </a:spcBef>
              <a:buNone/>
              <a:defRPr lang="en-US" sz="3600" kern="1200" spc="100" baseline="0" dirty="0">
                <a:solidFill>
                  <a:schemeClr val="bg1"/>
                </a:solidFill>
                <a:latin typeface="Gilroy Bold" panose="00000800000000000000" pitchFamily="50" charset="0"/>
                <a:ea typeface="+mn-ea"/>
                <a:cs typeface="+mn-cs"/>
              </a:defRPr>
            </a:lvl1pPr>
          </a:lstStyle>
          <a:p>
            <a:pPr algn="r">
              <a:spcBef>
                <a:spcPts val="1800"/>
              </a:spcBef>
            </a:pPr>
            <a:r>
              <a:rPr lang="de-DE" sz="2800" dirty="0"/>
              <a:t>cloud ahead</a:t>
            </a:r>
            <a:endParaRPr lang="en-DE" sz="2800" b="1" dirty="0">
              <a:latin typeface="Gilroy Bold" panose="00000500000000000000" pitchFamily="50" charset="0"/>
            </a:endParaRPr>
          </a:p>
        </p:txBody>
      </p:sp>
    </p:spTree>
    <p:extLst>
      <p:ext uri="{BB962C8B-B14F-4D97-AF65-F5344CB8AC3E}">
        <p14:creationId xmlns:p14="http://schemas.microsoft.com/office/powerpoint/2010/main" val="248274414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008DB52-55BA-5DCB-A342-FB4E913DE241}"/>
            </a:ext>
          </a:extLst>
        </p:cNvPr>
        <p:cNvGrpSpPr/>
        <p:nvPr/>
      </p:nvGrpSpPr>
      <p:grpSpPr>
        <a:xfrm>
          <a:off x="0" y="0"/>
          <a:ext cx="0" cy="0"/>
          <a:chOff x="0" y="0"/>
          <a:chExt cx="0" cy="0"/>
        </a:xfrm>
      </p:grpSpPr>
      <p:pic>
        <p:nvPicPr>
          <p:cNvPr id="3" name="Picture 2">
            <a:extLst>
              <a:ext uri="{FF2B5EF4-FFF2-40B4-BE49-F238E27FC236}">
                <a16:creationId xmlns:a16="http://schemas.microsoft.com/office/drawing/2014/main" id="{D94D5CC6-6DB2-5E5C-43CC-B9BEC35441E4}"/>
              </a:ext>
            </a:extLst>
          </p:cNvPr>
          <p:cNvPicPr>
            <a:picLocks noChangeAspect="1"/>
          </p:cNvPicPr>
          <p:nvPr/>
        </p:nvPicPr>
        <p:blipFill>
          <a:blip r:embed="rId3"/>
          <a:stretch>
            <a:fillRect/>
          </a:stretch>
        </p:blipFill>
        <p:spPr>
          <a:xfrm>
            <a:off x="9579094" y="1690303"/>
            <a:ext cx="2401863" cy="4922867"/>
          </a:xfrm>
          <a:prstGeom prst="rect">
            <a:avLst/>
          </a:prstGeom>
        </p:spPr>
      </p:pic>
      <p:sp>
        <p:nvSpPr>
          <p:cNvPr id="88" name="Rectangle 105">
            <a:extLst>
              <a:ext uri="{FF2B5EF4-FFF2-40B4-BE49-F238E27FC236}">
                <a16:creationId xmlns:a16="http://schemas.microsoft.com/office/drawing/2014/main" id="{3F3D4098-4412-FDF2-AD75-DB3A88CD6DB1}"/>
              </a:ext>
            </a:extLst>
          </p:cNvPr>
          <p:cNvSpPr/>
          <p:nvPr/>
        </p:nvSpPr>
        <p:spPr>
          <a:xfrm>
            <a:off x="1101436" y="1863967"/>
            <a:ext cx="7620102" cy="3707298"/>
          </a:xfrm>
          <a:prstGeom prst="rect">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400" dirty="0">
              <a:solidFill>
                <a:srgbClr val="013453"/>
              </a:solidFill>
              <a:latin typeface="Gilroy" panose="00000500000000000000" pitchFamily="50" charset="0"/>
              <a:ea typeface="Open Sans" panose="020B0606030504020204" pitchFamily="34" charset="0"/>
              <a:cs typeface="Open Sans" panose="020B0606030504020204" pitchFamily="34" charset="0"/>
            </a:endParaRPr>
          </a:p>
        </p:txBody>
      </p:sp>
      <p:pic>
        <p:nvPicPr>
          <p:cNvPr id="87" name="Grafik 86">
            <a:extLst>
              <a:ext uri="{FF2B5EF4-FFF2-40B4-BE49-F238E27FC236}">
                <a16:creationId xmlns:a16="http://schemas.microsoft.com/office/drawing/2014/main" id="{98DDDA88-D56D-EBBC-82EC-2D0A0F15B48F}"/>
              </a:ext>
            </a:extLst>
          </p:cNvPr>
          <p:cNvPicPr>
            <a:picLocks noChangeAspect="1"/>
          </p:cNvPicPr>
          <p:nvPr/>
        </p:nvPicPr>
        <p:blipFill>
          <a:blip r:embed="rId4"/>
          <a:stretch>
            <a:fillRect/>
          </a:stretch>
        </p:blipFill>
        <p:spPr>
          <a:xfrm>
            <a:off x="1480331" y="2206957"/>
            <a:ext cx="6770806" cy="3099173"/>
          </a:xfrm>
          <a:prstGeom prst="rect">
            <a:avLst/>
          </a:prstGeom>
        </p:spPr>
      </p:pic>
      <p:sp>
        <p:nvSpPr>
          <p:cNvPr id="2" name="Title 1">
            <a:extLst>
              <a:ext uri="{FF2B5EF4-FFF2-40B4-BE49-F238E27FC236}">
                <a16:creationId xmlns:a16="http://schemas.microsoft.com/office/drawing/2014/main" id="{5757D038-0889-C6DE-B265-28DC6912A6C9}"/>
              </a:ext>
            </a:extLst>
          </p:cNvPr>
          <p:cNvSpPr>
            <a:spLocks noGrp="1"/>
          </p:cNvSpPr>
          <p:nvPr>
            <p:ph type="title"/>
          </p:nvPr>
        </p:nvSpPr>
        <p:spPr>
          <a:xfrm>
            <a:off x="299068" y="413614"/>
            <a:ext cx="10688452" cy="787400"/>
          </a:xfrm>
        </p:spPr>
        <p:txBody>
          <a:bodyPr>
            <a:normAutofit/>
          </a:bodyPr>
          <a:lstStyle/>
          <a:p>
            <a:r>
              <a:rPr lang="de-DE" sz="2800" dirty="0">
                <a:solidFill>
                  <a:srgbClr val="013453"/>
                </a:solidFill>
                <a:cs typeface="Arial" panose="020B0604020202020204" pitchFamily="34" charset="0"/>
              </a:rPr>
              <a:t>Ist es ein Hochrisiko-KI-System? </a:t>
            </a:r>
            <a:r>
              <a:rPr lang="de-DE" sz="2000" dirty="0">
                <a:solidFill>
                  <a:srgbClr val="013453"/>
                </a:solidFill>
                <a:latin typeface="Gilroy" panose="00000500000000000000" pitchFamily="50" charset="0"/>
                <a:cs typeface="Arial" panose="020B0604020202020204" pitchFamily="34" charset="0"/>
              </a:rPr>
              <a:t>(Besonderheiten und Ausnahmen)</a:t>
            </a:r>
            <a:endParaRPr lang="de-DE" sz="2800" dirty="0">
              <a:solidFill>
                <a:srgbClr val="013453"/>
              </a:solidFill>
              <a:latin typeface="Gilroy" panose="00000500000000000000" pitchFamily="50" charset="0"/>
              <a:cs typeface="Arial" panose="020B0604020202020204" pitchFamily="34" charset="0"/>
            </a:endParaRPr>
          </a:p>
        </p:txBody>
      </p:sp>
      <p:sp>
        <p:nvSpPr>
          <p:cNvPr id="107" name="Speech Bubble: Rectangle 106">
            <a:extLst>
              <a:ext uri="{FF2B5EF4-FFF2-40B4-BE49-F238E27FC236}">
                <a16:creationId xmlns:a16="http://schemas.microsoft.com/office/drawing/2014/main" id="{4BE9D6AA-C954-E52C-EA3E-DAC2A531E492}"/>
              </a:ext>
            </a:extLst>
          </p:cNvPr>
          <p:cNvSpPr/>
          <p:nvPr/>
        </p:nvSpPr>
        <p:spPr>
          <a:xfrm>
            <a:off x="4436752" y="1450838"/>
            <a:ext cx="4444558" cy="1413512"/>
          </a:xfrm>
          <a:prstGeom prst="wedgeRectCallout">
            <a:avLst>
              <a:gd name="adj1" fmla="val -59873"/>
              <a:gd name="adj2" fmla="val 49823"/>
            </a:avLst>
          </a:prstGeom>
          <a:solidFill>
            <a:schemeClr val="bg1">
              <a:lumMod val="95000"/>
            </a:schemeClr>
          </a:solidFill>
          <a:ln>
            <a:solidFill>
              <a:schemeClr val="bg1">
                <a:lumMod val="75000"/>
              </a:schemeClr>
            </a:solid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216000" rtlCol="0" anchor="ctr"/>
          <a:lstStyle/>
          <a:p>
            <a:pPr algn="ctr">
              <a:spcBef>
                <a:spcPts val="600"/>
              </a:spcBef>
            </a:pPr>
            <a:r>
              <a:rPr lang="de-DE" sz="1400" dirty="0">
                <a:solidFill>
                  <a:srgbClr val="013453"/>
                </a:solidFill>
                <a:latin typeface="Gilroy Bold" panose="00000800000000000000" pitchFamily="50" charset="0"/>
                <a:ea typeface="Open Sans" panose="020B0606030504020204" pitchFamily="34" charset="0"/>
                <a:cs typeface="Open Sans" panose="020B0606030504020204" pitchFamily="34" charset="0"/>
              </a:rPr>
              <a:t>Ausnahme gem. Anhang I Abschnitt B</a:t>
            </a:r>
          </a:p>
          <a:p>
            <a:pPr>
              <a:spcBef>
                <a:spcPts val="600"/>
              </a:spcBef>
            </a:pPr>
            <a:r>
              <a:rPr lang="de-DE" sz="1200" dirty="0">
                <a:solidFill>
                  <a:srgbClr val="013453"/>
                </a:solidFill>
                <a:latin typeface="Gilroy Bold" panose="00000800000000000000" pitchFamily="50" charset="0"/>
                <a:ea typeface="Open Sans" panose="020B0606030504020204" pitchFamily="34" charset="0"/>
                <a:cs typeface="Open Sans" panose="020B0606030504020204" pitchFamily="34" charset="0"/>
              </a:rPr>
              <a:t>Wenn eine Vorschrift des Anhang I Abschnitt B einschlägig ist … </a:t>
            </a:r>
            <a:r>
              <a:rPr lang="de-DE" sz="1200" dirty="0">
                <a:solidFill>
                  <a:srgbClr val="013453"/>
                </a:solidFill>
                <a:latin typeface="Gilroy" panose="00000500000000000000" pitchFamily="50" charset="0"/>
                <a:ea typeface="Open Sans" panose="020B0606030504020204" pitchFamily="34" charset="0"/>
                <a:cs typeface="Open Sans" panose="020B0606030504020204" pitchFamily="34" charset="0"/>
              </a:rPr>
              <a:t>(Bsp. Sicherheit in der zivilen Luftfahrt, Nr. 13), dann gilt das KI-System zwar als Hochrisiko-KI-System, es sind aber lediglich Art. 6 Abs. 1, Art. 102 bis 109 und Art. 112 anwendbar. </a:t>
            </a:r>
          </a:p>
        </p:txBody>
      </p:sp>
      <p:sp>
        <p:nvSpPr>
          <p:cNvPr id="121" name="Speech Bubble: Rectangle 120">
            <a:extLst>
              <a:ext uri="{FF2B5EF4-FFF2-40B4-BE49-F238E27FC236}">
                <a16:creationId xmlns:a16="http://schemas.microsoft.com/office/drawing/2014/main" id="{D06F89F0-2A88-5BF9-2179-66D181E219F0}"/>
              </a:ext>
            </a:extLst>
          </p:cNvPr>
          <p:cNvSpPr/>
          <p:nvPr/>
        </p:nvSpPr>
        <p:spPr>
          <a:xfrm>
            <a:off x="806630" y="4164296"/>
            <a:ext cx="4569945" cy="2083770"/>
          </a:xfrm>
          <a:prstGeom prst="wedgeRectCallout">
            <a:avLst>
              <a:gd name="adj1" fmla="val -5626"/>
              <a:gd name="adj2" fmla="val -65336"/>
            </a:avLst>
          </a:prstGeom>
          <a:solidFill>
            <a:schemeClr val="bg1">
              <a:lumMod val="95000"/>
            </a:schemeClr>
          </a:solidFill>
          <a:ln>
            <a:solidFill>
              <a:schemeClr val="bg1">
                <a:lumMod val="75000"/>
              </a:schemeClr>
            </a:solid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Bef>
                <a:spcPts val="600"/>
              </a:spcBef>
            </a:pPr>
            <a:r>
              <a:rPr lang="de-DE" sz="1400" b="1" dirty="0">
                <a:solidFill>
                  <a:srgbClr val="013453"/>
                </a:solidFill>
                <a:latin typeface="Gilroy Bold" panose="00000800000000000000" pitchFamily="50" charset="0"/>
                <a:ea typeface="Open Sans" panose="020B0606030504020204" pitchFamily="34" charset="0"/>
                <a:cs typeface="Open Sans" panose="020B0606030504020204" pitchFamily="34" charset="0"/>
              </a:rPr>
              <a:t>Ausnahmsweise kein Hochrisiko-KI-System gem. Abs. 2, wenn Abs. 3 erfüllt ist:</a:t>
            </a:r>
          </a:p>
          <a:p>
            <a:pPr marL="174625" indent="-174625">
              <a:spcBef>
                <a:spcPts val="600"/>
              </a:spcBef>
              <a:buFont typeface="Arial" panose="020B0604020202020204" pitchFamily="34" charset="0"/>
              <a:buChar char="•"/>
            </a:pPr>
            <a:r>
              <a:rPr lang="de-DE" sz="1200" dirty="0">
                <a:solidFill>
                  <a:srgbClr val="013453"/>
                </a:solidFill>
                <a:latin typeface="Gilroy" panose="00000500000000000000" pitchFamily="50" charset="0"/>
                <a:ea typeface="Open Sans" panose="020B0606030504020204" pitchFamily="34" charset="0"/>
                <a:cs typeface="Open Sans" panose="020B0606030504020204" pitchFamily="34" charset="0"/>
              </a:rPr>
              <a:t>Kein erhebliches Risiko der Beeinträchtigung in Bezug auf die Gesundheit, Sicherheit oder Grundrechte natürlicher Personen birgt, indem es unter anderem nicht das Ergebnis der Entscheidungsfindung wesentlich beeinflusst. </a:t>
            </a:r>
          </a:p>
          <a:p>
            <a:pPr marL="174625" indent="-174625">
              <a:spcBef>
                <a:spcPts val="600"/>
              </a:spcBef>
              <a:buFont typeface="Arial" panose="020B0604020202020204" pitchFamily="34" charset="0"/>
              <a:buChar char="•"/>
            </a:pPr>
            <a:r>
              <a:rPr lang="de-DE" sz="1200" dirty="0">
                <a:solidFill>
                  <a:srgbClr val="013453"/>
                </a:solidFill>
                <a:latin typeface="Gilroy" panose="00000500000000000000" pitchFamily="50" charset="0"/>
                <a:ea typeface="Open Sans" panose="020B0606030504020204" pitchFamily="34" charset="0"/>
                <a:cs typeface="Open Sans" panose="020B0606030504020204" pitchFamily="34" charset="0"/>
              </a:rPr>
              <a:t>Dies ist der Fall, wenn einer der Bedingungen gem. Abs. 3 a)–d) erfüllt ist. </a:t>
            </a:r>
          </a:p>
        </p:txBody>
      </p:sp>
      <p:sp>
        <p:nvSpPr>
          <p:cNvPr id="54" name="Rectangle 53">
            <a:extLst>
              <a:ext uri="{FF2B5EF4-FFF2-40B4-BE49-F238E27FC236}">
                <a16:creationId xmlns:a16="http://schemas.microsoft.com/office/drawing/2014/main" id="{236D3509-8F53-BBA2-F05A-322FA1F2D79D}"/>
              </a:ext>
            </a:extLst>
          </p:cNvPr>
          <p:cNvSpPr/>
          <p:nvPr/>
        </p:nvSpPr>
        <p:spPr>
          <a:xfrm>
            <a:off x="9436100" y="2864350"/>
            <a:ext cx="2557034" cy="3798730"/>
          </a:xfrm>
          <a:prstGeom prst="rect">
            <a:avLst/>
          </a:prstGeom>
          <a:solidFill>
            <a:schemeClr val="bg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400" dirty="0">
              <a:solidFill>
                <a:srgbClr val="013453"/>
              </a:solidFill>
              <a:latin typeface="Gilroy" panose="00000500000000000000" pitchFamily="50" charset="0"/>
              <a:ea typeface="Open Sans" panose="020B0606030504020204" pitchFamily="34" charset="0"/>
              <a:cs typeface="Open Sans" panose="020B0606030504020204" pitchFamily="34" charset="0"/>
            </a:endParaRPr>
          </a:p>
        </p:txBody>
      </p:sp>
      <p:sp>
        <p:nvSpPr>
          <p:cNvPr id="55" name="Rectangle 54">
            <a:extLst>
              <a:ext uri="{FF2B5EF4-FFF2-40B4-BE49-F238E27FC236}">
                <a16:creationId xmlns:a16="http://schemas.microsoft.com/office/drawing/2014/main" id="{DA4BC041-28F3-910B-D3AB-A13A9085CEFF}"/>
              </a:ext>
            </a:extLst>
          </p:cNvPr>
          <p:cNvSpPr/>
          <p:nvPr/>
        </p:nvSpPr>
        <p:spPr>
          <a:xfrm>
            <a:off x="9595524" y="1640393"/>
            <a:ext cx="2461330" cy="867857"/>
          </a:xfrm>
          <a:prstGeom prst="rect">
            <a:avLst/>
          </a:prstGeom>
          <a:solidFill>
            <a:schemeClr val="bg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400" dirty="0">
              <a:solidFill>
                <a:srgbClr val="013453"/>
              </a:solidFill>
              <a:latin typeface="Gilroy" panose="00000500000000000000" pitchFamily="50" charset="0"/>
              <a:ea typeface="Open Sans" panose="020B0606030504020204" pitchFamily="34" charset="0"/>
              <a:cs typeface="Open Sans" panose="020B0606030504020204" pitchFamily="34" charset="0"/>
            </a:endParaRPr>
          </a:p>
        </p:txBody>
      </p:sp>
      <p:sp>
        <p:nvSpPr>
          <p:cNvPr id="72" name="Arrow: Pentagon 71">
            <a:extLst>
              <a:ext uri="{FF2B5EF4-FFF2-40B4-BE49-F238E27FC236}">
                <a16:creationId xmlns:a16="http://schemas.microsoft.com/office/drawing/2014/main" id="{D74D3B79-0BDB-7B8C-AB9A-063C020BC127}"/>
              </a:ext>
            </a:extLst>
          </p:cNvPr>
          <p:cNvSpPr/>
          <p:nvPr/>
        </p:nvSpPr>
        <p:spPr>
          <a:xfrm>
            <a:off x="9802242" y="2484589"/>
            <a:ext cx="2178715" cy="364279"/>
          </a:xfrm>
          <a:custGeom>
            <a:avLst/>
            <a:gdLst>
              <a:gd name="connsiteX0" fmla="*/ 0 w 2178715"/>
              <a:gd name="connsiteY0" fmla="*/ 0 h 364279"/>
              <a:gd name="connsiteX1" fmla="*/ 522892 w 2178715"/>
              <a:gd name="connsiteY1" fmla="*/ 0 h 364279"/>
              <a:gd name="connsiteX2" fmla="*/ 1067570 w 2178715"/>
              <a:gd name="connsiteY2" fmla="*/ 0 h 364279"/>
              <a:gd name="connsiteX3" fmla="*/ 1590462 w 2178715"/>
              <a:gd name="connsiteY3" fmla="*/ 0 h 364279"/>
              <a:gd name="connsiteX4" fmla="*/ 2178715 w 2178715"/>
              <a:gd name="connsiteY4" fmla="*/ 0 h 364279"/>
              <a:gd name="connsiteX5" fmla="*/ 2178715 w 2178715"/>
              <a:gd name="connsiteY5" fmla="*/ 182140 h 364279"/>
              <a:gd name="connsiteX6" fmla="*/ 2178715 w 2178715"/>
              <a:gd name="connsiteY6" fmla="*/ 364279 h 364279"/>
              <a:gd name="connsiteX7" fmla="*/ 1699398 w 2178715"/>
              <a:gd name="connsiteY7" fmla="*/ 364279 h 364279"/>
              <a:gd name="connsiteX8" fmla="*/ 1220080 w 2178715"/>
              <a:gd name="connsiteY8" fmla="*/ 364279 h 364279"/>
              <a:gd name="connsiteX9" fmla="*/ 675402 w 2178715"/>
              <a:gd name="connsiteY9" fmla="*/ 364279 h 364279"/>
              <a:gd name="connsiteX10" fmla="*/ 0 w 2178715"/>
              <a:gd name="connsiteY10" fmla="*/ 364279 h 364279"/>
              <a:gd name="connsiteX11" fmla="*/ 0 w 2178715"/>
              <a:gd name="connsiteY11" fmla="*/ 0 h 3642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178715" h="364279" extrusionOk="0">
                <a:moveTo>
                  <a:pt x="0" y="0"/>
                </a:moveTo>
                <a:cubicBezTo>
                  <a:pt x="209013" y="-25037"/>
                  <a:pt x="359553" y="-3459"/>
                  <a:pt x="522892" y="0"/>
                </a:cubicBezTo>
                <a:cubicBezTo>
                  <a:pt x="686231" y="3459"/>
                  <a:pt x="814011" y="13764"/>
                  <a:pt x="1067570" y="0"/>
                </a:cubicBezTo>
                <a:cubicBezTo>
                  <a:pt x="1321129" y="-13764"/>
                  <a:pt x="1457015" y="14568"/>
                  <a:pt x="1590462" y="0"/>
                </a:cubicBezTo>
                <a:cubicBezTo>
                  <a:pt x="1723909" y="-14568"/>
                  <a:pt x="1941131" y="9794"/>
                  <a:pt x="2178715" y="0"/>
                </a:cubicBezTo>
                <a:cubicBezTo>
                  <a:pt x="2183754" y="84449"/>
                  <a:pt x="2179583" y="104994"/>
                  <a:pt x="2178715" y="182140"/>
                </a:cubicBezTo>
                <a:cubicBezTo>
                  <a:pt x="2172535" y="242108"/>
                  <a:pt x="2178015" y="301996"/>
                  <a:pt x="2178715" y="364279"/>
                </a:cubicBezTo>
                <a:cubicBezTo>
                  <a:pt x="2048524" y="379273"/>
                  <a:pt x="1892315" y="383749"/>
                  <a:pt x="1699398" y="364279"/>
                </a:cubicBezTo>
                <a:cubicBezTo>
                  <a:pt x="1506481" y="344809"/>
                  <a:pt x="1384728" y="366134"/>
                  <a:pt x="1220080" y="364279"/>
                </a:cubicBezTo>
                <a:cubicBezTo>
                  <a:pt x="1055432" y="362424"/>
                  <a:pt x="895030" y="351152"/>
                  <a:pt x="675402" y="364279"/>
                </a:cubicBezTo>
                <a:cubicBezTo>
                  <a:pt x="455774" y="377406"/>
                  <a:pt x="232959" y="391302"/>
                  <a:pt x="0" y="364279"/>
                </a:cubicBezTo>
                <a:cubicBezTo>
                  <a:pt x="2827" y="191784"/>
                  <a:pt x="8948" y="78933"/>
                  <a:pt x="0" y="0"/>
                </a:cubicBezTo>
                <a:close/>
              </a:path>
            </a:pathLst>
          </a:custGeom>
          <a:noFill/>
          <a:ln w="38100">
            <a:gradFill>
              <a:gsLst>
                <a:gs pos="0">
                  <a:srgbClr val="48BBD0"/>
                </a:gs>
                <a:gs pos="100000">
                  <a:srgbClr val="36C781"/>
                </a:gs>
              </a:gsLst>
              <a:lin ang="3600000" scaled="0"/>
            </a:gradFill>
            <a:extLst>
              <a:ext uri="{C807C97D-BFC1-408E-A445-0C87EB9F89A2}">
                <ask:lineSketchStyleProps xmlns:ask="http://schemas.microsoft.com/office/drawing/2018/sketchyshapes" sd="373046480">
                  <a:prstGeom prst="homePlate">
                    <a:avLst>
                      <a:gd name="adj" fmla="val 0"/>
                    </a:avLst>
                  </a:prstGeom>
                  <ask:type>
                    <ask:lineSketchFreehand/>
                  </ask:type>
                </ask:lineSketchStyleProps>
              </a:ext>
            </a:extLs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b="1" dirty="0">
              <a:solidFill>
                <a:schemeClr val="bg1"/>
              </a:solidFill>
              <a:latin typeface="Gilroy Bold" panose="00000800000000000000" pitchFamily="50" charset="0"/>
              <a:cs typeface="Poppins" panose="00000500000000000000" pitchFamily="2" charset="0"/>
            </a:endParaRPr>
          </a:p>
        </p:txBody>
      </p:sp>
    </p:spTree>
    <p:extLst>
      <p:ext uri="{BB962C8B-B14F-4D97-AF65-F5344CB8AC3E}">
        <p14:creationId xmlns:p14="http://schemas.microsoft.com/office/powerpoint/2010/main" val="209058278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0A94DF9-8BF2-E7AC-7D13-7E695C0922F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155BF0D-51E6-FD5B-1A2B-37912E37C4B7}"/>
              </a:ext>
            </a:extLst>
          </p:cNvPr>
          <p:cNvSpPr>
            <a:spLocks noGrp="1"/>
          </p:cNvSpPr>
          <p:nvPr>
            <p:ph type="title"/>
          </p:nvPr>
        </p:nvSpPr>
        <p:spPr>
          <a:xfrm>
            <a:off x="299068" y="413614"/>
            <a:ext cx="10688452" cy="787400"/>
          </a:xfrm>
        </p:spPr>
        <p:txBody>
          <a:bodyPr>
            <a:normAutofit/>
          </a:bodyPr>
          <a:lstStyle/>
          <a:p>
            <a:r>
              <a:rPr lang="de-DE" sz="2800" dirty="0">
                <a:solidFill>
                  <a:srgbClr val="013453"/>
                </a:solidFill>
                <a:cs typeface="Arial" panose="020B0604020202020204" pitchFamily="34" charset="0"/>
              </a:rPr>
              <a:t>Was ist bei Hochrisiko-KI-Systemen zu tun? </a:t>
            </a:r>
            <a:r>
              <a:rPr lang="de-DE" sz="2000" dirty="0">
                <a:solidFill>
                  <a:srgbClr val="013453"/>
                </a:solidFill>
                <a:latin typeface="Gilroy" panose="00000500000000000000" pitchFamily="50" charset="0"/>
                <a:ea typeface="+mn-ea"/>
                <a:cs typeface="Arial" panose="020B0604020202020204" pitchFamily="34" charset="0"/>
              </a:rPr>
              <a:t>(Einschub: KI-Akteure)</a:t>
            </a:r>
          </a:p>
        </p:txBody>
      </p:sp>
      <p:sp>
        <p:nvSpPr>
          <p:cNvPr id="12" name="Textfeld 5">
            <a:extLst>
              <a:ext uri="{FF2B5EF4-FFF2-40B4-BE49-F238E27FC236}">
                <a16:creationId xmlns:a16="http://schemas.microsoft.com/office/drawing/2014/main" id="{DFC81888-3CCC-9915-0B41-2F667B5BDA95}"/>
              </a:ext>
            </a:extLst>
          </p:cNvPr>
          <p:cNvSpPr txBox="1"/>
          <p:nvPr/>
        </p:nvSpPr>
        <p:spPr>
          <a:xfrm>
            <a:off x="749300" y="1447082"/>
            <a:ext cx="9623073" cy="307777"/>
          </a:xfrm>
          <a:prstGeom prst="rect">
            <a:avLst/>
          </a:prstGeom>
          <a:noFill/>
        </p:spPr>
        <p:txBody>
          <a:bodyPr wrap="square" lIns="0">
            <a:spAutoFit/>
          </a:bodyPr>
          <a:lstStyle>
            <a:defPPr>
              <a:defRPr lang="en-US"/>
            </a:defPPr>
            <a:lvl1pPr>
              <a:defRPr>
                <a:latin typeface="Gilroy" panose="00000500000000000000" pitchFamily="50" charset="0"/>
              </a:defRPr>
            </a:lvl1pPr>
          </a:lstStyle>
          <a:p>
            <a:r>
              <a:rPr lang="de-DE" sz="1400" dirty="0">
                <a:solidFill>
                  <a:srgbClr val="013453"/>
                </a:solidFill>
              </a:rPr>
              <a:t>Von der Rolle des KI-Akteurs ist abhängig, ob bzw. welche Pflichten er/sie zu erfüllen hat. </a:t>
            </a:r>
          </a:p>
        </p:txBody>
      </p:sp>
      <p:grpSp>
        <p:nvGrpSpPr>
          <p:cNvPr id="24" name="Gruppieren 23">
            <a:extLst>
              <a:ext uri="{FF2B5EF4-FFF2-40B4-BE49-F238E27FC236}">
                <a16:creationId xmlns:a16="http://schemas.microsoft.com/office/drawing/2014/main" id="{54E7D43F-4C66-CB91-8E5A-D12876F3851E}"/>
              </a:ext>
            </a:extLst>
          </p:cNvPr>
          <p:cNvGrpSpPr/>
          <p:nvPr/>
        </p:nvGrpSpPr>
        <p:grpSpPr>
          <a:xfrm>
            <a:off x="749300" y="1903857"/>
            <a:ext cx="10688452" cy="4365776"/>
            <a:chOff x="749300" y="1415480"/>
            <a:chExt cx="10688452" cy="4365776"/>
          </a:xfrm>
        </p:grpSpPr>
        <p:sp>
          <p:nvSpPr>
            <p:cNvPr id="3" name="Rectangle 28">
              <a:extLst>
                <a:ext uri="{FF2B5EF4-FFF2-40B4-BE49-F238E27FC236}">
                  <a16:creationId xmlns:a16="http://schemas.microsoft.com/office/drawing/2014/main" id="{F1115831-3DC8-BB9D-0727-F15009E94DA6}"/>
                </a:ext>
              </a:extLst>
            </p:cNvPr>
            <p:cNvSpPr/>
            <p:nvPr/>
          </p:nvSpPr>
          <p:spPr>
            <a:xfrm>
              <a:off x="753367" y="1706204"/>
              <a:ext cx="1391432" cy="859012"/>
            </a:xfrm>
            <a:prstGeom prst="rect">
              <a:avLst/>
            </a:prstGeom>
            <a:solidFill>
              <a:srgbClr val="38CC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400" dirty="0">
                  <a:solidFill>
                    <a:srgbClr val="013453"/>
                  </a:solidFill>
                  <a:latin typeface="Gilroy Bold" panose="00000800000000000000" pitchFamily="50" charset="0"/>
                  <a:ea typeface="Open Sans" panose="020B0606030504020204" pitchFamily="34" charset="0"/>
                  <a:cs typeface="Open Sans" panose="020B0606030504020204" pitchFamily="34" charset="0"/>
                </a:rPr>
                <a:t>Anbieter</a:t>
              </a:r>
            </a:p>
          </p:txBody>
        </p:sp>
        <p:sp>
          <p:nvSpPr>
            <p:cNvPr id="4" name="Rectangle 28">
              <a:extLst>
                <a:ext uri="{FF2B5EF4-FFF2-40B4-BE49-F238E27FC236}">
                  <a16:creationId xmlns:a16="http://schemas.microsoft.com/office/drawing/2014/main" id="{051DCFEE-DE98-69AA-58A8-4216E82BBD8C}"/>
                </a:ext>
              </a:extLst>
            </p:cNvPr>
            <p:cNvSpPr/>
            <p:nvPr/>
          </p:nvSpPr>
          <p:spPr>
            <a:xfrm>
              <a:off x="753367" y="3637153"/>
              <a:ext cx="1391432" cy="792104"/>
            </a:xfrm>
            <a:prstGeom prst="rect">
              <a:avLst/>
            </a:prstGeom>
            <a:solidFill>
              <a:srgbClr val="38CC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400" dirty="0">
                  <a:solidFill>
                    <a:srgbClr val="013453"/>
                  </a:solidFill>
                  <a:latin typeface="Gilroy Bold" panose="00000800000000000000" pitchFamily="50" charset="0"/>
                  <a:ea typeface="Open Sans" panose="020B0606030504020204" pitchFamily="34" charset="0"/>
                  <a:cs typeface="Open Sans" panose="020B0606030504020204" pitchFamily="34" charset="0"/>
                </a:rPr>
                <a:t>Betreiber</a:t>
              </a:r>
            </a:p>
          </p:txBody>
        </p:sp>
        <p:sp>
          <p:nvSpPr>
            <p:cNvPr id="5" name="Rectangle 28">
              <a:extLst>
                <a:ext uri="{FF2B5EF4-FFF2-40B4-BE49-F238E27FC236}">
                  <a16:creationId xmlns:a16="http://schemas.microsoft.com/office/drawing/2014/main" id="{68373B8B-C4E0-3E5C-FD9A-42276110B8E8}"/>
                </a:ext>
              </a:extLst>
            </p:cNvPr>
            <p:cNvSpPr/>
            <p:nvPr/>
          </p:nvSpPr>
          <p:spPr>
            <a:xfrm>
              <a:off x="753367" y="2627646"/>
              <a:ext cx="1391432" cy="943416"/>
            </a:xfrm>
            <a:prstGeom prst="rect">
              <a:avLst/>
            </a:prstGeom>
            <a:solidFill>
              <a:srgbClr val="38CC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400" dirty="0">
                  <a:solidFill>
                    <a:srgbClr val="013453"/>
                  </a:solidFill>
                  <a:latin typeface="Gilroy Bold" panose="00000800000000000000" pitchFamily="50" charset="0"/>
                  <a:ea typeface="Open Sans" panose="020B0606030504020204" pitchFamily="34" charset="0"/>
                  <a:cs typeface="Open Sans" panose="020B0606030504020204" pitchFamily="34" charset="0"/>
                </a:rPr>
                <a:t>Bevoll-mächtigter</a:t>
              </a:r>
            </a:p>
          </p:txBody>
        </p:sp>
        <p:sp>
          <p:nvSpPr>
            <p:cNvPr id="6" name="Rectangle 28">
              <a:extLst>
                <a:ext uri="{FF2B5EF4-FFF2-40B4-BE49-F238E27FC236}">
                  <a16:creationId xmlns:a16="http://schemas.microsoft.com/office/drawing/2014/main" id="{31CED596-1314-A061-D963-56DF324B988A}"/>
                </a:ext>
              </a:extLst>
            </p:cNvPr>
            <p:cNvSpPr/>
            <p:nvPr/>
          </p:nvSpPr>
          <p:spPr>
            <a:xfrm>
              <a:off x="753367" y="5268998"/>
              <a:ext cx="1391432" cy="512258"/>
            </a:xfrm>
            <a:prstGeom prst="rect">
              <a:avLst/>
            </a:prstGeom>
            <a:solidFill>
              <a:srgbClr val="38CC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400" dirty="0">
                  <a:solidFill>
                    <a:srgbClr val="013453"/>
                  </a:solidFill>
                  <a:latin typeface="Gilroy Bold" panose="00000800000000000000" pitchFamily="50" charset="0"/>
                  <a:ea typeface="Open Sans" panose="020B0606030504020204" pitchFamily="34" charset="0"/>
                  <a:cs typeface="Open Sans" panose="020B0606030504020204" pitchFamily="34" charset="0"/>
                </a:rPr>
                <a:t>Händler</a:t>
              </a:r>
            </a:p>
          </p:txBody>
        </p:sp>
        <p:sp>
          <p:nvSpPr>
            <p:cNvPr id="7" name="Rectangle 28">
              <a:extLst>
                <a:ext uri="{FF2B5EF4-FFF2-40B4-BE49-F238E27FC236}">
                  <a16:creationId xmlns:a16="http://schemas.microsoft.com/office/drawing/2014/main" id="{225AB5C2-3020-34FD-05CF-EF55D8F3B918}"/>
                </a:ext>
              </a:extLst>
            </p:cNvPr>
            <p:cNvSpPr/>
            <p:nvPr/>
          </p:nvSpPr>
          <p:spPr>
            <a:xfrm>
              <a:off x="2210671" y="1706204"/>
              <a:ext cx="949622" cy="85901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sz="1100" dirty="0">
                  <a:solidFill>
                    <a:schemeClr val="tx1"/>
                  </a:solidFill>
                  <a:latin typeface="Gilroy" panose="00000500000000000000" pitchFamily="50" charset="0"/>
                  <a:ea typeface="Open Sans" panose="020B0606030504020204" pitchFamily="34" charset="0"/>
                  <a:cs typeface="Open Sans" panose="020B0606030504020204" pitchFamily="34" charset="0"/>
                </a:rPr>
                <a:t>Art. 3 Nr. 2</a:t>
              </a:r>
            </a:p>
          </p:txBody>
        </p:sp>
        <p:sp>
          <p:nvSpPr>
            <p:cNvPr id="8" name="Rectangle 28">
              <a:extLst>
                <a:ext uri="{FF2B5EF4-FFF2-40B4-BE49-F238E27FC236}">
                  <a16:creationId xmlns:a16="http://schemas.microsoft.com/office/drawing/2014/main" id="{054F22DC-E473-9BCF-8DC5-A17FEBD80C9A}"/>
                </a:ext>
              </a:extLst>
            </p:cNvPr>
            <p:cNvSpPr/>
            <p:nvPr/>
          </p:nvSpPr>
          <p:spPr>
            <a:xfrm>
              <a:off x="3200093" y="1706204"/>
              <a:ext cx="8237659" cy="85901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sz="1050" dirty="0">
                  <a:solidFill>
                    <a:srgbClr val="013453"/>
                  </a:solidFill>
                  <a:latin typeface="Gilroy" panose="00000500000000000000" pitchFamily="50" charset="0"/>
                  <a:ea typeface="Open Sans" panose="020B0606030504020204" pitchFamily="34" charset="0"/>
                  <a:cs typeface="Open Sans" panose="020B0606030504020204" pitchFamily="34" charset="0"/>
                </a:rPr>
                <a:t>Eine natürliche oder juristische Person, Behörde, Einrichtung oder sonstige Stelle, die ein KI-System oder ein KI-Modell mit allgemeinem Verwendungszweck entwickelt oder entwickeln lässt und es unter ihrem eigenen Namen oder ihrer Handelsmarke in Verkehr bringt oder das KI-System unter ihrem eigenen Namen oder ihrer Handelsmarke in Betrieb nimmt, sei es entgeltlich oder unentgeltlich.</a:t>
              </a:r>
            </a:p>
          </p:txBody>
        </p:sp>
        <p:sp>
          <p:nvSpPr>
            <p:cNvPr id="9" name="Rectangle 28">
              <a:extLst>
                <a:ext uri="{FF2B5EF4-FFF2-40B4-BE49-F238E27FC236}">
                  <a16:creationId xmlns:a16="http://schemas.microsoft.com/office/drawing/2014/main" id="{4FC5A2C5-E50E-AE3B-3E87-2C2715C70F5C}"/>
                </a:ext>
              </a:extLst>
            </p:cNvPr>
            <p:cNvSpPr/>
            <p:nvPr/>
          </p:nvSpPr>
          <p:spPr>
            <a:xfrm>
              <a:off x="3200093" y="3637152"/>
              <a:ext cx="8237659" cy="792105"/>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sz="1050" dirty="0">
                  <a:solidFill>
                    <a:srgbClr val="013453"/>
                  </a:solidFill>
                  <a:latin typeface="Gilroy" panose="00000500000000000000" pitchFamily="50" charset="0"/>
                  <a:ea typeface="Open Sans" panose="020B0606030504020204" pitchFamily="34" charset="0"/>
                  <a:cs typeface="Open Sans" panose="020B0606030504020204" pitchFamily="34" charset="0"/>
                </a:rPr>
                <a:t>Eine natürliche oder juristische Person, Behörde, Einrichtung oder sonstige Stelle, die ein KI-System in eigener Verantwortung verwendet, es sei denn, das KI-System wird im Rahmen einer persönlichen und nicht beruflichen Tätigkeit verwendet.</a:t>
              </a:r>
            </a:p>
          </p:txBody>
        </p:sp>
        <p:sp>
          <p:nvSpPr>
            <p:cNvPr id="10" name="Rectangle 28">
              <a:extLst>
                <a:ext uri="{FF2B5EF4-FFF2-40B4-BE49-F238E27FC236}">
                  <a16:creationId xmlns:a16="http://schemas.microsoft.com/office/drawing/2014/main" id="{63126CF1-2BED-3AFA-CC41-0C58A17022CA}"/>
                </a:ext>
              </a:extLst>
            </p:cNvPr>
            <p:cNvSpPr/>
            <p:nvPr/>
          </p:nvSpPr>
          <p:spPr>
            <a:xfrm>
              <a:off x="3200093" y="2627646"/>
              <a:ext cx="8237659" cy="943415"/>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sz="1050" dirty="0">
                  <a:solidFill>
                    <a:srgbClr val="013453"/>
                  </a:solidFill>
                  <a:latin typeface="Gilroy" panose="00000500000000000000" pitchFamily="50" charset="0"/>
                  <a:ea typeface="Open Sans" panose="020B0606030504020204" pitchFamily="34" charset="0"/>
                  <a:cs typeface="Open Sans" panose="020B0606030504020204" pitchFamily="34" charset="0"/>
                </a:rPr>
                <a:t>Eine in der Union ansässige oder niedergelassene natürliche oder juristische Person, die vom Anbieter eines KI-Systems oder eines KI-Modells mit allgemeinem Verwendungszweck schriftlich dazu bevollmächtigt wurde und sich damit einverstanden erklärt hat, in seinem Namen die in dieser Verordnung festgelegten Pflichten zu erfüllen bzw. Verfahren durchzuführen.</a:t>
              </a:r>
            </a:p>
          </p:txBody>
        </p:sp>
        <p:sp>
          <p:nvSpPr>
            <p:cNvPr id="11" name="Rectangle 28">
              <a:extLst>
                <a:ext uri="{FF2B5EF4-FFF2-40B4-BE49-F238E27FC236}">
                  <a16:creationId xmlns:a16="http://schemas.microsoft.com/office/drawing/2014/main" id="{DE8B439D-9E89-1E65-29A8-2A665359C8DF}"/>
                </a:ext>
              </a:extLst>
            </p:cNvPr>
            <p:cNvSpPr/>
            <p:nvPr/>
          </p:nvSpPr>
          <p:spPr>
            <a:xfrm>
              <a:off x="3200093" y="5268998"/>
              <a:ext cx="8237659" cy="51225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sz="1050" dirty="0">
                  <a:solidFill>
                    <a:srgbClr val="013453"/>
                  </a:solidFill>
                  <a:latin typeface="Gilroy" panose="00000500000000000000" pitchFamily="50" charset="0"/>
                  <a:ea typeface="Open Sans" panose="020B0606030504020204" pitchFamily="34" charset="0"/>
                  <a:cs typeface="Open Sans" panose="020B0606030504020204" pitchFamily="34" charset="0"/>
                </a:rPr>
                <a:t>Eine natürliche oder juristische Person in der Lieferkette, die ein KI-System auf dem Unionsmarkt bereitstellt, mit Ausnahme des Anbieters oder des Einführers.</a:t>
              </a:r>
            </a:p>
          </p:txBody>
        </p:sp>
        <p:sp>
          <p:nvSpPr>
            <p:cNvPr id="13" name="TextBox 35">
              <a:extLst>
                <a:ext uri="{FF2B5EF4-FFF2-40B4-BE49-F238E27FC236}">
                  <a16:creationId xmlns:a16="http://schemas.microsoft.com/office/drawing/2014/main" id="{A94A2DC4-5DF1-3017-378A-57A3076192BC}"/>
                </a:ext>
              </a:extLst>
            </p:cNvPr>
            <p:cNvSpPr txBox="1"/>
            <p:nvPr/>
          </p:nvSpPr>
          <p:spPr>
            <a:xfrm>
              <a:off x="749300" y="1429423"/>
              <a:ext cx="1048604" cy="253916"/>
            </a:xfrm>
            <a:prstGeom prst="rect">
              <a:avLst/>
            </a:prstGeom>
            <a:noFill/>
          </p:spPr>
          <p:txBody>
            <a:bodyPr wrap="square" lIns="0">
              <a:spAutoFit/>
            </a:bodyPr>
            <a:lstStyle/>
            <a:p>
              <a:r>
                <a:rPr lang="de-DE" sz="1050" dirty="0">
                  <a:latin typeface="Gilroy Bold" panose="00000800000000000000" pitchFamily="50" charset="0"/>
                </a:rPr>
                <a:t>Rolle</a:t>
              </a:r>
              <a:endParaRPr lang="de-DE" sz="1400" dirty="0">
                <a:latin typeface="Gilroy Bold" panose="00000800000000000000" pitchFamily="50" charset="0"/>
              </a:endParaRPr>
            </a:p>
          </p:txBody>
        </p:sp>
        <p:sp>
          <p:nvSpPr>
            <p:cNvPr id="14" name="TextBox 35">
              <a:extLst>
                <a:ext uri="{FF2B5EF4-FFF2-40B4-BE49-F238E27FC236}">
                  <a16:creationId xmlns:a16="http://schemas.microsoft.com/office/drawing/2014/main" id="{505071C4-4679-D32E-A8A7-F4D268A6B00F}"/>
                </a:ext>
              </a:extLst>
            </p:cNvPr>
            <p:cNvSpPr txBox="1"/>
            <p:nvPr/>
          </p:nvSpPr>
          <p:spPr>
            <a:xfrm>
              <a:off x="2204892" y="1415481"/>
              <a:ext cx="1048604" cy="253916"/>
            </a:xfrm>
            <a:prstGeom prst="rect">
              <a:avLst/>
            </a:prstGeom>
            <a:noFill/>
          </p:spPr>
          <p:txBody>
            <a:bodyPr wrap="square" lIns="0">
              <a:spAutoFit/>
            </a:bodyPr>
            <a:lstStyle/>
            <a:p>
              <a:r>
                <a:rPr lang="de-DE" sz="1050" dirty="0">
                  <a:latin typeface="Gilroy Bold" panose="00000800000000000000" pitchFamily="50" charset="0"/>
                </a:rPr>
                <a:t>Gesetz</a:t>
              </a:r>
              <a:endParaRPr lang="de-DE" sz="1400" dirty="0">
                <a:latin typeface="Gilroy Bold" panose="00000800000000000000" pitchFamily="50" charset="0"/>
              </a:endParaRPr>
            </a:p>
          </p:txBody>
        </p:sp>
        <p:sp>
          <p:nvSpPr>
            <p:cNvPr id="15" name="TextBox 35">
              <a:extLst>
                <a:ext uri="{FF2B5EF4-FFF2-40B4-BE49-F238E27FC236}">
                  <a16:creationId xmlns:a16="http://schemas.microsoft.com/office/drawing/2014/main" id="{DE9B85C0-4649-884D-45A4-A56CE1D873B3}"/>
                </a:ext>
              </a:extLst>
            </p:cNvPr>
            <p:cNvSpPr txBox="1"/>
            <p:nvPr/>
          </p:nvSpPr>
          <p:spPr>
            <a:xfrm>
              <a:off x="3197879" y="1415480"/>
              <a:ext cx="1048604" cy="253916"/>
            </a:xfrm>
            <a:prstGeom prst="rect">
              <a:avLst/>
            </a:prstGeom>
            <a:noFill/>
          </p:spPr>
          <p:txBody>
            <a:bodyPr wrap="square" lIns="0">
              <a:spAutoFit/>
            </a:bodyPr>
            <a:lstStyle/>
            <a:p>
              <a:r>
                <a:rPr lang="de-DE" sz="1050" dirty="0">
                  <a:latin typeface="Gilroy Bold" panose="00000800000000000000" pitchFamily="50" charset="0"/>
                </a:rPr>
                <a:t>Definition</a:t>
              </a:r>
              <a:endParaRPr lang="de-DE" sz="1400" dirty="0">
                <a:latin typeface="Gilroy Bold" panose="00000800000000000000" pitchFamily="50" charset="0"/>
              </a:endParaRPr>
            </a:p>
          </p:txBody>
        </p:sp>
        <p:sp>
          <p:nvSpPr>
            <p:cNvPr id="16" name="Rectangle 28">
              <a:extLst>
                <a:ext uri="{FF2B5EF4-FFF2-40B4-BE49-F238E27FC236}">
                  <a16:creationId xmlns:a16="http://schemas.microsoft.com/office/drawing/2014/main" id="{84911551-EC8C-99A5-C08B-80451143C217}"/>
                </a:ext>
              </a:extLst>
            </p:cNvPr>
            <p:cNvSpPr/>
            <p:nvPr/>
          </p:nvSpPr>
          <p:spPr>
            <a:xfrm>
              <a:off x="2210671" y="3637647"/>
              <a:ext cx="949622" cy="792105"/>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sz="1100" dirty="0">
                  <a:solidFill>
                    <a:schemeClr val="tx1"/>
                  </a:solidFill>
                  <a:latin typeface="Gilroy" panose="00000500000000000000" pitchFamily="50" charset="0"/>
                  <a:ea typeface="Open Sans" panose="020B0606030504020204" pitchFamily="34" charset="0"/>
                  <a:cs typeface="Open Sans" panose="020B0606030504020204" pitchFamily="34" charset="0"/>
                </a:rPr>
                <a:t>Art. 3 Nr. 4</a:t>
              </a:r>
            </a:p>
          </p:txBody>
        </p:sp>
        <p:sp>
          <p:nvSpPr>
            <p:cNvPr id="17" name="Rectangle 28">
              <a:extLst>
                <a:ext uri="{FF2B5EF4-FFF2-40B4-BE49-F238E27FC236}">
                  <a16:creationId xmlns:a16="http://schemas.microsoft.com/office/drawing/2014/main" id="{0E09BEF4-C4A2-698E-828A-3ACC1BC328DC}"/>
                </a:ext>
              </a:extLst>
            </p:cNvPr>
            <p:cNvSpPr/>
            <p:nvPr/>
          </p:nvSpPr>
          <p:spPr>
            <a:xfrm>
              <a:off x="2210671" y="2627398"/>
              <a:ext cx="949622" cy="94443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sz="1100" dirty="0">
                  <a:solidFill>
                    <a:schemeClr val="tx1"/>
                  </a:solidFill>
                  <a:latin typeface="Gilroy" panose="00000500000000000000" pitchFamily="50" charset="0"/>
                  <a:ea typeface="Open Sans" panose="020B0606030504020204" pitchFamily="34" charset="0"/>
                  <a:cs typeface="Open Sans" panose="020B0606030504020204" pitchFamily="34" charset="0"/>
                </a:rPr>
                <a:t>Art. 3 Nr. 5</a:t>
              </a:r>
            </a:p>
          </p:txBody>
        </p:sp>
        <p:sp>
          <p:nvSpPr>
            <p:cNvPr id="18" name="Rectangle 28">
              <a:extLst>
                <a:ext uri="{FF2B5EF4-FFF2-40B4-BE49-F238E27FC236}">
                  <a16:creationId xmlns:a16="http://schemas.microsoft.com/office/drawing/2014/main" id="{ED9125DC-93F2-DC5A-DDE9-E87221DB6FA4}"/>
                </a:ext>
              </a:extLst>
            </p:cNvPr>
            <p:cNvSpPr/>
            <p:nvPr/>
          </p:nvSpPr>
          <p:spPr>
            <a:xfrm>
              <a:off x="2210671" y="5268998"/>
              <a:ext cx="949622" cy="51225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sz="1100" dirty="0">
                  <a:solidFill>
                    <a:schemeClr val="tx1"/>
                  </a:solidFill>
                  <a:latin typeface="Gilroy" panose="00000500000000000000" pitchFamily="50" charset="0"/>
                  <a:ea typeface="Open Sans" panose="020B0606030504020204" pitchFamily="34" charset="0"/>
                  <a:cs typeface="Open Sans" panose="020B0606030504020204" pitchFamily="34" charset="0"/>
                </a:rPr>
                <a:t>Art. 3 Nr. 7</a:t>
              </a:r>
            </a:p>
          </p:txBody>
        </p:sp>
        <p:sp>
          <p:nvSpPr>
            <p:cNvPr id="19" name="Rectangle 28">
              <a:extLst>
                <a:ext uri="{FF2B5EF4-FFF2-40B4-BE49-F238E27FC236}">
                  <a16:creationId xmlns:a16="http://schemas.microsoft.com/office/drawing/2014/main" id="{9EB52AAF-7873-D256-B36B-2362A461707F}"/>
                </a:ext>
              </a:extLst>
            </p:cNvPr>
            <p:cNvSpPr/>
            <p:nvPr/>
          </p:nvSpPr>
          <p:spPr>
            <a:xfrm>
              <a:off x="2210671" y="4490059"/>
              <a:ext cx="949622" cy="710055"/>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sz="1100" dirty="0">
                  <a:solidFill>
                    <a:schemeClr val="tx1"/>
                  </a:solidFill>
                  <a:latin typeface="Gilroy" panose="00000500000000000000" pitchFamily="50" charset="0"/>
                  <a:ea typeface="Open Sans" panose="020B0606030504020204" pitchFamily="34" charset="0"/>
                  <a:cs typeface="Open Sans" panose="020B0606030504020204" pitchFamily="34" charset="0"/>
                </a:rPr>
                <a:t>Art. 3 Nr. 6</a:t>
              </a:r>
            </a:p>
          </p:txBody>
        </p:sp>
        <p:sp>
          <p:nvSpPr>
            <p:cNvPr id="20" name="Rectangle 28">
              <a:extLst>
                <a:ext uri="{FF2B5EF4-FFF2-40B4-BE49-F238E27FC236}">
                  <a16:creationId xmlns:a16="http://schemas.microsoft.com/office/drawing/2014/main" id="{C58B6014-2447-B2C2-9B25-44462E090140}"/>
                </a:ext>
              </a:extLst>
            </p:cNvPr>
            <p:cNvSpPr/>
            <p:nvPr/>
          </p:nvSpPr>
          <p:spPr>
            <a:xfrm>
              <a:off x="753367" y="4489810"/>
              <a:ext cx="1391432" cy="710056"/>
            </a:xfrm>
            <a:prstGeom prst="rect">
              <a:avLst/>
            </a:prstGeom>
            <a:solidFill>
              <a:srgbClr val="38CC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400" dirty="0">
                  <a:solidFill>
                    <a:srgbClr val="013453"/>
                  </a:solidFill>
                  <a:latin typeface="Gilroy Bold" panose="00000800000000000000" pitchFamily="50" charset="0"/>
                  <a:ea typeface="Open Sans" panose="020B0606030504020204" pitchFamily="34" charset="0"/>
                  <a:cs typeface="Open Sans" panose="020B0606030504020204" pitchFamily="34" charset="0"/>
                </a:rPr>
                <a:t>Einführer</a:t>
              </a:r>
            </a:p>
          </p:txBody>
        </p:sp>
        <p:sp>
          <p:nvSpPr>
            <p:cNvPr id="21" name="Rectangle 28">
              <a:extLst>
                <a:ext uri="{FF2B5EF4-FFF2-40B4-BE49-F238E27FC236}">
                  <a16:creationId xmlns:a16="http://schemas.microsoft.com/office/drawing/2014/main" id="{93BC93F6-EE39-D38C-644F-2D5E11AFE399}"/>
                </a:ext>
              </a:extLst>
            </p:cNvPr>
            <p:cNvSpPr/>
            <p:nvPr/>
          </p:nvSpPr>
          <p:spPr>
            <a:xfrm>
              <a:off x="3200093" y="4489810"/>
              <a:ext cx="8237659" cy="710055"/>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sz="1050" dirty="0">
                  <a:solidFill>
                    <a:srgbClr val="013453"/>
                  </a:solidFill>
                  <a:latin typeface="Gilroy" panose="00000500000000000000" pitchFamily="50" charset="0"/>
                  <a:ea typeface="Open Sans" panose="020B0606030504020204" pitchFamily="34" charset="0"/>
                  <a:cs typeface="Open Sans" panose="020B0606030504020204" pitchFamily="34" charset="0"/>
                </a:rPr>
                <a:t>Eine in der Union ansässige oder niedergelassene natürliche oder juristische Person, die ein KI-System, das den Namen oder die Handelsmarke einer in einem Drittland niedergelassenen natürlichen oder juristischen Person trägt, in Verkehr bringt.</a:t>
              </a:r>
            </a:p>
          </p:txBody>
        </p:sp>
      </p:grpSp>
    </p:spTree>
    <p:extLst>
      <p:ext uri="{BB962C8B-B14F-4D97-AF65-F5344CB8AC3E}">
        <p14:creationId xmlns:p14="http://schemas.microsoft.com/office/powerpoint/2010/main" val="341871630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AFFB6B5-8C4C-858A-2C20-1EA34399800D}"/>
            </a:ext>
          </a:extLst>
        </p:cNvPr>
        <p:cNvGrpSpPr/>
        <p:nvPr/>
      </p:nvGrpSpPr>
      <p:grpSpPr>
        <a:xfrm>
          <a:off x="0" y="0"/>
          <a:ext cx="0" cy="0"/>
          <a:chOff x="0" y="0"/>
          <a:chExt cx="0" cy="0"/>
        </a:xfrm>
      </p:grpSpPr>
      <p:pic>
        <p:nvPicPr>
          <p:cNvPr id="5" name="Picture 4">
            <a:extLst>
              <a:ext uri="{FF2B5EF4-FFF2-40B4-BE49-F238E27FC236}">
                <a16:creationId xmlns:a16="http://schemas.microsoft.com/office/drawing/2014/main" id="{FAD9CE55-E782-089E-FE49-C3FFBFC3A3F6}"/>
              </a:ext>
            </a:extLst>
          </p:cNvPr>
          <p:cNvPicPr>
            <a:picLocks noChangeAspect="1"/>
          </p:cNvPicPr>
          <p:nvPr/>
        </p:nvPicPr>
        <p:blipFill>
          <a:blip r:embed="rId3"/>
          <a:stretch>
            <a:fillRect/>
          </a:stretch>
        </p:blipFill>
        <p:spPr>
          <a:xfrm>
            <a:off x="9579094" y="1690303"/>
            <a:ext cx="2401863" cy="4922867"/>
          </a:xfrm>
          <a:prstGeom prst="rect">
            <a:avLst/>
          </a:prstGeom>
        </p:spPr>
      </p:pic>
      <p:sp>
        <p:nvSpPr>
          <p:cNvPr id="2" name="Title 1">
            <a:extLst>
              <a:ext uri="{FF2B5EF4-FFF2-40B4-BE49-F238E27FC236}">
                <a16:creationId xmlns:a16="http://schemas.microsoft.com/office/drawing/2014/main" id="{D890A834-4070-9B88-C14E-1727EFB0ED92}"/>
              </a:ext>
            </a:extLst>
          </p:cNvPr>
          <p:cNvSpPr>
            <a:spLocks noGrp="1"/>
          </p:cNvSpPr>
          <p:nvPr>
            <p:ph type="title"/>
          </p:nvPr>
        </p:nvSpPr>
        <p:spPr>
          <a:xfrm>
            <a:off x="299068" y="413614"/>
            <a:ext cx="10688452" cy="787400"/>
          </a:xfrm>
        </p:spPr>
        <p:txBody>
          <a:bodyPr>
            <a:normAutofit/>
          </a:bodyPr>
          <a:lstStyle/>
          <a:p>
            <a:r>
              <a:rPr lang="de-DE" sz="2800" dirty="0">
                <a:solidFill>
                  <a:srgbClr val="013453"/>
                </a:solidFill>
                <a:cs typeface="Arial" panose="020B0604020202020204" pitchFamily="34" charset="0"/>
              </a:rPr>
              <a:t>Was ist bei Hochrisiko-KI-Systemen zu tun? </a:t>
            </a:r>
            <a:endParaRPr lang="de-DE" sz="2800" dirty="0">
              <a:solidFill>
                <a:srgbClr val="013453"/>
              </a:solidFill>
              <a:latin typeface="Gilroy" panose="00000500000000000000" pitchFamily="50" charset="0"/>
              <a:cs typeface="Arial" panose="020B0604020202020204" pitchFamily="34" charset="0"/>
            </a:endParaRPr>
          </a:p>
        </p:txBody>
      </p:sp>
      <p:sp>
        <p:nvSpPr>
          <p:cNvPr id="3" name="Rectangle 32">
            <a:extLst>
              <a:ext uri="{FF2B5EF4-FFF2-40B4-BE49-F238E27FC236}">
                <a16:creationId xmlns:a16="http://schemas.microsoft.com/office/drawing/2014/main" id="{C43C9154-38E5-2EBF-F99B-337D6979E9F9}"/>
              </a:ext>
            </a:extLst>
          </p:cNvPr>
          <p:cNvSpPr/>
          <p:nvPr/>
        </p:nvSpPr>
        <p:spPr>
          <a:xfrm>
            <a:off x="376327" y="2069581"/>
            <a:ext cx="5429387" cy="4374805"/>
          </a:xfrm>
          <a:prstGeom prst="rect">
            <a:avLst/>
          </a:prstGeom>
          <a:solidFill>
            <a:schemeClr val="bg1">
              <a:lumMod val="9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4625" indent="-174625">
              <a:spcBef>
                <a:spcPts val="300"/>
              </a:spcBef>
              <a:buFont typeface="Arial" panose="020B0604020202020204" pitchFamily="34" charset="0"/>
              <a:buChar char="•"/>
            </a:pPr>
            <a:r>
              <a:rPr lang="de-DE" sz="1200" dirty="0">
                <a:solidFill>
                  <a:srgbClr val="013453"/>
                </a:solidFill>
                <a:latin typeface="Gilroy" panose="00000500000000000000" pitchFamily="50" charset="0"/>
                <a:ea typeface="Open Sans" panose="020B0606030504020204" pitchFamily="34" charset="0"/>
                <a:cs typeface="Open Sans" panose="020B0606030504020204" pitchFamily="34" charset="0"/>
              </a:rPr>
              <a:t>Stellt sicher, dass die Anforderungen an </a:t>
            </a:r>
            <a:br>
              <a:rPr lang="de-DE" sz="1200" dirty="0">
                <a:solidFill>
                  <a:srgbClr val="013453"/>
                </a:solidFill>
                <a:latin typeface="Gilroy" panose="00000500000000000000" pitchFamily="50" charset="0"/>
                <a:ea typeface="Open Sans" panose="020B0606030504020204" pitchFamily="34" charset="0"/>
                <a:cs typeface="Open Sans" panose="020B0606030504020204" pitchFamily="34" charset="0"/>
              </a:rPr>
            </a:br>
            <a:r>
              <a:rPr lang="de-DE" sz="1200" dirty="0">
                <a:solidFill>
                  <a:srgbClr val="013453"/>
                </a:solidFill>
                <a:latin typeface="Gilroy" panose="00000500000000000000" pitchFamily="50" charset="0"/>
                <a:ea typeface="Open Sans" panose="020B0606030504020204" pitchFamily="34" charset="0"/>
                <a:cs typeface="Open Sans" panose="020B0606030504020204" pitchFamily="34" charset="0"/>
              </a:rPr>
              <a:t>Hochrisiko-KI-Systeme erfüllt sind, Art. 16 a)</a:t>
            </a:r>
          </a:p>
          <a:p>
            <a:pPr marL="174625" indent="-174625">
              <a:spcBef>
                <a:spcPts val="300"/>
              </a:spcBef>
              <a:buFont typeface="Arial" panose="020B0604020202020204" pitchFamily="34" charset="0"/>
              <a:buChar char="•"/>
            </a:pPr>
            <a:r>
              <a:rPr lang="de-DE" sz="1200" dirty="0">
                <a:solidFill>
                  <a:srgbClr val="013453"/>
                </a:solidFill>
                <a:latin typeface="Gilroy" panose="00000500000000000000" pitchFamily="50" charset="0"/>
                <a:ea typeface="Open Sans" panose="020B0606030504020204" pitchFamily="34" charset="0"/>
                <a:cs typeface="Open Sans" panose="020B0606030504020204" pitchFamily="34" charset="0"/>
              </a:rPr>
              <a:t>Gibt auf dem KI-System Handelsnamen und Kontaktdaten an, Art. 16 b)</a:t>
            </a:r>
          </a:p>
          <a:p>
            <a:pPr marL="174625" indent="-174625">
              <a:spcBef>
                <a:spcPts val="300"/>
              </a:spcBef>
              <a:buFont typeface="Arial" panose="020B0604020202020204" pitchFamily="34" charset="0"/>
              <a:buChar char="•"/>
            </a:pPr>
            <a:r>
              <a:rPr lang="de-DE" sz="1200" dirty="0">
                <a:solidFill>
                  <a:srgbClr val="013453"/>
                </a:solidFill>
                <a:latin typeface="Gilroy" panose="00000500000000000000" pitchFamily="50" charset="0"/>
                <a:ea typeface="Open Sans" panose="020B0606030504020204" pitchFamily="34" charset="0"/>
                <a:cs typeface="Open Sans" panose="020B0606030504020204" pitchFamily="34" charset="0"/>
              </a:rPr>
              <a:t>Verfügt über ein Qualitätssicherheitsmanagementsystem, Art. 16 c), 17</a:t>
            </a:r>
          </a:p>
          <a:p>
            <a:pPr marL="174625" indent="-174625">
              <a:spcBef>
                <a:spcPts val="300"/>
              </a:spcBef>
              <a:buFont typeface="Arial" panose="020B0604020202020204" pitchFamily="34" charset="0"/>
              <a:buChar char="•"/>
            </a:pPr>
            <a:r>
              <a:rPr lang="de-DE" sz="1200" dirty="0">
                <a:solidFill>
                  <a:srgbClr val="013453"/>
                </a:solidFill>
                <a:latin typeface="Gilroy" panose="00000500000000000000" pitchFamily="50" charset="0"/>
                <a:ea typeface="Open Sans" panose="020B0606030504020204" pitchFamily="34" charset="0"/>
                <a:cs typeface="Open Sans" panose="020B0606030504020204" pitchFamily="34" charset="0"/>
              </a:rPr>
              <a:t>Bewahrt die Dokumentation gem. Art. 18 auf, Art. 16 d), 18</a:t>
            </a:r>
          </a:p>
          <a:p>
            <a:pPr marL="174625" indent="-174625">
              <a:spcBef>
                <a:spcPts val="300"/>
              </a:spcBef>
              <a:buFont typeface="Arial" panose="020B0604020202020204" pitchFamily="34" charset="0"/>
              <a:buChar char="•"/>
            </a:pPr>
            <a:r>
              <a:rPr lang="de-DE" sz="1200" dirty="0">
                <a:solidFill>
                  <a:srgbClr val="013453"/>
                </a:solidFill>
                <a:latin typeface="Gilroy" panose="00000500000000000000" pitchFamily="50" charset="0"/>
                <a:ea typeface="Open Sans" panose="020B0606030504020204" pitchFamily="34" charset="0"/>
                <a:cs typeface="Open Sans" panose="020B0606030504020204" pitchFamily="34" charset="0"/>
              </a:rPr>
              <a:t>Bewahrt die autom. erzeugte Protokolle auf, soweit unter seiner Kontrolle, Art. 16 e), 19</a:t>
            </a:r>
          </a:p>
          <a:p>
            <a:pPr marL="174625" indent="-174625">
              <a:spcBef>
                <a:spcPts val="300"/>
              </a:spcBef>
              <a:buFont typeface="Arial" panose="020B0604020202020204" pitchFamily="34" charset="0"/>
              <a:buChar char="•"/>
            </a:pPr>
            <a:r>
              <a:rPr lang="de-DE" sz="1200" dirty="0">
                <a:solidFill>
                  <a:srgbClr val="013453"/>
                </a:solidFill>
                <a:latin typeface="Gilroy" panose="00000500000000000000" pitchFamily="50" charset="0"/>
                <a:ea typeface="Open Sans" panose="020B0606030504020204" pitchFamily="34" charset="0"/>
                <a:cs typeface="Open Sans" panose="020B0606030504020204" pitchFamily="34" charset="0"/>
              </a:rPr>
              <a:t>Stellt Konformitätsbewertungsverfahren gem. Art. 43 sicher, Art. 16 f), 43</a:t>
            </a:r>
          </a:p>
          <a:p>
            <a:pPr marL="174625" indent="-174625">
              <a:spcBef>
                <a:spcPts val="300"/>
              </a:spcBef>
              <a:buFont typeface="Arial" panose="020B0604020202020204" pitchFamily="34" charset="0"/>
              <a:buChar char="•"/>
            </a:pPr>
            <a:r>
              <a:rPr lang="de-DE" sz="1200" dirty="0">
                <a:solidFill>
                  <a:srgbClr val="013453"/>
                </a:solidFill>
                <a:latin typeface="Gilroy" panose="00000500000000000000" pitchFamily="50" charset="0"/>
                <a:ea typeface="Open Sans" panose="020B0606030504020204" pitchFamily="34" charset="0"/>
                <a:cs typeface="Open Sans" panose="020B0606030504020204" pitchFamily="34" charset="0"/>
              </a:rPr>
              <a:t>Gibt EU-Konformitätserklärung gem. Art. 47 ab, Art. 16 g), 47</a:t>
            </a:r>
          </a:p>
          <a:p>
            <a:pPr marL="174625" indent="-174625">
              <a:spcBef>
                <a:spcPts val="300"/>
              </a:spcBef>
              <a:buFont typeface="Arial" panose="020B0604020202020204" pitchFamily="34" charset="0"/>
              <a:buChar char="•"/>
            </a:pPr>
            <a:r>
              <a:rPr lang="de-DE" sz="1200" dirty="0">
                <a:solidFill>
                  <a:srgbClr val="013453"/>
                </a:solidFill>
                <a:latin typeface="Gilroy" panose="00000500000000000000" pitchFamily="50" charset="0"/>
                <a:ea typeface="Open Sans" panose="020B0606030504020204" pitchFamily="34" charset="0"/>
                <a:cs typeface="Open Sans" panose="020B0606030504020204" pitchFamily="34" charset="0"/>
              </a:rPr>
              <a:t>Bringt CE-Kennzeichnung an, Art. 16 h), 48</a:t>
            </a:r>
          </a:p>
          <a:p>
            <a:pPr marL="174625" indent="-174625">
              <a:spcBef>
                <a:spcPts val="300"/>
              </a:spcBef>
              <a:buFont typeface="Arial" panose="020B0604020202020204" pitchFamily="34" charset="0"/>
              <a:buChar char="•"/>
            </a:pPr>
            <a:r>
              <a:rPr lang="de-DE" sz="1200" dirty="0">
                <a:solidFill>
                  <a:srgbClr val="013453"/>
                </a:solidFill>
                <a:latin typeface="Gilroy" panose="00000500000000000000" pitchFamily="50" charset="0"/>
                <a:ea typeface="Open Sans" panose="020B0606030504020204" pitchFamily="34" charset="0"/>
                <a:cs typeface="Open Sans" panose="020B0606030504020204" pitchFamily="34" charset="0"/>
              </a:rPr>
              <a:t>Registriert Hochrisiko-KI-System in EU-Datenbank, Art. 16 i), 49</a:t>
            </a:r>
          </a:p>
          <a:p>
            <a:pPr marL="174625" indent="-174625">
              <a:spcBef>
                <a:spcPts val="300"/>
              </a:spcBef>
              <a:buFont typeface="Arial" panose="020B0604020202020204" pitchFamily="34" charset="0"/>
              <a:buChar char="•"/>
            </a:pPr>
            <a:r>
              <a:rPr lang="de-DE" sz="1200" dirty="0">
                <a:solidFill>
                  <a:srgbClr val="013453"/>
                </a:solidFill>
                <a:latin typeface="Gilroy" panose="00000500000000000000" pitchFamily="50" charset="0"/>
                <a:ea typeface="Open Sans" panose="020B0606030504020204" pitchFamily="34" charset="0"/>
                <a:cs typeface="Open Sans" panose="020B0606030504020204" pitchFamily="34" charset="0"/>
              </a:rPr>
              <a:t>Ergreift erforderliche Korrekturmaßnahmen, um Konformität wiederherzustellen, Art. 16 j), 20</a:t>
            </a:r>
          </a:p>
          <a:p>
            <a:pPr marL="174625" indent="-174625">
              <a:spcBef>
                <a:spcPts val="300"/>
              </a:spcBef>
              <a:buFont typeface="Arial" panose="020B0604020202020204" pitchFamily="34" charset="0"/>
              <a:buChar char="•"/>
            </a:pPr>
            <a:r>
              <a:rPr lang="de-DE" sz="1200" dirty="0">
                <a:solidFill>
                  <a:srgbClr val="013453"/>
                </a:solidFill>
                <a:latin typeface="Gilroy" panose="00000500000000000000" pitchFamily="50" charset="0"/>
                <a:ea typeface="Open Sans" panose="020B0606030504020204" pitchFamily="34" charset="0"/>
                <a:cs typeface="Open Sans" panose="020B0606030504020204" pitchFamily="34" charset="0"/>
              </a:rPr>
              <a:t>Weist zuständiger (nationaler) Behörde auf Anfrage nach, dass Anforderungen erfüllt sind, Art. 16 k), 21</a:t>
            </a:r>
          </a:p>
          <a:p>
            <a:pPr marL="174625" indent="-174625">
              <a:spcBef>
                <a:spcPts val="300"/>
              </a:spcBef>
              <a:buFont typeface="Arial" panose="020B0604020202020204" pitchFamily="34" charset="0"/>
              <a:buChar char="•"/>
            </a:pPr>
            <a:r>
              <a:rPr lang="de-DE" sz="1200" dirty="0">
                <a:solidFill>
                  <a:srgbClr val="013453"/>
                </a:solidFill>
                <a:latin typeface="Gilroy" panose="00000500000000000000" pitchFamily="50" charset="0"/>
                <a:ea typeface="Open Sans" panose="020B0606030504020204" pitchFamily="34" charset="0"/>
                <a:cs typeface="Open Sans" panose="020B0606030504020204" pitchFamily="34" charset="0"/>
              </a:rPr>
              <a:t>Stellt sicher, dass Barrierefreiheitsanforderungen gem. RL (EU) 2016/2102, 2019/882 erfüllt sind; Art. 16 l)</a:t>
            </a:r>
          </a:p>
          <a:p>
            <a:pPr marL="174625" indent="-174625">
              <a:spcBef>
                <a:spcPts val="300"/>
              </a:spcBef>
              <a:buFont typeface="Arial" panose="020B0604020202020204" pitchFamily="34" charset="0"/>
              <a:buChar char="•"/>
            </a:pPr>
            <a:r>
              <a:rPr lang="de-DE" sz="1200" dirty="0">
                <a:solidFill>
                  <a:srgbClr val="013453"/>
                </a:solidFill>
                <a:latin typeface="Gilroy" panose="00000500000000000000" pitchFamily="50" charset="0"/>
                <a:ea typeface="Open Sans" panose="020B0606030504020204" pitchFamily="34" charset="0"/>
                <a:cs typeface="Open Sans" panose="020B0606030504020204" pitchFamily="34" charset="0"/>
              </a:rPr>
              <a:t>Bennent einen in der Union niedergelassenen Bevollmächtigten und ermöglicht ihm die Wahrnehmung seiner Aufgaben, Art. 22 Abs. 1, 2.</a:t>
            </a:r>
          </a:p>
        </p:txBody>
      </p:sp>
      <p:sp>
        <p:nvSpPr>
          <p:cNvPr id="4" name="Rectangle 32">
            <a:extLst>
              <a:ext uri="{FF2B5EF4-FFF2-40B4-BE49-F238E27FC236}">
                <a16:creationId xmlns:a16="http://schemas.microsoft.com/office/drawing/2014/main" id="{A7C07721-5F5F-1791-E1ED-C1711AE2CA89}"/>
              </a:ext>
            </a:extLst>
          </p:cNvPr>
          <p:cNvSpPr/>
          <p:nvPr/>
        </p:nvSpPr>
        <p:spPr>
          <a:xfrm>
            <a:off x="376327" y="1342521"/>
            <a:ext cx="5429388" cy="727060"/>
          </a:xfrm>
          <a:prstGeom prst="rect">
            <a:avLst/>
          </a:prstGeom>
          <a:solidFill>
            <a:srgbClr val="38CC9E"/>
          </a:solidFill>
          <a:ln w="2857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solidFill>
                  <a:srgbClr val="013453"/>
                </a:solidFill>
                <a:latin typeface="Gilroy Bold" panose="00000800000000000000" pitchFamily="50" charset="0"/>
                <a:ea typeface="Open Sans" panose="020B0606030504020204" pitchFamily="34" charset="0"/>
                <a:cs typeface="Open Sans" panose="020B0606030504020204" pitchFamily="34" charset="0"/>
              </a:rPr>
              <a:t>Aufgaben des Anbieters von </a:t>
            </a:r>
            <a:br>
              <a:rPr lang="de-DE" dirty="0">
                <a:solidFill>
                  <a:srgbClr val="013453"/>
                </a:solidFill>
                <a:latin typeface="Gilroy Bold" panose="00000800000000000000" pitchFamily="50" charset="0"/>
                <a:ea typeface="Open Sans" panose="020B0606030504020204" pitchFamily="34" charset="0"/>
                <a:cs typeface="Open Sans" panose="020B0606030504020204" pitchFamily="34" charset="0"/>
              </a:rPr>
            </a:br>
            <a:r>
              <a:rPr lang="de-DE" dirty="0">
                <a:solidFill>
                  <a:srgbClr val="013453"/>
                </a:solidFill>
                <a:latin typeface="Gilroy Bold" panose="00000800000000000000" pitchFamily="50" charset="0"/>
                <a:ea typeface="Open Sans" panose="020B0606030504020204" pitchFamily="34" charset="0"/>
                <a:cs typeface="Open Sans" panose="020B0606030504020204" pitchFamily="34" charset="0"/>
              </a:rPr>
              <a:t>Hochrisiko-KI-Systemen </a:t>
            </a:r>
          </a:p>
        </p:txBody>
      </p:sp>
      <p:sp>
        <p:nvSpPr>
          <p:cNvPr id="6" name="Rectangle 32">
            <a:extLst>
              <a:ext uri="{FF2B5EF4-FFF2-40B4-BE49-F238E27FC236}">
                <a16:creationId xmlns:a16="http://schemas.microsoft.com/office/drawing/2014/main" id="{5CD8648F-A1F1-FF20-A7E8-45FA17388E48}"/>
              </a:ext>
            </a:extLst>
          </p:cNvPr>
          <p:cNvSpPr/>
          <p:nvPr/>
        </p:nvSpPr>
        <p:spPr>
          <a:xfrm>
            <a:off x="6401403" y="2683994"/>
            <a:ext cx="2626332" cy="2941673"/>
          </a:xfrm>
          <a:prstGeom prst="rect">
            <a:avLst/>
          </a:prstGeom>
          <a:solidFill>
            <a:schemeClr val="bg1">
              <a:lumMod val="9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spcBef>
                <a:spcPts val="300"/>
              </a:spcBef>
            </a:pPr>
            <a:r>
              <a:rPr lang="de-DE" sz="1200" dirty="0">
                <a:solidFill>
                  <a:srgbClr val="013453"/>
                </a:solidFill>
                <a:latin typeface="Gilroy" panose="00000500000000000000" pitchFamily="50" charset="0"/>
                <a:ea typeface="Open Sans" panose="020B0606030504020204" pitchFamily="34" charset="0"/>
                <a:cs typeface="Open Sans" panose="020B0606030504020204" pitchFamily="34" charset="0"/>
              </a:rPr>
              <a:t>Anforderungen an das Hochrisiko-KI-System gem. Art. 8-15:</a:t>
            </a:r>
          </a:p>
          <a:p>
            <a:pPr marL="174625" indent="-174625">
              <a:spcBef>
                <a:spcPts val="300"/>
              </a:spcBef>
              <a:buFont typeface="Arial" panose="020B0604020202020204" pitchFamily="34" charset="0"/>
              <a:buChar char="•"/>
            </a:pPr>
            <a:r>
              <a:rPr lang="de-DE" sz="1200" dirty="0">
                <a:solidFill>
                  <a:srgbClr val="013453"/>
                </a:solidFill>
                <a:latin typeface="Gilroy" panose="00000500000000000000" pitchFamily="50" charset="0"/>
                <a:ea typeface="Open Sans" panose="020B0606030504020204" pitchFamily="34" charset="0"/>
                <a:cs typeface="Open Sans" panose="020B0606030504020204" pitchFamily="34" charset="0"/>
              </a:rPr>
              <a:t>Risikomanagementsystem, Art. 9</a:t>
            </a:r>
          </a:p>
          <a:p>
            <a:pPr marL="174625" indent="-174625">
              <a:spcBef>
                <a:spcPts val="300"/>
              </a:spcBef>
              <a:buFont typeface="Arial" panose="020B0604020202020204" pitchFamily="34" charset="0"/>
              <a:buChar char="•"/>
            </a:pPr>
            <a:r>
              <a:rPr lang="de-DE" sz="1200" dirty="0">
                <a:solidFill>
                  <a:srgbClr val="013453"/>
                </a:solidFill>
                <a:latin typeface="Gilroy" panose="00000500000000000000" pitchFamily="50" charset="0"/>
                <a:ea typeface="Open Sans" panose="020B0606030504020204" pitchFamily="34" charset="0"/>
                <a:cs typeface="Open Sans" panose="020B0606030504020204" pitchFamily="34" charset="0"/>
              </a:rPr>
              <a:t>Daten und Daten-Governance, Art. 10</a:t>
            </a:r>
          </a:p>
          <a:p>
            <a:pPr marL="174625" indent="-174625">
              <a:spcBef>
                <a:spcPts val="300"/>
              </a:spcBef>
              <a:buFont typeface="Arial" panose="020B0604020202020204" pitchFamily="34" charset="0"/>
              <a:buChar char="•"/>
            </a:pPr>
            <a:r>
              <a:rPr lang="de-DE" sz="1200" dirty="0">
                <a:solidFill>
                  <a:srgbClr val="013453"/>
                </a:solidFill>
                <a:latin typeface="Gilroy" panose="00000500000000000000" pitchFamily="50" charset="0"/>
                <a:ea typeface="Open Sans" panose="020B0606030504020204" pitchFamily="34" charset="0"/>
                <a:cs typeface="Open Sans" panose="020B0606030504020204" pitchFamily="34" charset="0"/>
              </a:rPr>
              <a:t>Technische Dokumentation, Art. 11</a:t>
            </a:r>
          </a:p>
          <a:p>
            <a:pPr marL="174625" indent="-174625">
              <a:spcBef>
                <a:spcPts val="300"/>
              </a:spcBef>
              <a:buFont typeface="Arial" panose="020B0604020202020204" pitchFamily="34" charset="0"/>
              <a:buChar char="•"/>
            </a:pPr>
            <a:r>
              <a:rPr lang="de-DE" sz="1200" dirty="0">
                <a:solidFill>
                  <a:srgbClr val="013453"/>
                </a:solidFill>
                <a:latin typeface="Gilroy" panose="00000500000000000000" pitchFamily="50" charset="0"/>
                <a:ea typeface="Open Sans" panose="020B0606030504020204" pitchFamily="34" charset="0"/>
                <a:cs typeface="Open Sans" panose="020B0606030504020204" pitchFamily="34" charset="0"/>
              </a:rPr>
              <a:t>Aufzeichnungspflichten, Art. 12</a:t>
            </a:r>
          </a:p>
          <a:p>
            <a:pPr marL="174625" indent="-174625">
              <a:spcBef>
                <a:spcPts val="300"/>
              </a:spcBef>
              <a:buFont typeface="Arial" panose="020B0604020202020204" pitchFamily="34" charset="0"/>
              <a:buChar char="•"/>
            </a:pPr>
            <a:r>
              <a:rPr lang="de-DE" sz="1200" dirty="0">
                <a:solidFill>
                  <a:srgbClr val="013453"/>
                </a:solidFill>
                <a:latin typeface="Gilroy" panose="00000500000000000000" pitchFamily="50" charset="0"/>
                <a:ea typeface="Open Sans" panose="020B0606030504020204" pitchFamily="34" charset="0"/>
                <a:cs typeface="Open Sans" panose="020B0606030504020204" pitchFamily="34" charset="0"/>
              </a:rPr>
              <a:t>Transparenz und Bereitstellung von Informationen für den Betreiber, Art. 13</a:t>
            </a:r>
          </a:p>
          <a:p>
            <a:pPr marL="174625" indent="-174625">
              <a:spcBef>
                <a:spcPts val="300"/>
              </a:spcBef>
              <a:buFont typeface="Arial" panose="020B0604020202020204" pitchFamily="34" charset="0"/>
              <a:buChar char="•"/>
            </a:pPr>
            <a:r>
              <a:rPr lang="de-DE" sz="1200" dirty="0">
                <a:solidFill>
                  <a:srgbClr val="013453"/>
                </a:solidFill>
                <a:latin typeface="Gilroy" panose="00000500000000000000" pitchFamily="50" charset="0"/>
                <a:ea typeface="Open Sans" panose="020B0606030504020204" pitchFamily="34" charset="0"/>
                <a:cs typeface="Open Sans" panose="020B0606030504020204" pitchFamily="34" charset="0"/>
              </a:rPr>
              <a:t>Menschliche Aufsicht, Art. 14</a:t>
            </a:r>
          </a:p>
          <a:p>
            <a:pPr marL="174625" indent="-174625">
              <a:spcBef>
                <a:spcPts val="300"/>
              </a:spcBef>
              <a:buFont typeface="Arial" panose="020B0604020202020204" pitchFamily="34" charset="0"/>
              <a:buChar char="•"/>
            </a:pPr>
            <a:r>
              <a:rPr lang="de-DE" sz="1200" dirty="0">
                <a:solidFill>
                  <a:srgbClr val="013453"/>
                </a:solidFill>
                <a:latin typeface="Gilroy" panose="00000500000000000000" pitchFamily="50" charset="0"/>
                <a:ea typeface="Open Sans" panose="020B0606030504020204" pitchFamily="34" charset="0"/>
                <a:cs typeface="Open Sans" panose="020B0606030504020204" pitchFamily="34" charset="0"/>
              </a:rPr>
              <a:t>Genauigkeit, Robustheit, Cybersicherheit, Art. 15</a:t>
            </a:r>
          </a:p>
        </p:txBody>
      </p:sp>
      <p:sp>
        <p:nvSpPr>
          <p:cNvPr id="7" name="Rectangle 32">
            <a:extLst>
              <a:ext uri="{FF2B5EF4-FFF2-40B4-BE49-F238E27FC236}">
                <a16:creationId xmlns:a16="http://schemas.microsoft.com/office/drawing/2014/main" id="{B2ADBA5B-03C2-2ECF-DEA9-73EEDE3FFBA8}"/>
              </a:ext>
            </a:extLst>
          </p:cNvPr>
          <p:cNvSpPr/>
          <p:nvPr/>
        </p:nvSpPr>
        <p:spPr>
          <a:xfrm>
            <a:off x="6401117" y="2050265"/>
            <a:ext cx="2626618" cy="633729"/>
          </a:xfrm>
          <a:prstGeom prst="rect">
            <a:avLst/>
          </a:prstGeom>
          <a:solidFill>
            <a:srgbClr val="38CC9E"/>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400" dirty="0">
                <a:solidFill>
                  <a:srgbClr val="013453"/>
                </a:solidFill>
                <a:latin typeface="Gilroy Bold" panose="00000800000000000000" pitchFamily="50" charset="0"/>
                <a:ea typeface="Open Sans" panose="020B0606030504020204" pitchFamily="34" charset="0"/>
                <a:cs typeface="Open Sans" panose="020B0606030504020204" pitchFamily="34" charset="0"/>
              </a:rPr>
              <a:t>Welche Anforderungen </a:t>
            </a:r>
            <a:br>
              <a:rPr lang="de-DE" sz="1400" dirty="0">
                <a:solidFill>
                  <a:srgbClr val="013453"/>
                </a:solidFill>
                <a:latin typeface="Gilroy Bold" panose="00000800000000000000" pitchFamily="50" charset="0"/>
                <a:ea typeface="Open Sans" panose="020B0606030504020204" pitchFamily="34" charset="0"/>
                <a:cs typeface="Open Sans" panose="020B0606030504020204" pitchFamily="34" charset="0"/>
              </a:rPr>
            </a:br>
            <a:r>
              <a:rPr lang="de-DE" sz="1400" dirty="0">
                <a:solidFill>
                  <a:srgbClr val="013453"/>
                </a:solidFill>
                <a:latin typeface="Gilroy Bold" panose="00000800000000000000" pitchFamily="50" charset="0"/>
                <a:ea typeface="Open Sans" panose="020B0606030504020204" pitchFamily="34" charset="0"/>
                <a:cs typeface="Open Sans" panose="020B0606030504020204" pitchFamily="34" charset="0"/>
              </a:rPr>
              <a:t>sind das?</a:t>
            </a:r>
          </a:p>
        </p:txBody>
      </p:sp>
      <p:cxnSp>
        <p:nvCxnSpPr>
          <p:cNvPr id="14" name="Straight Connector 13">
            <a:extLst>
              <a:ext uri="{FF2B5EF4-FFF2-40B4-BE49-F238E27FC236}">
                <a16:creationId xmlns:a16="http://schemas.microsoft.com/office/drawing/2014/main" id="{42D6BA92-2F3D-6376-1DF3-AF3C8F3FCC5F}"/>
              </a:ext>
            </a:extLst>
          </p:cNvPr>
          <p:cNvCxnSpPr/>
          <p:nvPr/>
        </p:nvCxnSpPr>
        <p:spPr>
          <a:xfrm>
            <a:off x="3784600" y="2209723"/>
            <a:ext cx="0" cy="342456"/>
          </a:xfrm>
          <a:prstGeom prst="line">
            <a:avLst/>
          </a:prstGeom>
          <a:ln w="3810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48" name="Straight Arrow Connector 47">
            <a:extLst>
              <a:ext uri="{FF2B5EF4-FFF2-40B4-BE49-F238E27FC236}">
                <a16:creationId xmlns:a16="http://schemas.microsoft.com/office/drawing/2014/main" id="{E23CD974-6184-9099-69AB-AD2909502984}"/>
              </a:ext>
            </a:extLst>
          </p:cNvPr>
          <p:cNvCxnSpPr/>
          <p:nvPr/>
        </p:nvCxnSpPr>
        <p:spPr>
          <a:xfrm>
            <a:off x="3784600" y="2381776"/>
            <a:ext cx="2616200" cy="0"/>
          </a:xfrm>
          <a:prstGeom prst="straightConnector1">
            <a:avLst/>
          </a:prstGeom>
          <a:ln w="57150">
            <a:solidFill>
              <a:srgbClr val="FFC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73" name="TextBox 72">
            <a:extLst>
              <a:ext uri="{FF2B5EF4-FFF2-40B4-BE49-F238E27FC236}">
                <a16:creationId xmlns:a16="http://schemas.microsoft.com/office/drawing/2014/main" id="{6A7F071C-9E70-6D98-91AA-10CA1769F2BA}"/>
              </a:ext>
            </a:extLst>
          </p:cNvPr>
          <p:cNvSpPr txBox="1"/>
          <p:nvPr/>
        </p:nvSpPr>
        <p:spPr>
          <a:xfrm>
            <a:off x="299068" y="228948"/>
            <a:ext cx="7029450" cy="369332"/>
          </a:xfrm>
          <a:prstGeom prst="rect">
            <a:avLst/>
          </a:prstGeom>
          <a:noFill/>
        </p:spPr>
        <p:txBody>
          <a:bodyPr wrap="square">
            <a:spAutoFit/>
          </a:bodyPr>
          <a:lstStyle/>
          <a:p>
            <a:r>
              <a:rPr lang="de-DE" sz="1800" dirty="0">
                <a:solidFill>
                  <a:srgbClr val="013453"/>
                </a:solidFill>
                <a:latin typeface="Gilroy" panose="00000500000000000000" pitchFamily="50" charset="0"/>
                <a:cs typeface="Arial" panose="020B0604020202020204" pitchFamily="34" charset="0"/>
              </a:rPr>
              <a:t>Pflichtentyp S1 für Anbieter</a:t>
            </a:r>
            <a:endParaRPr lang="de-DE" dirty="0"/>
          </a:p>
        </p:txBody>
      </p:sp>
      <p:sp>
        <p:nvSpPr>
          <p:cNvPr id="129" name="Rectangle 128">
            <a:extLst>
              <a:ext uri="{FF2B5EF4-FFF2-40B4-BE49-F238E27FC236}">
                <a16:creationId xmlns:a16="http://schemas.microsoft.com/office/drawing/2014/main" id="{ED41F04E-8213-B4E7-2172-1A83C219EBE8}"/>
              </a:ext>
            </a:extLst>
          </p:cNvPr>
          <p:cNvSpPr/>
          <p:nvPr/>
        </p:nvSpPr>
        <p:spPr>
          <a:xfrm>
            <a:off x="9550136" y="3282950"/>
            <a:ext cx="2461330" cy="3415292"/>
          </a:xfrm>
          <a:prstGeom prst="rect">
            <a:avLst/>
          </a:prstGeom>
          <a:solidFill>
            <a:schemeClr val="bg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400" dirty="0">
              <a:solidFill>
                <a:srgbClr val="013453"/>
              </a:solidFill>
              <a:latin typeface="Gilroy" panose="00000500000000000000" pitchFamily="50" charset="0"/>
              <a:ea typeface="Open Sans" panose="020B0606030504020204" pitchFamily="34" charset="0"/>
              <a:cs typeface="Open Sans" panose="020B0606030504020204" pitchFamily="34" charset="0"/>
            </a:endParaRPr>
          </a:p>
        </p:txBody>
      </p:sp>
      <p:sp>
        <p:nvSpPr>
          <p:cNvPr id="130" name="Rectangle 129">
            <a:extLst>
              <a:ext uri="{FF2B5EF4-FFF2-40B4-BE49-F238E27FC236}">
                <a16:creationId xmlns:a16="http://schemas.microsoft.com/office/drawing/2014/main" id="{A558260D-4977-1AB3-BC82-3E07B3A8F588}"/>
              </a:ext>
            </a:extLst>
          </p:cNvPr>
          <p:cNvSpPr/>
          <p:nvPr/>
        </p:nvSpPr>
        <p:spPr>
          <a:xfrm>
            <a:off x="9549360" y="1253416"/>
            <a:ext cx="2461330" cy="1678839"/>
          </a:xfrm>
          <a:prstGeom prst="rect">
            <a:avLst/>
          </a:prstGeom>
          <a:solidFill>
            <a:schemeClr val="bg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400" dirty="0">
              <a:solidFill>
                <a:srgbClr val="013453"/>
              </a:solidFill>
              <a:latin typeface="Gilroy" panose="00000500000000000000" pitchFamily="50" charset="0"/>
              <a:ea typeface="Open Sans" panose="020B0606030504020204" pitchFamily="34" charset="0"/>
              <a:cs typeface="Open Sans" panose="020B0606030504020204" pitchFamily="34" charset="0"/>
            </a:endParaRPr>
          </a:p>
        </p:txBody>
      </p:sp>
      <p:sp>
        <p:nvSpPr>
          <p:cNvPr id="147" name="Arrow: Pentagon 146">
            <a:extLst>
              <a:ext uri="{FF2B5EF4-FFF2-40B4-BE49-F238E27FC236}">
                <a16:creationId xmlns:a16="http://schemas.microsoft.com/office/drawing/2014/main" id="{E653AA40-B18D-2F59-7F7F-B1C436346CAC}"/>
              </a:ext>
            </a:extLst>
          </p:cNvPr>
          <p:cNvSpPr/>
          <p:nvPr/>
        </p:nvSpPr>
        <p:spPr>
          <a:xfrm>
            <a:off x="9802242" y="2910876"/>
            <a:ext cx="2178715" cy="364279"/>
          </a:xfrm>
          <a:custGeom>
            <a:avLst/>
            <a:gdLst>
              <a:gd name="connsiteX0" fmla="*/ 0 w 2178715"/>
              <a:gd name="connsiteY0" fmla="*/ 0 h 364279"/>
              <a:gd name="connsiteX1" fmla="*/ 522892 w 2178715"/>
              <a:gd name="connsiteY1" fmla="*/ 0 h 364279"/>
              <a:gd name="connsiteX2" fmla="*/ 1067570 w 2178715"/>
              <a:gd name="connsiteY2" fmla="*/ 0 h 364279"/>
              <a:gd name="connsiteX3" fmla="*/ 1590462 w 2178715"/>
              <a:gd name="connsiteY3" fmla="*/ 0 h 364279"/>
              <a:gd name="connsiteX4" fmla="*/ 2178715 w 2178715"/>
              <a:gd name="connsiteY4" fmla="*/ 0 h 364279"/>
              <a:gd name="connsiteX5" fmla="*/ 2178715 w 2178715"/>
              <a:gd name="connsiteY5" fmla="*/ 182140 h 364279"/>
              <a:gd name="connsiteX6" fmla="*/ 2178715 w 2178715"/>
              <a:gd name="connsiteY6" fmla="*/ 364279 h 364279"/>
              <a:gd name="connsiteX7" fmla="*/ 1699398 w 2178715"/>
              <a:gd name="connsiteY7" fmla="*/ 364279 h 364279"/>
              <a:gd name="connsiteX8" fmla="*/ 1220080 w 2178715"/>
              <a:gd name="connsiteY8" fmla="*/ 364279 h 364279"/>
              <a:gd name="connsiteX9" fmla="*/ 675402 w 2178715"/>
              <a:gd name="connsiteY9" fmla="*/ 364279 h 364279"/>
              <a:gd name="connsiteX10" fmla="*/ 0 w 2178715"/>
              <a:gd name="connsiteY10" fmla="*/ 364279 h 364279"/>
              <a:gd name="connsiteX11" fmla="*/ 0 w 2178715"/>
              <a:gd name="connsiteY11" fmla="*/ 0 h 3642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178715" h="364279" extrusionOk="0">
                <a:moveTo>
                  <a:pt x="0" y="0"/>
                </a:moveTo>
                <a:cubicBezTo>
                  <a:pt x="209013" y="-25037"/>
                  <a:pt x="359553" y="-3459"/>
                  <a:pt x="522892" y="0"/>
                </a:cubicBezTo>
                <a:cubicBezTo>
                  <a:pt x="686231" y="3459"/>
                  <a:pt x="814011" y="13764"/>
                  <a:pt x="1067570" y="0"/>
                </a:cubicBezTo>
                <a:cubicBezTo>
                  <a:pt x="1321129" y="-13764"/>
                  <a:pt x="1457015" y="14568"/>
                  <a:pt x="1590462" y="0"/>
                </a:cubicBezTo>
                <a:cubicBezTo>
                  <a:pt x="1723909" y="-14568"/>
                  <a:pt x="1941131" y="9794"/>
                  <a:pt x="2178715" y="0"/>
                </a:cubicBezTo>
                <a:cubicBezTo>
                  <a:pt x="2183754" y="84449"/>
                  <a:pt x="2179583" y="104994"/>
                  <a:pt x="2178715" y="182140"/>
                </a:cubicBezTo>
                <a:cubicBezTo>
                  <a:pt x="2172535" y="242108"/>
                  <a:pt x="2178015" y="301996"/>
                  <a:pt x="2178715" y="364279"/>
                </a:cubicBezTo>
                <a:cubicBezTo>
                  <a:pt x="2048524" y="379273"/>
                  <a:pt x="1892315" y="383749"/>
                  <a:pt x="1699398" y="364279"/>
                </a:cubicBezTo>
                <a:cubicBezTo>
                  <a:pt x="1506481" y="344809"/>
                  <a:pt x="1384728" y="366134"/>
                  <a:pt x="1220080" y="364279"/>
                </a:cubicBezTo>
                <a:cubicBezTo>
                  <a:pt x="1055432" y="362424"/>
                  <a:pt x="895030" y="351152"/>
                  <a:pt x="675402" y="364279"/>
                </a:cubicBezTo>
                <a:cubicBezTo>
                  <a:pt x="455774" y="377406"/>
                  <a:pt x="232959" y="391302"/>
                  <a:pt x="0" y="364279"/>
                </a:cubicBezTo>
                <a:cubicBezTo>
                  <a:pt x="2827" y="191784"/>
                  <a:pt x="8948" y="78933"/>
                  <a:pt x="0" y="0"/>
                </a:cubicBezTo>
                <a:close/>
              </a:path>
            </a:pathLst>
          </a:custGeom>
          <a:noFill/>
          <a:ln w="38100">
            <a:gradFill>
              <a:gsLst>
                <a:gs pos="0">
                  <a:srgbClr val="48BBD0"/>
                </a:gs>
                <a:gs pos="100000">
                  <a:srgbClr val="36C781"/>
                </a:gs>
              </a:gsLst>
              <a:lin ang="3600000" scaled="0"/>
            </a:gradFill>
            <a:extLst>
              <a:ext uri="{C807C97D-BFC1-408E-A445-0C87EB9F89A2}">
                <ask:lineSketchStyleProps xmlns:ask="http://schemas.microsoft.com/office/drawing/2018/sketchyshapes" sd="373046480">
                  <a:prstGeom prst="homePlate">
                    <a:avLst>
                      <a:gd name="adj" fmla="val 0"/>
                    </a:avLst>
                  </a:prstGeom>
                  <ask:type>
                    <ask:lineSketchFreehand/>
                  </ask:type>
                </ask:lineSketchStyleProps>
              </a:ext>
            </a:extLs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b="1" dirty="0">
              <a:solidFill>
                <a:schemeClr val="bg1"/>
              </a:solidFill>
              <a:latin typeface="Gilroy Bold" panose="00000800000000000000" pitchFamily="50" charset="0"/>
              <a:cs typeface="Poppins" panose="00000500000000000000" pitchFamily="2" charset="0"/>
            </a:endParaRPr>
          </a:p>
        </p:txBody>
      </p:sp>
    </p:spTree>
    <p:extLst>
      <p:ext uri="{BB962C8B-B14F-4D97-AF65-F5344CB8AC3E}">
        <p14:creationId xmlns:p14="http://schemas.microsoft.com/office/powerpoint/2010/main" val="382479687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16748AB-0924-FEDA-7BA5-5E1339C4CAE1}"/>
            </a:ext>
          </a:extLst>
        </p:cNvPr>
        <p:cNvGrpSpPr/>
        <p:nvPr/>
      </p:nvGrpSpPr>
      <p:grpSpPr>
        <a:xfrm>
          <a:off x="0" y="0"/>
          <a:ext cx="0" cy="0"/>
          <a:chOff x="0" y="0"/>
          <a:chExt cx="0" cy="0"/>
        </a:xfrm>
      </p:grpSpPr>
      <p:sp>
        <p:nvSpPr>
          <p:cNvPr id="7" name="Rectangle 32">
            <a:extLst>
              <a:ext uri="{FF2B5EF4-FFF2-40B4-BE49-F238E27FC236}">
                <a16:creationId xmlns:a16="http://schemas.microsoft.com/office/drawing/2014/main" id="{A796A831-1045-8628-A836-83B7AC1B422A}"/>
              </a:ext>
            </a:extLst>
          </p:cNvPr>
          <p:cNvSpPr/>
          <p:nvPr/>
        </p:nvSpPr>
        <p:spPr>
          <a:xfrm>
            <a:off x="623384" y="1955466"/>
            <a:ext cx="3504733" cy="3997659"/>
          </a:xfrm>
          <a:prstGeom prst="rect">
            <a:avLst/>
          </a:prstGeom>
          <a:solidFill>
            <a:schemeClr val="bg1">
              <a:lumMod val="9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108000" tIns="108000" rtlCol="0" anchor="t"/>
          <a:lstStyle/>
          <a:p>
            <a:pPr>
              <a:spcBef>
                <a:spcPts val="300"/>
              </a:spcBef>
            </a:pPr>
            <a:r>
              <a:rPr lang="de-DE" sz="1200" dirty="0">
                <a:solidFill>
                  <a:srgbClr val="013453"/>
                </a:solidFill>
                <a:latin typeface="Gilroy" panose="00000500000000000000" pitchFamily="50" charset="0"/>
                <a:ea typeface="Open Sans" panose="020B0606030504020204" pitchFamily="34" charset="0"/>
                <a:cs typeface="Open Sans" panose="020B0606030504020204" pitchFamily="34" charset="0"/>
              </a:rPr>
              <a:t>Art. 22 Abs. 3: Der Bevollmächtigte nimmt die Aufgaben wahr, die der Anbieter in dem Auftrag festgelegt hat. </a:t>
            </a:r>
          </a:p>
          <a:p>
            <a:pPr>
              <a:spcBef>
                <a:spcPts val="300"/>
              </a:spcBef>
            </a:pPr>
            <a:r>
              <a:rPr lang="de-DE" sz="1200" dirty="0">
                <a:solidFill>
                  <a:srgbClr val="013453"/>
                </a:solidFill>
                <a:latin typeface="Gilroy" panose="00000500000000000000" pitchFamily="50" charset="0"/>
                <a:ea typeface="Open Sans" panose="020B0606030504020204" pitchFamily="34" charset="0"/>
                <a:cs typeface="Open Sans" panose="020B0606030504020204" pitchFamily="34" charset="0"/>
              </a:rPr>
              <a:t>Mindest-Aufgaben eines Auftrags: </a:t>
            </a:r>
          </a:p>
          <a:p>
            <a:pPr marL="174625" indent="-174625">
              <a:spcBef>
                <a:spcPts val="600"/>
              </a:spcBef>
              <a:buFont typeface="Arial" panose="020B0604020202020204" pitchFamily="34" charset="0"/>
              <a:buChar char="•"/>
            </a:pPr>
            <a:r>
              <a:rPr lang="de-DE" sz="1200" dirty="0">
                <a:solidFill>
                  <a:srgbClr val="013453"/>
                </a:solidFill>
                <a:latin typeface="Gilroy" panose="00000500000000000000" pitchFamily="50" charset="0"/>
                <a:ea typeface="Open Sans" panose="020B0606030504020204" pitchFamily="34" charset="0"/>
                <a:cs typeface="Open Sans" panose="020B0606030504020204" pitchFamily="34" charset="0"/>
              </a:rPr>
              <a:t>Überprüfung, ob die EU-Konformitätserklärung u. technische Dokumentation erstellt wurde.</a:t>
            </a:r>
          </a:p>
          <a:p>
            <a:pPr marL="174625" indent="-174625">
              <a:spcBef>
                <a:spcPts val="300"/>
              </a:spcBef>
              <a:buFont typeface="Arial" panose="020B0604020202020204" pitchFamily="34" charset="0"/>
              <a:buChar char="•"/>
            </a:pPr>
            <a:r>
              <a:rPr lang="de-DE" sz="1200" dirty="0">
                <a:solidFill>
                  <a:srgbClr val="013453"/>
                </a:solidFill>
                <a:latin typeface="Gilroy" panose="00000500000000000000" pitchFamily="50" charset="0"/>
                <a:ea typeface="Open Sans" panose="020B0606030504020204" pitchFamily="34" charset="0"/>
                <a:cs typeface="Open Sans" panose="020B0606030504020204" pitchFamily="34" charset="0"/>
              </a:rPr>
              <a:t>Bereithaltung der Kontaktdaten, der EU-Konformitätserklärung, der technischen Dokumentation u. ggf. die von der notifizierten Stelle ausgestellte Bescheinigung.</a:t>
            </a:r>
          </a:p>
          <a:p>
            <a:pPr marL="174625" indent="-174625">
              <a:spcBef>
                <a:spcPts val="300"/>
              </a:spcBef>
              <a:buFont typeface="Arial" panose="020B0604020202020204" pitchFamily="34" charset="0"/>
              <a:buChar char="•"/>
            </a:pPr>
            <a:r>
              <a:rPr lang="de-DE" sz="1200" dirty="0">
                <a:solidFill>
                  <a:srgbClr val="013453"/>
                </a:solidFill>
                <a:latin typeface="Gilroy" panose="00000500000000000000" pitchFamily="50" charset="0"/>
                <a:ea typeface="Open Sans" panose="020B0606030504020204" pitchFamily="34" charset="0"/>
                <a:cs typeface="Open Sans" panose="020B0606030504020204" pitchFamily="34" charset="0"/>
              </a:rPr>
              <a:t>Übermittlung von Informationen und Dokumentation auf Anfrage einer zuständigen Behörde, um die Konformität mit den Anforderungen nachzuweisen.</a:t>
            </a:r>
          </a:p>
          <a:p>
            <a:pPr marL="174625" indent="-174625">
              <a:spcBef>
                <a:spcPts val="300"/>
              </a:spcBef>
              <a:buFont typeface="Arial" panose="020B0604020202020204" pitchFamily="34" charset="0"/>
              <a:buChar char="•"/>
            </a:pPr>
            <a:r>
              <a:rPr lang="de-DE" sz="1200" dirty="0">
                <a:solidFill>
                  <a:srgbClr val="013453"/>
                </a:solidFill>
                <a:latin typeface="Gilroy" panose="00000500000000000000" pitchFamily="50" charset="0"/>
                <a:ea typeface="Open Sans" panose="020B0606030504020204" pitchFamily="34" charset="0"/>
                <a:cs typeface="Open Sans" panose="020B0606030504020204" pitchFamily="34" charset="0"/>
              </a:rPr>
              <a:t>Zusammenarbeit mit den zuständigen Behörden.</a:t>
            </a:r>
          </a:p>
          <a:p>
            <a:pPr marL="174625" indent="-174625">
              <a:spcBef>
                <a:spcPts val="300"/>
              </a:spcBef>
              <a:buFont typeface="Arial" panose="020B0604020202020204" pitchFamily="34" charset="0"/>
              <a:buChar char="•"/>
            </a:pPr>
            <a:r>
              <a:rPr lang="de-DE" sz="1200" dirty="0">
                <a:solidFill>
                  <a:srgbClr val="013453"/>
                </a:solidFill>
                <a:latin typeface="Gilroy" panose="00000500000000000000" pitchFamily="50" charset="0"/>
                <a:ea typeface="Open Sans" panose="020B0606030504020204" pitchFamily="34" charset="0"/>
                <a:cs typeface="Open Sans" panose="020B0606030504020204" pitchFamily="34" charset="0"/>
              </a:rPr>
              <a:t>Ggf. Einhaltung der Registrierungspflichten. </a:t>
            </a:r>
          </a:p>
        </p:txBody>
      </p:sp>
      <p:sp>
        <p:nvSpPr>
          <p:cNvPr id="10" name="Rectangle 32">
            <a:extLst>
              <a:ext uri="{FF2B5EF4-FFF2-40B4-BE49-F238E27FC236}">
                <a16:creationId xmlns:a16="http://schemas.microsoft.com/office/drawing/2014/main" id="{6A5E4A16-C508-3AD6-5BC7-3E98D0FE4DB5}"/>
              </a:ext>
            </a:extLst>
          </p:cNvPr>
          <p:cNvSpPr/>
          <p:nvPr/>
        </p:nvSpPr>
        <p:spPr>
          <a:xfrm>
            <a:off x="4271930" y="1955466"/>
            <a:ext cx="7397987" cy="3997659"/>
          </a:xfrm>
          <a:prstGeom prst="rect">
            <a:avLst/>
          </a:prstGeom>
          <a:solidFill>
            <a:schemeClr val="bg1">
              <a:lumMod val="9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108000" tIns="108000" rtlCol="0" anchor="t"/>
          <a:lstStyle/>
          <a:p>
            <a:pPr marL="171450" indent="-171450">
              <a:spcBef>
                <a:spcPts val="300"/>
              </a:spcBef>
              <a:buFont typeface="Arial" panose="020B0604020202020204" pitchFamily="34" charset="0"/>
              <a:buChar char="•"/>
            </a:pPr>
            <a:r>
              <a:rPr lang="de-DE" sz="1200" dirty="0">
                <a:solidFill>
                  <a:srgbClr val="013453"/>
                </a:solidFill>
                <a:latin typeface="Gilroy" panose="00000500000000000000" pitchFamily="50" charset="0"/>
                <a:ea typeface="Open Sans" panose="020B0606030504020204" pitchFamily="34" charset="0"/>
                <a:cs typeface="Open Sans" panose="020B0606030504020204" pitchFamily="34" charset="0"/>
              </a:rPr>
              <a:t>Treffen geeignete technische und organisatorische Maßnahmen zur Sicherstellung der Verwendung gem. Betriebsanleitung, Art. 26 Abs.1.</a:t>
            </a:r>
          </a:p>
          <a:p>
            <a:pPr marL="171450" indent="-171450">
              <a:spcBef>
                <a:spcPts val="300"/>
              </a:spcBef>
              <a:buFont typeface="Arial" panose="020B0604020202020204" pitchFamily="34" charset="0"/>
              <a:buChar char="•"/>
            </a:pPr>
            <a:r>
              <a:rPr lang="de-DE" sz="1200" dirty="0">
                <a:solidFill>
                  <a:srgbClr val="013453"/>
                </a:solidFill>
                <a:latin typeface="Gilroy" panose="00000500000000000000" pitchFamily="50" charset="0"/>
                <a:ea typeface="Open Sans" panose="020B0606030504020204" pitchFamily="34" charset="0"/>
                <a:cs typeface="Open Sans" panose="020B0606030504020204" pitchFamily="34" charset="0"/>
              </a:rPr>
              <a:t>Übertragung der menschlichen Aufsicht nur an natürliche Personen mit der erforderlichen Kompetenz, Art. 26 Abs. 2.</a:t>
            </a:r>
          </a:p>
          <a:p>
            <a:pPr marL="171450" indent="-171450">
              <a:spcBef>
                <a:spcPts val="300"/>
              </a:spcBef>
              <a:buFont typeface="Arial" panose="020B0604020202020204" pitchFamily="34" charset="0"/>
              <a:buChar char="•"/>
            </a:pPr>
            <a:r>
              <a:rPr lang="de-DE" sz="1200" dirty="0">
                <a:solidFill>
                  <a:srgbClr val="013453"/>
                </a:solidFill>
                <a:latin typeface="Gilroy" panose="00000500000000000000" pitchFamily="50" charset="0"/>
                <a:ea typeface="Open Sans" panose="020B0606030504020204" pitchFamily="34" charset="0"/>
                <a:cs typeface="Open Sans" panose="020B0606030504020204" pitchFamily="34" charset="0"/>
              </a:rPr>
              <a:t>soweit die Eingabedaten ihrer Kontrolle unterliegen, sollen diese der Zweckbestimmung dienen und ausreichend repräsentativ sein, Art. 26 Abs. 4.</a:t>
            </a:r>
          </a:p>
          <a:p>
            <a:pPr marL="171450" indent="-171450">
              <a:spcBef>
                <a:spcPts val="300"/>
              </a:spcBef>
              <a:buFont typeface="Arial" panose="020B0604020202020204" pitchFamily="34" charset="0"/>
              <a:buChar char="•"/>
            </a:pPr>
            <a:r>
              <a:rPr lang="de-DE" sz="1200" dirty="0">
                <a:solidFill>
                  <a:srgbClr val="013453"/>
                </a:solidFill>
                <a:latin typeface="Gilroy" panose="00000500000000000000" pitchFamily="50" charset="0"/>
                <a:ea typeface="Open Sans" panose="020B0606030504020204" pitchFamily="34" charset="0"/>
                <a:cs typeface="Open Sans" panose="020B0606030504020204" pitchFamily="34" charset="0"/>
              </a:rPr>
              <a:t>Überwachung des Betriebs anhand der Betriebsanleitung, Art. 26 Abs. 5.</a:t>
            </a:r>
          </a:p>
          <a:p>
            <a:pPr marL="171450" indent="-171450">
              <a:spcBef>
                <a:spcPts val="300"/>
              </a:spcBef>
              <a:buFont typeface="Arial" panose="020B0604020202020204" pitchFamily="34" charset="0"/>
              <a:buChar char="•"/>
            </a:pPr>
            <a:r>
              <a:rPr lang="de-DE" sz="1200" dirty="0">
                <a:solidFill>
                  <a:srgbClr val="013453"/>
                </a:solidFill>
                <a:latin typeface="Gilroy" panose="00000500000000000000" pitchFamily="50" charset="0"/>
                <a:ea typeface="Open Sans" panose="020B0606030504020204" pitchFamily="34" charset="0"/>
                <a:cs typeface="Open Sans" panose="020B0606030504020204" pitchFamily="34" charset="0"/>
              </a:rPr>
              <a:t>Informationspflicht im Falle eines Risikos i.S.d. Art. 79 Abs. 1 ggüb. Anbieter oder Händler und Marküberwachungsbehörde und Pflicht zum Aussetzen des Betriebs, Art. 26 Abs. 5.</a:t>
            </a:r>
          </a:p>
          <a:p>
            <a:pPr marL="171450" indent="-171450">
              <a:spcBef>
                <a:spcPts val="300"/>
              </a:spcBef>
              <a:buFont typeface="Arial" panose="020B0604020202020204" pitchFamily="34" charset="0"/>
              <a:buChar char="•"/>
            </a:pPr>
            <a:r>
              <a:rPr lang="de-DE" sz="1200" dirty="0">
                <a:solidFill>
                  <a:srgbClr val="013453"/>
                </a:solidFill>
                <a:latin typeface="Gilroy" panose="00000500000000000000" pitchFamily="50" charset="0"/>
                <a:ea typeface="Open Sans" panose="020B0606030504020204" pitchFamily="34" charset="0"/>
                <a:cs typeface="Open Sans" panose="020B0606030504020204" pitchFamily="34" charset="0"/>
              </a:rPr>
              <a:t>Aufbewahrungspflicht bzgl. automatisch erzeugter Protokolle, Art. 26 Abs. 6.</a:t>
            </a:r>
          </a:p>
          <a:p>
            <a:pPr marL="171450" indent="-171450">
              <a:spcBef>
                <a:spcPts val="300"/>
              </a:spcBef>
              <a:buFont typeface="Arial" panose="020B0604020202020204" pitchFamily="34" charset="0"/>
              <a:buChar char="•"/>
            </a:pPr>
            <a:r>
              <a:rPr lang="de-DE" sz="1200" dirty="0">
                <a:solidFill>
                  <a:srgbClr val="013453"/>
                </a:solidFill>
                <a:latin typeface="Gilroy" panose="00000500000000000000" pitchFamily="50" charset="0"/>
                <a:ea typeface="Open Sans" panose="020B0606030504020204" pitchFamily="34" charset="0"/>
                <a:cs typeface="Open Sans" panose="020B0606030504020204" pitchFamily="34" charset="0"/>
              </a:rPr>
              <a:t>besondere Pflichten, wenn System am Arbeitsplatz eingesetzt wird, Art. 26 Abs. 7, wenn Betreiber eine EU-Organisationseinheit ist, Art. 26 Abs. 8, oder es um eine nachträgliche biometrische Fernidentifizierung geht, Art. 26 Abs. 10.</a:t>
            </a:r>
          </a:p>
          <a:p>
            <a:pPr marL="171450" indent="-171450">
              <a:spcBef>
                <a:spcPts val="300"/>
              </a:spcBef>
              <a:buFont typeface="Arial" panose="020B0604020202020204" pitchFamily="34" charset="0"/>
              <a:buChar char="•"/>
            </a:pPr>
            <a:r>
              <a:rPr lang="de-DE" sz="1200" dirty="0">
                <a:solidFill>
                  <a:srgbClr val="013453"/>
                </a:solidFill>
                <a:latin typeface="Gilroy" panose="00000500000000000000" pitchFamily="50" charset="0"/>
                <a:ea typeface="Open Sans" panose="020B0606030504020204" pitchFamily="34" charset="0"/>
                <a:cs typeface="Open Sans" panose="020B0606030504020204" pitchFamily="34" charset="0"/>
              </a:rPr>
              <a:t>Verwendung der Informationen gem. Art. 13 für Datenschutz-Folgeabschätzung, Art. 26 Abs. 9.</a:t>
            </a:r>
          </a:p>
          <a:p>
            <a:pPr marL="171450" indent="-171450">
              <a:spcBef>
                <a:spcPts val="300"/>
              </a:spcBef>
              <a:buFont typeface="Arial" panose="020B0604020202020204" pitchFamily="34" charset="0"/>
              <a:buChar char="•"/>
            </a:pPr>
            <a:r>
              <a:rPr lang="de-DE" sz="1200" dirty="0">
                <a:solidFill>
                  <a:srgbClr val="013453"/>
                </a:solidFill>
                <a:latin typeface="Gilroy" panose="00000500000000000000" pitchFamily="50" charset="0"/>
                <a:ea typeface="Open Sans" panose="020B0606030504020204" pitchFamily="34" charset="0"/>
                <a:cs typeface="Open Sans" panose="020B0606030504020204" pitchFamily="34" charset="0"/>
              </a:rPr>
              <a:t>Informationspflicht ggüb. natürlicher Personen bei Verwendung von Hochrisiko-KI-Systemen i.S.d. Anhang III, die natürliche Personen betreffende Entscheidungen treffen, Art. 26 Abs. 11.</a:t>
            </a:r>
          </a:p>
          <a:p>
            <a:pPr marL="171450" indent="-171450">
              <a:spcBef>
                <a:spcPts val="300"/>
              </a:spcBef>
              <a:buFont typeface="Arial" panose="020B0604020202020204" pitchFamily="34" charset="0"/>
              <a:buChar char="•"/>
            </a:pPr>
            <a:r>
              <a:rPr lang="de-DE" sz="1200" dirty="0">
                <a:solidFill>
                  <a:srgbClr val="013453"/>
                </a:solidFill>
                <a:latin typeface="Gilroy" panose="00000500000000000000" pitchFamily="50" charset="0"/>
                <a:ea typeface="Open Sans" panose="020B0606030504020204" pitchFamily="34" charset="0"/>
                <a:cs typeface="Open Sans" panose="020B0606030504020204" pitchFamily="34" charset="0"/>
              </a:rPr>
              <a:t>Pflicht zur Zusammenarbeit mit zuständigen Behörden, Art. 26 Abs. 12.</a:t>
            </a:r>
          </a:p>
          <a:p>
            <a:pPr marL="171450" indent="-171450">
              <a:spcBef>
                <a:spcPts val="300"/>
              </a:spcBef>
              <a:buFont typeface="Arial" panose="020B0604020202020204" pitchFamily="34" charset="0"/>
              <a:buChar char="•"/>
            </a:pPr>
            <a:r>
              <a:rPr lang="de-DE" sz="1200" dirty="0">
                <a:solidFill>
                  <a:srgbClr val="013453"/>
                </a:solidFill>
                <a:latin typeface="Gilroy" panose="00000500000000000000" pitchFamily="50" charset="0"/>
                <a:ea typeface="Open Sans" panose="020B0606030504020204" pitchFamily="34" charset="0"/>
                <a:cs typeface="Open Sans" panose="020B0606030504020204" pitchFamily="34" charset="0"/>
              </a:rPr>
              <a:t>Durchführung einer Grundrechte-Folgenabschätzung in bestimmten Fällen gem. Art. 27.</a:t>
            </a:r>
          </a:p>
        </p:txBody>
      </p:sp>
      <p:sp>
        <p:nvSpPr>
          <p:cNvPr id="12" name="Rectangle 28">
            <a:extLst>
              <a:ext uri="{FF2B5EF4-FFF2-40B4-BE49-F238E27FC236}">
                <a16:creationId xmlns:a16="http://schemas.microsoft.com/office/drawing/2014/main" id="{01F0D2B2-9356-7134-03C6-F4615EA753A5}"/>
              </a:ext>
            </a:extLst>
          </p:cNvPr>
          <p:cNvSpPr/>
          <p:nvPr/>
        </p:nvSpPr>
        <p:spPr>
          <a:xfrm>
            <a:off x="8681966" y="1542679"/>
            <a:ext cx="1445624" cy="451872"/>
          </a:xfrm>
          <a:prstGeom prst="rect">
            <a:avLst/>
          </a:prstGeom>
          <a:solidFill>
            <a:schemeClr val="bg1">
              <a:lumMod val="9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sz="1400" dirty="0">
                <a:solidFill>
                  <a:srgbClr val="013453"/>
                </a:solidFill>
                <a:latin typeface="Gilroy" panose="00000500000000000000" pitchFamily="50" charset="0"/>
                <a:ea typeface="Open Sans" panose="020B0606030504020204" pitchFamily="34" charset="0"/>
                <a:cs typeface="Open Sans" panose="020B0606030504020204" pitchFamily="34" charset="0"/>
              </a:rPr>
              <a:t>Betreiber</a:t>
            </a:r>
          </a:p>
        </p:txBody>
      </p:sp>
      <p:sp>
        <p:nvSpPr>
          <p:cNvPr id="4" name="Title 1">
            <a:extLst>
              <a:ext uri="{FF2B5EF4-FFF2-40B4-BE49-F238E27FC236}">
                <a16:creationId xmlns:a16="http://schemas.microsoft.com/office/drawing/2014/main" id="{DCB1D96A-4058-A315-2DA8-1D6E7B556217}"/>
              </a:ext>
            </a:extLst>
          </p:cNvPr>
          <p:cNvSpPr txBox="1">
            <a:spLocks/>
          </p:cNvSpPr>
          <p:nvPr/>
        </p:nvSpPr>
        <p:spPr>
          <a:xfrm>
            <a:off x="299068" y="413614"/>
            <a:ext cx="10688452" cy="787400"/>
          </a:xfrm>
          <a:prstGeom prst="rect">
            <a:avLst/>
          </a:prstGeom>
        </p:spPr>
        <p:txBody>
          <a:bodyPr vert="horz" lIns="91440" tIns="45720" rIns="91440" bIns="45720" rtlCol="0" anchor="ctr">
            <a:normAutofit/>
          </a:bodyPr>
          <a:lstStyle>
            <a:lvl1pPr algn="l" defTabSz="914400" rtl="0" eaLnBrk="1" latinLnBrk="0" hangingPunct="1">
              <a:lnSpc>
                <a:spcPct val="100000"/>
              </a:lnSpc>
              <a:spcBef>
                <a:spcPct val="0"/>
              </a:spcBef>
              <a:buNone/>
              <a:defRPr sz="3300" kern="1200">
                <a:solidFill>
                  <a:schemeClr val="tx1"/>
                </a:solidFill>
                <a:latin typeface="Gilroy Bold" panose="00000800000000000000" pitchFamily="50" charset="0"/>
                <a:ea typeface="Gilroy Heavy Italic" panose="00000A00000000000000" pitchFamily="50" charset="0"/>
                <a:cs typeface="+mj-cs"/>
              </a:defRPr>
            </a:lvl1pPr>
          </a:lstStyle>
          <a:p>
            <a:r>
              <a:rPr lang="de-DE" sz="2800" dirty="0">
                <a:solidFill>
                  <a:srgbClr val="013453"/>
                </a:solidFill>
                <a:cs typeface="Arial" panose="020B0604020202020204" pitchFamily="34" charset="0"/>
              </a:rPr>
              <a:t>Was ist bei Hochrisiko-KI-Systemen zu tun? </a:t>
            </a:r>
            <a:endParaRPr lang="de-DE" sz="2800" dirty="0">
              <a:solidFill>
                <a:srgbClr val="013453"/>
              </a:solidFill>
              <a:latin typeface="Gilroy" panose="00000500000000000000" pitchFamily="50" charset="0"/>
              <a:cs typeface="Arial" panose="020B0604020202020204" pitchFamily="34" charset="0"/>
            </a:endParaRPr>
          </a:p>
        </p:txBody>
      </p:sp>
      <p:sp>
        <p:nvSpPr>
          <p:cNvPr id="5" name="TextBox 4">
            <a:extLst>
              <a:ext uri="{FF2B5EF4-FFF2-40B4-BE49-F238E27FC236}">
                <a16:creationId xmlns:a16="http://schemas.microsoft.com/office/drawing/2014/main" id="{00CA4E8A-B5C7-7A33-0A93-61EB7AEAC67A}"/>
              </a:ext>
            </a:extLst>
          </p:cNvPr>
          <p:cNvSpPr txBox="1"/>
          <p:nvPr/>
        </p:nvSpPr>
        <p:spPr>
          <a:xfrm>
            <a:off x="299068" y="228948"/>
            <a:ext cx="7029450" cy="369332"/>
          </a:xfrm>
          <a:prstGeom prst="rect">
            <a:avLst/>
          </a:prstGeom>
          <a:noFill/>
        </p:spPr>
        <p:txBody>
          <a:bodyPr wrap="square">
            <a:spAutoFit/>
          </a:bodyPr>
          <a:lstStyle/>
          <a:p>
            <a:r>
              <a:rPr lang="de-DE" sz="1800" dirty="0">
                <a:solidFill>
                  <a:srgbClr val="013453"/>
                </a:solidFill>
                <a:latin typeface="Gilroy" panose="00000500000000000000" pitchFamily="50" charset="0"/>
                <a:cs typeface="Arial" panose="020B0604020202020204" pitchFamily="34" charset="0"/>
              </a:rPr>
              <a:t>Pflichtentyp S1 für Bevollmächtigte und Betreiber</a:t>
            </a:r>
            <a:endParaRPr lang="de-DE" dirty="0"/>
          </a:p>
        </p:txBody>
      </p:sp>
      <p:sp>
        <p:nvSpPr>
          <p:cNvPr id="16" name="Rectangle 28">
            <a:extLst>
              <a:ext uri="{FF2B5EF4-FFF2-40B4-BE49-F238E27FC236}">
                <a16:creationId xmlns:a16="http://schemas.microsoft.com/office/drawing/2014/main" id="{E3E22095-93F1-71DF-2450-8E0D0F880737}"/>
              </a:ext>
            </a:extLst>
          </p:cNvPr>
          <p:cNvSpPr/>
          <p:nvPr/>
        </p:nvSpPr>
        <p:spPr>
          <a:xfrm>
            <a:off x="4271930" y="1385681"/>
            <a:ext cx="7397987" cy="567844"/>
          </a:xfrm>
          <a:prstGeom prst="rect">
            <a:avLst/>
          </a:prstGeom>
          <a:solidFill>
            <a:srgbClr val="38CC9E"/>
          </a:solidFill>
          <a:ln w="2857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400" dirty="0">
                <a:solidFill>
                  <a:srgbClr val="013453"/>
                </a:solidFill>
                <a:latin typeface="Gilroy" panose="00000500000000000000" pitchFamily="50" charset="0"/>
                <a:ea typeface="Open Sans" panose="020B0606030504020204" pitchFamily="34" charset="0"/>
                <a:cs typeface="Open Sans" panose="020B0606030504020204" pitchFamily="34" charset="0"/>
              </a:rPr>
              <a:t>Pflichten als </a:t>
            </a:r>
            <a:r>
              <a:rPr lang="de-DE" sz="1400" dirty="0">
                <a:solidFill>
                  <a:srgbClr val="013453"/>
                </a:solidFill>
                <a:latin typeface="Gilroy Bold" panose="00000800000000000000" pitchFamily="50" charset="0"/>
                <a:ea typeface="Open Sans" panose="020B0606030504020204" pitchFamily="34" charset="0"/>
                <a:cs typeface="Open Sans" panose="020B0606030504020204" pitchFamily="34" charset="0"/>
              </a:rPr>
              <a:t>Betreiber</a:t>
            </a:r>
            <a:r>
              <a:rPr lang="de-DE" sz="1400" dirty="0">
                <a:solidFill>
                  <a:srgbClr val="013453"/>
                </a:solidFill>
                <a:latin typeface="Gilroy" panose="00000500000000000000" pitchFamily="50" charset="0"/>
                <a:ea typeface="Open Sans" panose="020B0606030504020204" pitchFamily="34" charset="0"/>
                <a:cs typeface="Open Sans" panose="020B0606030504020204" pitchFamily="34" charset="0"/>
              </a:rPr>
              <a:t> </a:t>
            </a:r>
            <a:br>
              <a:rPr lang="de-DE" sz="1400" dirty="0">
                <a:solidFill>
                  <a:srgbClr val="013453"/>
                </a:solidFill>
                <a:latin typeface="Gilroy" panose="00000500000000000000" pitchFamily="50" charset="0"/>
                <a:ea typeface="Open Sans" panose="020B0606030504020204" pitchFamily="34" charset="0"/>
                <a:cs typeface="Open Sans" panose="020B0606030504020204" pitchFamily="34" charset="0"/>
              </a:rPr>
            </a:br>
            <a:r>
              <a:rPr lang="de-DE" sz="1400" dirty="0">
                <a:solidFill>
                  <a:srgbClr val="013453"/>
                </a:solidFill>
                <a:latin typeface="Gilroy" panose="00000500000000000000" pitchFamily="50" charset="0"/>
                <a:ea typeface="Open Sans" panose="020B0606030504020204" pitchFamily="34" charset="0"/>
                <a:cs typeface="Open Sans" panose="020B0606030504020204" pitchFamily="34" charset="0"/>
              </a:rPr>
              <a:t>eines Hochrisiko-KI-Systems</a:t>
            </a:r>
          </a:p>
        </p:txBody>
      </p:sp>
      <p:sp>
        <p:nvSpPr>
          <p:cNvPr id="18" name="Rectangle 28">
            <a:extLst>
              <a:ext uri="{FF2B5EF4-FFF2-40B4-BE49-F238E27FC236}">
                <a16:creationId xmlns:a16="http://schemas.microsoft.com/office/drawing/2014/main" id="{FBC927C7-BF4F-9808-28B7-8585F2C4F564}"/>
              </a:ext>
            </a:extLst>
          </p:cNvPr>
          <p:cNvSpPr/>
          <p:nvPr/>
        </p:nvSpPr>
        <p:spPr>
          <a:xfrm>
            <a:off x="623384" y="1385681"/>
            <a:ext cx="3504733" cy="567844"/>
          </a:xfrm>
          <a:prstGeom prst="rect">
            <a:avLst/>
          </a:prstGeom>
          <a:solidFill>
            <a:srgbClr val="38CC9E"/>
          </a:solidFill>
          <a:ln w="2857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400" dirty="0">
                <a:solidFill>
                  <a:srgbClr val="013453"/>
                </a:solidFill>
                <a:latin typeface="Gilroy" panose="00000500000000000000" pitchFamily="50" charset="0"/>
                <a:ea typeface="Open Sans" panose="020B0606030504020204" pitchFamily="34" charset="0"/>
                <a:cs typeface="Open Sans" panose="020B0606030504020204" pitchFamily="34" charset="0"/>
              </a:rPr>
              <a:t>Pflichten als </a:t>
            </a:r>
            <a:r>
              <a:rPr lang="de-DE" sz="1400" dirty="0">
                <a:solidFill>
                  <a:srgbClr val="013453"/>
                </a:solidFill>
                <a:latin typeface="Gilroy Bold" panose="00000800000000000000" pitchFamily="50" charset="0"/>
                <a:ea typeface="Open Sans" panose="020B0606030504020204" pitchFamily="34" charset="0"/>
                <a:cs typeface="Open Sans" panose="020B0606030504020204" pitchFamily="34" charset="0"/>
              </a:rPr>
              <a:t>Bevollmächtigter</a:t>
            </a:r>
            <a:r>
              <a:rPr lang="de-DE" sz="1400" dirty="0">
                <a:solidFill>
                  <a:srgbClr val="013453"/>
                </a:solidFill>
                <a:latin typeface="Gilroy" panose="00000500000000000000" pitchFamily="50" charset="0"/>
                <a:ea typeface="Open Sans" panose="020B0606030504020204" pitchFamily="34" charset="0"/>
                <a:cs typeface="Open Sans" panose="020B0606030504020204" pitchFamily="34" charset="0"/>
              </a:rPr>
              <a:t> </a:t>
            </a:r>
            <a:br>
              <a:rPr lang="de-DE" sz="1400" dirty="0">
                <a:solidFill>
                  <a:srgbClr val="013453"/>
                </a:solidFill>
                <a:latin typeface="Gilroy" panose="00000500000000000000" pitchFamily="50" charset="0"/>
                <a:ea typeface="Open Sans" panose="020B0606030504020204" pitchFamily="34" charset="0"/>
                <a:cs typeface="Open Sans" panose="020B0606030504020204" pitchFamily="34" charset="0"/>
              </a:rPr>
            </a:br>
            <a:r>
              <a:rPr lang="de-DE" sz="1400" dirty="0">
                <a:solidFill>
                  <a:srgbClr val="013453"/>
                </a:solidFill>
                <a:latin typeface="Gilroy" panose="00000500000000000000" pitchFamily="50" charset="0"/>
                <a:ea typeface="Open Sans" panose="020B0606030504020204" pitchFamily="34" charset="0"/>
                <a:cs typeface="Open Sans" panose="020B0606030504020204" pitchFamily="34" charset="0"/>
              </a:rPr>
              <a:t>eines Hochrisiko-KI-Systems</a:t>
            </a:r>
          </a:p>
        </p:txBody>
      </p:sp>
    </p:spTree>
    <p:extLst>
      <p:ext uri="{BB962C8B-B14F-4D97-AF65-F5344CB8AC3E}">
        <p14:creationId xmlns:p14="http://schemas.microsoft.com/office/powerpoint/2010/main" val="48729642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84A9E99-2E43-62C0-80AE-B1AC0323E155}"/>
            </a:ext>
          </a:extLst>
        </p:cNvPr>
        <p:cNvGrpSpPr/>
        <p:nvPr/>
      </p:nvGrpSpPr>
      <p:grpSpPr>
        <a:xfrm>
          <a:off x="0" y="0"/>
          <a:ext cx="0" cy="0"/>
          <a:chOff x="0" y="0"/>
          <a:chExt cx="0" cy="0"/>
        </a:xfrm>
      </p:grpSpPr>
      <p:sp>
        <p:nvSpPr>
          <p:cNvPr id="7" name="Rectangle 32">
            <a:extLst>
              <a:ext uri="{FF2B5EF4-FFF2-40B4-BE49-F238E27FC236}">
                <a16:creationId xmlns:a16="http://schemas.microsoft.com/office/drawing/2014/main" id="{FEA073AF-0630-09C6-C9D6-73F60C7B8AE5}"/>
              </a:ext>
            </a:extLst>
          </p:cNvPr>
          <p:cNvSpPr/>
          <p:nvPr/>
        </p:nvSpPr>
        <p:spPr>
          <a:xfrm>
            <a:off x="842316" y="2196766"/>
            <a:ext cx="5177805" cy="3140409"/>
          </a:xfrm>
          <a:prstGeom prst="rect">
            <a:avLst/>
          </a:prstGeom>
          <a:solidFill>
            <a:schemeClr val="bg1">
              <a:lumMod val="9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108000" tIns="108000" rtlCol="0" anchor="t"/>
          <a:lstStyle/>
          <a:p>
            <a:pPr marL="171450" indent="-171450">
              <a:spcBef>
                <a:spcPts val="300"/>
              </a:spcBef>
              <a:buFont typeface="Arial" panose="020B0604020202020204" pitchFamily="34" charset="0"/>
              <a:buChar char="•"/>
            </a:pPr>
            <a:r>
              <a:rPr lang="de-DE" sz="1200" dirty="0">
                <a:solidFill>
                  <a:srgbClr val="013453"/>
                </a:solidFill>
                <a:latin typeface="Gilroy" panose="00000500000000000000" pitchFamily="50" charset="0"/>
                <a:ea typeface="Open Sans" panose="020B0606030504020204" pitchFamily="34" charset="0"/>
                <a:cs typeface="Open Sans" panose="020B0606030504020204" pitchFamily="34" charset="0"/>
              </a:rPr>
              <a:t>Überprüfungspflichten, Art. 23 Abs. 1</a:t>
            </a:r>
          </a:p>
          <a:p>
            <a:pPr marL="171450" indent="-171450">
              <a:spcBef>
                <a:spcPts val="300"/>
              </a:spcBef>
              <a:buFont typeface="Arial" panose="020B0604020202020204" pitchFamily="34" charset="0"/>
              <a:buChar char="•"/>
            </a:pPr>
            <a:r>
              <a:rPr lang="de-DE" sz="1200" dirty="0">
                <a:solidFill>
                  <a:srgbClr val="013453"/>
                </a:solidFill>
                <a:latin typeface="Gilroy" panose="00000500000000000000" pitchFamily="50" charset="0"/>
                <a:ea typeface="Open Sans" panose="020B0606030504020204" pitchFamily="34" charset="0"/>
                <a:cs typeface="Open Sans" panose="020B0606030504020204" pitchFamily="34" charset="0"/>
              </a:rPr>
              <a:t>Inverkehrbringen erst, wenn Konformität hergestellt wurde, Art. 23 Abs. 2</a:t>
            </a:r>
          </a:p>
          <a:p>
            <a:pPr marL="171450" indent="-171450">
              <a:spcBef>
                <a:spcPts val="300"/>
              </a:spcBef>
              <a:buFont typeface="Arial" panose="020B0604020202020204" pitchFamily="34" charset="0"/>
              <a:buChar char="•"/>
            </a:pPr>
            <a:r>
              <a:rPr lang="de-DE" sz="1200" dirty="0">
                <a:solidFill>
                  <a:srgbClr val="013453"/>
                </a:solidFill>
                <a:latin typeface="Gilroy" panose="00000500000000000000" pitchFamily="50" charset="0"/>
                <a:ea typeface="Open Sans" panose="020B0606030504020204" pitchFamily="34" charset="0"/>
                <a:cs typeface="Open Sans" panose="020B0606030504020204" pitchFamily="34" charset="0"/>
              </a:rPr>
              <a:t>Informationspflicht im Falle eines Risikos i.S.d. Art. 79 Abs. 1 ggüb. Anbieter, Bevollmächtigter, Marktüberwachungsbehörde, Art. 23 Abs. 2</a:t>
            </a:r>
          </a:p>
          <a:p>
            <a:pPr marL="171450" indent="-171450">
              <a:spcBef>
                <a:spcPts val="300"/>
              </a:spcBef>
              <a:buFont typeface="Arial" panose="020B0604020202020204" pitchFamily="34" charset="0"/>
              <a:buChar char="•"/>
            </a:pPr>
            <a:r>
              <a:rPr lang="de-DE" sz="1200" dirty="0">
                <a:solidFill>
                  <a:srgbClr val="013453"/>
                </a:solidFill>
                <a:latin typeface="Gilroy" panose="00000500000000000000" pitchFamily="50" charset="0"/>
                <a:ea typeface="Open Sans" panose="020B0606030504020204" pitchFamily="34" charset="0"/>
                <a:cs typeface="Open Sans" panose="020B0606030504020204" pitchFamily="34" charset="0"/>
              </a:rPr>
              <a:t>Angabe ihrer Kontaktdaten auf Verpackung, Art. 23 Abs. 3</a:t>
            </a:r>
          </a:p>
          <a:p>
            <a:pPr marL="171450" indent="-171450">
              <a:spcBef>
                <a:spcPts val="300"/>
              </a:spcBef>
              <a:buFont typeface="Arial" panose="020B0604020202020204" pitchFamily="34" charset="0"/>
              <a:buChar char="•"/>
            </a:pPr>
            <a:r>
              <a:rPr lang="de-DE" sz="1200" dirty="0">
                <a:solidFill>
                  <a:srgbClr val="013453"/>
                </a:solidFill>
                <a:latin typeface="Gilroy" panose="00000500000000000000" pitchFamily="50" charset="0"/>
                <a:ea typeface="Open Sans" panose="020B0606030504020204" pitchFamily="34" charset="0"/>
                <a:cs typeface="Open Sans" panose="020B0606030504020204" pitchFamily="34" charset="0"/>
              </a:rPr>
              <a:t>Gewährleisten, dass die Lagerungs- und Transportbedingungen nicht die Konformität beeinträchtigen, Art. 23 Abs. 4</a:t>
            </a:r>
          </a:p>
          <a:p>
            <a:pPr marL="171450" indent="-171450">
              <a:spcBef>
                <a:spcPts val="300"/>
              </a:spcBef>
              <a:buFont typeface="Arial" panose="020B0604020202020204" pitchFamily="34" charset="0"/>
              <a:buChar char="•"/>
            </a:pPr>
            <a:r>
              <a:rPr lang="de-DE" sz="1200" dirty="0">
                <a:solidFill>
                  <a:srgbClr val="013453"/>
                </a:solidFill>
                <a:latin typeface="Gilroy" panose="00000500000000000000" pitchFamily="50" charset="0"/>
                <a:ea typeface="Open Sans" panose="020B0606030504020204" pitchFamily="34" charset="0"/>
                <a:cs typeface="Open Sans" panose="020B0606030504020204" pitchFamily="34" charset="0"/>
              </a:rPr>
              <a:t>Halten Bescheinigung der notifizierten Behörde und die EU-Konformitätserklärung bereit, Art. 23 Abs. 5</a:t>
            </a:r>
          </a:p>
          <a:p>
            <a:pPr marL="171450" indent="-171450">
              <a:spcBef>
                <a:spcPts val="300"/>
              </a:spcBef>
              <a:buFont typeface="Arial" panose="020B0604020202020204" pitchFamily="34" charset="0"/>
              <a:buChar char="•"/>
            </a:pPr>
            <a:r>
              <a:rPr lang="de-DE" sz="1200" dirty="0">
                <a:solidFill>
                  <a:srgbClr val="013453"/>
                </a:solidFill>
                <a:latin typeface="Gilroy" panose="00000500000000000000" pitchFamily="50" charset="0"/>
                <a:ea typeface="Open Sans" panose="020B0606030504020204" pitchFamily="34" charset="0"/>
                <a:cs typeface="Open Sans" panose="020B0606030504020204" pitchFamily="34" charset="0"/>
              </a:rPr>
              <a:t>Informationspflicht ggüb. Behörden, Art. 23 Abs. 6</a:t>
            </a:r>
          </a:p>
          <a:p>
            <a:pPr marL="171450" indent="-171450">
              <a:spcBef>
                <a:spcPts val="300"/>
              </a:spcBef>
              <a:buFont typeface="Arial" panose="020B0604020202020204" pitchFamily="34" charset="0"/>
              <a:buChar char="•"/>
            </a:pPr>
            <a:r>
              <a:rPr lang="de-DE" sz="1200" dirty="0">
                <a:solidFill>
                  <a:srgbClr val="013453"/>
                </a:solidFill>
                <a:latin typeface="Gilroy" panose="00000500000000000000" pitchFamily="50" charset="0"/>
                <a:ea typeface="Open Sans" panose="020B0606030504020204" pitchFamily="34" charset="0"/>
                <a:cs typeface="Open Sans" panose="020B0606030504020204" pitchFamily="34" charset="0"/>
              </a:rPr>
              <a:t>Pflicht zur Zusammenarbeit mit den zuständigen Behörden, Art. 23 Abs. 7.</a:t>
            </a:r>
          </a:p>
        </p:txBody>
      </p:sp>
      <p:sp>
        <p:nvSpPr>
          <p:cNvPr id="10" name="Rectangle 32">
            <a:extLst>
              <a:ext uri="{FF2B5EF4-FFF2-40B4-BE49-F238E27FC236}">
                <a16:creationId xmlns:a16="http://schemas.microsoft.com/office/drawing/2014/main" id="{028A8240-94A0-023A-7AB1-1465D99C27A8}"/>
              </a:ext>
            </a:extLst>
          </p:cNvPr>
          <p:cNvSpPr/>
          <p:nvPr/>
        </p:nvSpPr>
        <p:spPr>
          <a:xfrm>
            <a:off x="6137894" y="2196766"/>
            <a:ext cx="5177805" cy="3140409"/>
          </a:xfrm>
          <a:prstGeom prst="rect">
            <a:avLst/>
          </a:prstGeom>
          <a:solidFill>
            <a:schemeClr val="bg1">
              <a:lumMod val="9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108000" tIns="108000" rtlCol="0" anchor="t"/>
          <a:lstStyle/>
          <a:p>
            <a:pPr marL="171450" indent="-171450">
              <a:spcBef>
                <a:spcPts val="300"/>
              </a:spcBef>
              <a:buFont typeface="Arial" panose="020B0604020202020204" pitchFamily="34" charset="0"/>
              <a:buChar char="•"/>
            </a:pPr>
            <a:r>
              <a:rPr lang="de-DE" sz="1200" dirty="0">
                <a:solidFill>
                  <a:srgbClr val="013453"/>
                </a:solidFill>
                <a:latin typeface="Gilroy" panose="00000500000000000000" pitchFamily="50" charset="0"/>
                <a:ea typeface="Open Sans" panose="020B0606030504020204" pitchFamily="34" charset="0"/>
                <a:cs typeface="Open Sans" panose="020B0606030504020204" pitchFamily="34" charset="0"/>
              </a:rPr>
              <a:t>Überprüfungspflichten, Art. 24 Abs. 1</a:t>
            </a:r>
          </a:p>
          <a:p>
            <a:pPr marL="171450" indent="-171450">
              <a:spcBef>
                <a:spcPts val="300"/>
              </a:spcBef>
              <a:buFont typeface="Arial" panose="020B0604020202020204" pitchFamily="34" charset="0"/>
              <a:buChar char="•"/>
            </a:pPr>
            <a:r>
              <a:rPr lang="de-DE" sz="1200" dirty="0">
                <a:solidFill>
                  <a:srgbClr val="013453"/>
                </a:solidFill>
                <a:latin typeface="Gilroy" panose="00000500000000000000" pitchFamily="50" charset="0"/>
                <a:ea typeface="Open Sans" panose="020B0606030504020204" pitchFamily="34" charset="0"/>
                <a:cs typeface="Open Sans" panose="020B0606030504020204" pitchFamily="34" charset="0"/>
              </a:rPr>
              <a:t>Bereitstellung erst, wenn Konformität hergestellt wurde, Art. 24 Abs. 2</a:t>
            </a:r>
          </a:p>
          <a:p>
            <a:pPr marL="171450" indent="-171450">
              <a:spcBef>
                <a:spcPts val="300"/>
              </a:spcBef>
              <a:buFont typeface="Arial" panose="020B0604020202020204" pitchFamily="34" charset="0"/>
              <a:buChar char="•"/>
            </a:pPr>
            <a:r>
              <a:rPr lang="de-DE" sz="1200" dirty="0">
                <a:solidFill>
                  <a:srgbClr val="013453"/>
                </a:solidFill>
                <a:latin typeface="Gilroy" panose="00000500000000000000" pitchFamily="50" charset="0"/>
                <a:ea typeface="Open Sans" panose="020B0606030504020204" pitchFamily="34" charset="0"/>
                <a:cs typeface="Open Sans" panose="020B0606030504020204" pitchFamily="34" charset="0"/>
              </a:rPr>
              <a:t>Informationspflicht im Falle eines Risikos i.S.d. Art. 79 Abs. 1 ggüb. Anbieter oder Einführer, Art. 24 Abs. 2 und 4</a:t>
            </a:r>
          </a:p>
          <a:p>
            <a:pPr marL="171450" indent="-171450">
              <a:spcBef>
                <a:spcPts val="300"/>
              </a:spcBef>
              <a:buFont typeface="Arial" panose="020B0604020202020204" pitchFamily="34" charset="0"/>
              <a:buChar char="•"/>
            </a:pPr>
            <a:r>
              <a:rPr lang="de-DE" sz="1200" dirty="0">
                <a:solidFill>
                  <a:srgbClr val="013453"/>
                </a:solidFill>
                <a:latin typeface="Gilroy" panose="00000500000000000000" pitchFamily="50" charset="0"/>
                <a:ea typeface="Open Sans" panose="020B0606030504020204" pitchFamily="34" charset="0"/>
                <a:cs typeface="Open Sans" panose="020B0606030504020204" pitchFamily="34" charset="0"/>
              </a:rPr>
              <a:t>Gewährleisten, dass die Lagerungs- und Transportbedingungen nicht die Konformität beeinträchtigen, Art. 24 Abs. 3</a:t>
            </a:r>
          </a:p>
          <a:p>
            <a:pPr marL="171450" indent="-171450">
              <a:spcBef>
                <a:spcPts val="300"/>
              </a:spcBef>
              <a:buFont typeface="Arial" panose="020B0604020202020204" pitchFamily="34" charset="0"/>
              <a:buChar char="•"/>
            </a:pPr>
            <a:r>
              <a:rPr lang="de-DE" sz="1200" dirty="0">
                <a:solidFill>
                  <a:srgbClr val="013453"/>
                </a:solidFill>
                <a:latin typeface="Gilroy" panose="00000500000000000000" pitchFamily="50" charset="0"/>
                <a:ea typeface="Open Sans" panose="020B0606030504020204" pitchFamily="34" charset="0"/>
                <a:cs typeface="Open Sans" panose="020B0606030504020204" pitchFamily="34" charset="0"/>
              </a:rPr>
              <a:t>Ergreift Korrekturmaßnahmen nach Bereitstellung, Art. 24 Abs. 4</a:t>
            </a:r>
          </a:p>
          <a:p>
            <a:pPr marL="171450" indent="-171450">
              <a:spcBef>
                <a:spcPts val="300"/>
              </a:spcBef>
              <a:buFont typeface="Arial" panose="020B0604020202020204" pitchFamily="34" charset="0"/>
              <a:buChar char="•"/>
            </a:pPr>
            <a:r>
              <a:rPr lang="de-DE" sz="1200" dirty="0">
                <a:solidFill>
                  <a:srgbClr val="013453"/>
                </a:solidFill>
                <a:latin typeface="Gilroy" panose="00000500000000000000" pitchFamily="50" charset="0"/>
                <a:ea typeface="Open Sans" panose="020B0606030504020204" pitchFamily="34" charset="0"/>
                <a:cs typeface="Open Sans" panose="020B0606030504020204" pitchFamily="34" charset="0"/>
              </a:rPr>
              <a:t>Informationspflicht ggüb. Behörden, Art. 24 Abs. 5</a:t>
            </a:r>
          </a:p>
          <a:p>
            <a:pPr marL="171450" indent="-171450">
              <a:spcBef>
                <a:spcPts val="300"/>
              </a:spcBef>
              <a:buFont typeface="Arial" panose="020B0604020202020204" pitchFamily="34" charset="0"/>
              <a:buChar char="•"/>
            </a:pPr>
            <a:r>
              <a:rPr lang="de-DE" sz="1200" dirty="0">
                <a:solidFill>
                  <a:srgbClr val="013453"/>
                </a:solidFill>
                <a:latin typeface="Gilroy" panose="00000500000000000000" pitchFamily="50" charset="0"/>
                <a:ea typeface="Open Sans" panose="020B0606030504020204" pitchFamily="34" charset="0"/>
                <a:cs typeface="Open Sans" panose="020B0606030504020204" pitchFamily="34" charset="0"/>
              </a:rPr>
              <a:t>Pflicht zur Zusammenarbeit mit den zuständigen Behörden, Art. 24 Abs. 6.</a:t>
            </a:r>
          </a:p>
        </p:txBody>
      </p:sp>
      <p:sp>
        <p:nvSpPr>
          <p:cNvPr id="4" name="Title 1">
            <a:extLst>
              <a:ext uri="{FF2B5EF4-FFF2-40B4-BE49-F238E27FC236}">
                <a16:creationId xmlns:a16="http://schemas.microsoft.com/office/drawing/2014/main" id="{7FDF36DB-77BF-75E8-BD1D-261DDD5A1BDE}"/>
              </a:ext>
            </a:extLst>
          </p:cNvPr>
          <p:cNvSpPr txBox="1">
            <a:spLocks/>
          </p:cNvSpPr>
          <p:nvPr/>
        </p:nvSpPr>
        <p:spPr>
          <a:xfrm>
            <a:off x="299068" y="413614"/>
            <a:ext cx="10688452" cy="787400"/>
          </a:xfrm>
          <a:prstGeom prst="rect">
            <a:avLst/>
          </a:prstGeom>
        </p:spPr>
        <p:txBody>
          <a:bodyPr vert="horz" lIns="91440" tIns="45720" rIns="91440" bIns="45720" rtlCol="0" anchor="ctr">
            <a:normAutofit/>
          </a:bodyPr>
          <a:lstStyle>
            <a:lvl1pPr algn="l" defTabSz="914400" rtl="0" eaLnBrk="1" latinLnBrk="0" hangingPunct="1">
              <a:lnSpc>
                <a:spcPct val="100000"/>
              </a:lnSpc>
              <a:spcBef>
                <a:spcPct val="0"/>
              </a:spcBef>
              <a:buNone/>
              <a:defRPr sz="3300" kern="1200">
                <a:solidFill>
                  <a:schemeClr val="tx1"/>
                </a:solidFill>
                <a:latin typeface="Gilroy Bold" panose="00000800000000000000" pitchFamily="50" charset="0"/>
                <a:ea typeface="Gilroy Heavy Italic" panose="00000A00000000000000" pitchFamily="50" charset="0"/>
                <a:cs typeface="+mj-cs"/>
              </a:defRPr>
            </a:lvl1pPr>
          </a:lstStyle>
          <a:p>
            <a:r>
              <a:rPr lang="de-DE" sz="2800" dirty="0">
                <a:solidFill>
                  <a:srgbClr val="013453"/>
                </a:solidFill>
                <a:cs typeface="Arial" panose="020B0604020202020204" pitchFamily="34" charset="0"/>
              </a:rPr>
              <a:t>Was ist bei Hochrisiko-KI-Systemen zu tun? </a:t>
            </a:r>
            <a:endParaRPr lang="de-DE" sz="2800" dirty="0">
              <a:solidFill>
                <a:srgbClr val="013453"/>
              </a:solidFill>
              <a:latin typeface="Gilroy" panose="00000500000000000000" pitchFamily="50" charset="0"/>
              <a:cs typeface="Arial" panose="020B0604020202020204" pitchFamily="34" charset="0"/>
            </a:endParaRPr>
          </a:p>
        </p:txBody>
      </p:sp>
      <p:sp>
        <p:nvSpPr>
          <p:cNvPr id="5" name="TextBox 4">
            <a:extLst>
              <a:ext uri="{FF2B5EF4-FFF2-40B4-BE49-F238E27FC236}">
                <a16:creationId xmlns:a16="http://schemas.microsoft.com/office/drawing/2014/main" id="{C05F52B9-1B3A-8824-31A9-AD78B4067431}"/>
              </a:ext>
            </a:extLst>
          </p:cNvPr>
          <p:cNvSpPr txBox="1"/>
          <p:nvPr/>
        </p:nvSpPr>
        <p:spPr>
          <a:xfrm>
            <a:off x="299068" y="228948"/>
            <a:ext cx="7029450" cy="369332"/>
          </a:xfrm>
          <a:prstGeom prst="rect">
            <a:avLst/>
          </a:prstGeom>
          <a:noFill/>
        </p:spPr>
        <p:txBody>
          <a:bodyPr wrap="square">
            <a:spAutoFit/>
          </a:bodyPr>
          <a:lstStyle/>
          <a:p>
            <a:r>
              <a:rPr lang="de-DE" sz="1800" dirty="0">
                <a:solidFill>
                  <a:srgbClr val="013453"/>
                </a:solidFill>
                <a:latin typeface="Gilroy" panose="00000500000000000000" pitchFamily="50" charset="0"/>
                <a:cs typeface="Arial" panose="020B0604020202020204" pitchFamily="34" charset="0"/>
              </a:rPr>
              <a:t>Pflichtentyp S1 für Einführer und Händler</a:t>
            </a:r>
            <a:endParaRPr lang="de-DE" dirty="0"/>
          </a:p>
        </p:txBody>
      </p:sp>
      <p:sp>
        <p:nvSpPr>
          <p:cNvPr id="16" name="Rectangle 28">
            <a:extLst>
              <a:ext uri="{FF2B5EF4-FFF2-40B4-BE49-F238E27FC236}">
                <a16:creationId xmlns:a16="http://schemas.microsoft.com/office/drawing/2014/main" id="{F3C69FE6-9F2B-CCF3-FB98-329FFA607480}"/>
              </a:ext>
            </a:extLst>
          </p:cNvPr>
          <p:cNvSpPr/>
          <p:nvPr/>
        </p:nvSpPr>
        <p:spPr>
          <a:xfrm>
            <a:off x="6137894" y="1626981"/>
            <a:ext cx="5177805" cy="567844"/>
          </a:xfrm>
          <a:prstGeom prst="rect">
            <a:avLst/>
          </a:prstGeom>
          <a:solidFill>
            <a:srgbClr val="38CC9E"/>
          </a:solidFill>
          <a:ln w="2857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400" dirty="0">
                <a:solidFill>
                  <a:srgbClr val="013453"/>
                </a:solidFill>
                <a:latin typeface="Gilroy" panose="00000500000000000000" pitchFamily="50" charset="0"/>
                <a:ea typeface="Open Sans" panose="020B0606030504020204" pitchFamily="34" charset="0"/>
                <a:cs typeface="Open Sans" panose="020B0606030504020204" pitchFamily="34" charset="0"/>
              </a:rPr>
              <a:t>Pflichten als </a:t>
            </a:r>
            <a:r>
              <a:rPr lang="de-DE" sz="1400" dirty="0">
                <a:solidFill>
                  <a:srgbClr val="013453"/>
                </a:solidFill>
                <a:latin typeface="Gilroy Bold" panose="00000800000000000000" pitchFamily="50" charset="0"/>
                <a:ea typeface="Open Sans" panose="020B0606030504020204" pitchFamily="34" charset="0"/>
                <a:cs typeface="Open Sans" panose="020B0606030504020204" pitchFamily="34" charset="0"/>
              </a:rPr>
              <a:t>Händler </a:t>
            </a:r>
            <a:r>
              <a:rPr lang="de-DE" sz="1400" dirty="0">
                <a:solidFill>
                  <a:srgbClr val="013453"/>
                </a:solidFill>
                <a:latin typeface="Gilroy" panose="00000500000000000000" pitchFamily="50" charset="0"/>
                <a:ea typeface="Open Sans" panose="020B0606030504020204" pitchFamily="34" charset="0"/>
                <a:cs typeface="Open Sans" panose="020B0606030504020204" pitchFamily="34" charset="0"/>
              </a:rPr>
              <a:t>eines Hochrisiko-KI-Systems</a:t>
            </a:r>
          </a:p>
        </p:txBody>
      </p:sp>
      <p:sp>
        <p:nvSpPr>
          <p:cNvPr id="18" name="Rectangle 28">
            <a:extLst>
              <a:ext uri="{FF2B5EF4-FFF2-40B4-BE49-F238E27FC236}">
                <a16:creationId xmlns:a16="http://schemas.microsoft.com/office/drawing/2014/main" id="{9A4C24BD-87F0-C8FB-7C8F-5A94EF4228FA}"/>
              </a:ext>
            </a:extLst>
          </p:cNvPr>
          <p:cNvSpPr/>
          <p:nvPr/>
        </p:nvSpPr>
        <p:spPr>
          <a:xfrm>
            <a:off x="842316" y="1626981"/>
            <a:ext cx="5177805" cy="567844"/>
          </a:xfrm>
          <a:prstGeom prst="rect">
            <a:avLst/>
          </a:prstGeom>
          <a:solidFill>
            <a:srgbClr val="38CC9E"/>
          </a:solidFill>
          <a:ln w="2857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400" dirty="0">
                <a:solidFill>
                  <a:srgbClr val="013453"/>
                </a:solidFill>
                <a:latin typeface="Gilroy" panose="00000500000000000000" pitchFamily="50" charset="0"/>
                <a:ea typeface="Open Sans" panose="020B0606030504020204" pitchFamily="34" charset="0"/>
                <a:cs typeface="Open Sans" panose="020B0606030504020204" pitchFamily="34" charset="0"/>
              </a:rPr>
              <a:t>Pflichten als </a:t>
            </a:r>
            <a:r>
              <a:rPr lang="de-DE" sz="1400" dirty="0">
                <a:solidFill>
                  <a:srgbClr val="013453"/>
                </a:solidFill>
                <a:latin typeface="Gilroy Bold" panose="00000800000000000000" pitchFamily="50" charset="0"/>
                <a:ea typeface="Open Sans" panose="020B0606030504020204" pitchFamily="34" charset="0"/>
                <a:cs typeface="Open Sans" panose="020B0606030504020204" pitchFamily="34" charset="0"/>
              </a:rPr>
              <a:t>Einführer  </a:t>
            </a:r>
            <a:r>
              <a:rPr lang="de-DE" sz="1400" dirty="0">
                <a:solidFill>
                  <a:srgbClr val="013453"/>
                </a:solidFill>
                <a:latin typeface="Gilroy" panose="00000500000000000000" pitchFamily="50" charset="0"/>
                <a:ea typeface="Open Sans" panose="020B0606030504020204" pitchFamily="34" charset="0"/>
                <a:cs typeface="Open Sans" panose="020B0606030504020204" pitchFamily="34" charset="0"/>
              </a:rPr>
              <a:t>eines Hochrisiko-KI-Systems</a:t>
            </a:r>
          </a:p>
        </p:txBody>
      </p:sp>
    </p:spTree>
    <p:extLst>
      <p:ext uri="{BB962C8B-B14F-4D97-AF65-F5344CB8AC3E}">
        <p14:creationId xmlns:p14="http://schemas.microsoft.com/office/powerpoint/2010/main" val="418028202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EF800F86-A5E1-CA06-9C06-47D95808ED51}"/>
              </a:ext>
            </a:extLst>
          </p:cNvPr>
          <p:cNvPicPr>
            <a:picLocks noChangeAspect="1"/>
          </p:cNvPicPr>
          <p:nvPr/>
        </p:nvPicPr>
        <p:blipFill>
          <a:blip r:embed="rId2"/>
          <a:stretch>
            <a:fillRect/>
          </a:stretch>
        </p:blipFill>
        <p:spPr>
          <a:xfrm>
            <a:off x="9579094" y="1690303"/>
            <a:ext cx="2401863" cy="4922867"/>
          </a:xfrm>
          <a:prstGeom prst="rect">
            <a:avLst/>
          </a:prstGeom>
        </p:spPr>
      </p:pic>
      <p:sp>
        <p:nvSpPr>
          <p:cNvPr id="2" name="Title 1">
            <a:extLst>
              <a:ext uri="{FF2B5EF4-FFF2-40B4-BE49-F238E27FC236}">
                <a16:creationId xmlns:a16="http://schemas.microsoft.com/office/drawing/2014/main" id="{91904CBA-BB74-BD34-790C-3C7E3C53494E}"/>
              </a:ext>
            </a:extLst>
          </p:cNvPr>
          <p:cNvSpPr>
            <a:spLocks noGrp="1"/>
          </p:cNvSpPr>
          <p:nvPr>
            <p:ph type="title"/>
          </p:nvPr>
        </p:nvSpPr>
        <p:spPr/>
        <p:txBody>
          <a:bodyPr>
            <a:normAutofit/>
          </a:bodyPr>
          <a:lstStyle/>
          <a:p>
            <a:r>
              <a:rPr lang="de-DE" dirty="0">
                <a:solidFill>
                  <a:srgbClr val="013453"/>
                </a:solidFill>
              </a:rPr>
              <a:t>Liegt ein besonderer Fall des Art. 50 vor?</a:t>
            </a:r>
            <a:endParaRPr lang="de-DE" dirty="0">
              <a:solidFill>
                <a:srgbClr val="013453"/>
              </a:solidFill>
              <a:latin typeface="Gilroy" panose="00000500000000000000" pitchFamily="50" charset="0"/>
            </a:endParaRPr>
          </a:p>
        </p:txBody>
      </p:sp>
      <p:grpSp>
        <p:nvGrpSpPr>
          <p:cNvPr id="106" name="Group 105">
            <a:extLst>
              <a:ext uri="{FF2B5EF4-FFF2-40B4-BE49-F238E27FC236}">
                <a16:creationId xmlns:a16="http://schemas.microsoft.com/office/drawing/2014/main" id="{62B79239-AF65-8D6C-D9A8-560B9D654094}"/>
              </a:ext>
            </a:extLst>
          </p:cNvPr>
          <p:cNvGrpSpPr/>
          <p:nvPr/>
        </p:nvGrpSpPr>
        <p:grpSpPr>
          <a:xfrm>
            <a:off x="634204" y="2576903"/>
            <a:ext cx="8213076" cy="3322019"/>
            <a:chOff x="782321" y="2397720"/>
            <a:chExt cx="8213076" cy="3136687"/>
          </a:xfrm>
        </p:grpSpPr>
        <p:sp>
          <p:nvSpPr>
            <p:cNvPr id="70" name="Rectangle 32">
              <a:extLst>
                <a:ext uri="{FF2B5EF4-FFF2-40B4-BE49-F238E27FC236}">
                  <a16:creationId xmlns:a16="http://schemas.microsoft.com/office/drawing/2014/main" id="{52B10075-AC50-9111-B16B-86E750AF5584}"/>
                </a:ext>
              </a:extLst>
            </p:cNvPr>
            <p:cNvSpPr/>
            <p:nvPr/>
          </p:nvSpPr>
          <p:spPr>
            <a:xfrm>
              <a:off x="1379583" y="2400506"/>
              <a:ext cx="7615814" cy="576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44000" rtlCol="0" anchor="ctr"/>
            <a:lstStyle/>
            <a:p>
              <a:r>
                <a:rPr lang="de-DE" sz="1400" dirty="0">
                  <a:solidFill>
                    <a:srgbClr val="013453"/>
                  </a:solidFill>
                  <a:latin typeface="Gilroy" panose="00000500000000000000" pitchFamily="50" charset="0"/>
                  <a:ea typeface="Open Sans" panose="020B0606030504020204" pitchFamily="34" charset="0"/>
                  <a:cs typeface="Open Sans" panose="020B0606030504020204" pitchFamily="34" charset="0"/>
                </a:rPr>
                <a:t>KI-System, das für die </a:t>
              </a:r>
              <a:r>
                <a:rPr lang="de-DE" sz="1400" dirty="0">
                  <a:solidFill>
                    <a:srgbClr val="013453"/>
                  </a:solidFill>
                  <a:latin typeface="Gilroy Bold" panose="00000800000000000000" pitchFamily="50" charset="0"/>
                  <a:ea typeface="Open Sans" panose="020B0606030504020204" pitchFamily="34" charset="0"/>
                  <a:cs typeface="Open Sans" panose="020B0606030504020204" pitchFamily="34" charset="0"/>
                </a:rPr>
                <a:t>direkte Interaktion mit natürlichen Personen </a:t>
              </a:r>
              <a:r>
                <a:rPr lang="de-DE" sz="1400" dirty="0">
                  <a:solidFill>
                    <a:srgbClr val="013453"/>
                  </a:solidFill>
                  <a:latin typeface="Gilroy" panose="00000500000000000000" pitchFamily="50" charset="0"/>
                  <a:ea typeface="Open Sans" panose="020B0606030504020204" pitchFamily="34" charset="0"/>
                  <a:cs typeface="Open Sans" panose="020B0606030504020204" pitchFamily="34" charset="0"/>
                </a:rPr>
                <a:t>bestimmt ist.</a:t>
              </a:r>
            </a:p>
          </p:txBody>
        </p:sp>
        <p:sp>
          <p:nvSpPr>
            <p:cNvPr id="73" name="Rectangle 32">
              <a:extLst>
                <a:ext uri="{FF2B5EF4-FFF2-40B4-BE49-F238E27FC236}">
                  <a16:creationId xmlns:a16="http://schemas.microsoft.com/office/drawing/2014/main" id="{B0E7DB2D-7BCA-84BA-0098-7B1F0E7871D5}"/>
                </a:ext>
              </a:extLst>
            </p:cNvPr>
            <p:cNvSpPr/>
            <p:nvPr/>
          </p:nvSpPr>
          <p:spPr>
            <a:xfrm>
              <a:off x="782321" y="2397720"/>
              <a:ext cx="597261" cy="576000"/>
            </a:xfrm>
            <a:prstGeom prst="rect">
              <a:avLst/>
            </a:prstGeom>
            <a:solidFill>
              <a:srgbClr val="38CC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400" dirty="0">
                  <a:solidFill>
                    <a:srgbClr val="013453"/>
                  </a:solidFill>
                  <a:latin typeface="Gilroy Bold" panose="00000800000000000000" pitchFamily="50" charset="0"/>
                  <a:ea typeface="Open Sans" panose="020B0606030504020204" pitchFamily="34" charset="0"/>
                  <a:cs typeface="Open Sans" panose="020B0606030504020204" pitchFamily="34" charset="0"/>
                </a:rPr>
                <a:t>1 </a:t>
              </a:r>
            </a:p>
          </p:txBody>
        </p:sp>
        <p:sp>
          <p:nvSpPr>
            <p:cNvPr id="78" name="Rectangle 32">
              <a:extLst>
                <a:ext uri="{FF2B5EF4-FFF2-40B4-BE49-F238E27FC236}">
                  <a16:creationId xmlns:a16="http://schemas.microsoft.com/office/drawing/2014/main" id="{0188D633-3B04-84CD-EC37-439BFA02FDE8}"/>
                </a:ext>
              </a:extLst>
            </p:cNvPr>
            <p:cNvSpPr/>
            <p:nvPr/>
          </p:nvSpPr>
          <p:spPr>
            <a:xfrm>
              <a:off x="1379583" y="3037892"/>
              <a:ext cx="7615814" cy="576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44000" rtlCol="0" anchor="ctr"/>
            <a:lstStyle/>
            <a:p>
              <a:r>
                <a:rPr lang="de-DE" sz="1400" dirty="0">
                  <a:solidFill>
                    <a:srgbClr val="013453"/>
                  </a:solidFill>
                  <a:latin typeface="Gilroy" panose="00000500000000000000" pitchFamily="50" charset="0"/>
                  <a:ea typeface="Open Sans" panose="020B0606030504020204" pitchFamily="34" charset="0"/>
                  <a:cs typeface="Open Sans" panose="020B0606030504020204" pitchFamily="34" charset="0"/>
                </a:rPr>
                <a:t>KI-System, das </a:t>
              </a:r>
              <a:r>
                <a:rPr lang="de-DE" sz="1400" dirty="0">
                  <a:solidFill>
                    <a:srgbClr val="013453"/>
                  </a:solidFill>
                  <a:latin typeface="Gilroy Bold" panose="00000800000000000000" pitchFamily="50" charset="0"/>
                  <a:ea typeface="Open Sans" panose="020B0606030504020204" pitchFamily="34" charset="0"/>
                  <a:cs typeface="Open Sans" panose="020B0606030504020204" pitchFamily="34" charset="0"/>
                </a:rPr>
                <a:t>synthetische Audio-, Bild-, Video- u. Textinhalte </a:t>
              </a:r>
              <a:r>
                <a:rPr lang="de-DE" sz="1400" dirty="0">
                  <a:solidFill>
                    <a:srgbClr val="013453"/>
                  </a:solidFill>
                  <a:latin typeface="Gilroy" panose="00000500000000000000" pitchFamily="50" charset="0"/>
                  <a:ea typeface="Open Sans" panose="020B0606030504020204" pitchFamily="34" charset="0"/>
                  <a:cs typeface="Open Sans" panose="020B0606030504020204" pitchFamily="34" charset="0"/>
                </a:rPr>
                <a:t>erzeugt</a:t>
              </a:r>
            </a:p>
          </p:txBody>
        </p:sp>
        <p:sp>
          <p:nvSpPr>
            <p:cNvPr id="79" name="Rectangle 32">
              <a:extLst>
                <a:ext uri="{FF2B5EF4-FFF2-40B4-BE49-F238E27FC236}">
                  <a16:creationId xmlns:a16="http://schemas.microsoft.com/office/drawing/2014/main" id="{CA35EFEA-578A-C26F-D9CF-047486F98D19}"/>
                </a:ext>
              </a:extLst>
            </p:cNvPr>
            <p:cNvSpPr/>
            <p:nvPr/>
          </p:nvSpPr>
          <p:spPr>
            <a:xfrm>
              <a:off x="782321" y="3037892"/>
              <a:ext cx="597261" cy="576000"/>
            </a:xfrm>
            <a:prstGeom prst="rect">
              <a:avLst/>
            </a:prstGeom>
            <a:solidFill>
              <a:srgbClr val="38CC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400" dirty="0">
                  <a:solidFill>
                    <a:srgbClr val="013453"/>
                  </a:solidFill>
                  <a:latin typeface="Gilroy Bold" panose="00000800000000000000" pitchFamily="50" charset="0"/>
                  <a:ea typeface="Open Sans" panose="020B0606030504020204" pitchFamily="34" charset="0"/>
                  <a:cs typeface="Open Sans" panose="020B0606030504020204" pitchFamily="34" charset="0"/>
                </a:rPr>
                <a:t>2 </a:t>
              </a:r>
            </a:p>
          </p:txBody>
        </p:sp>
        <p:sp>
          <p:nvSpPr>
            <p:cNvPr id="84" name="Rectangle 32">
              <a:extLst>
                <a:ext uri="{FF2B5EF4-FFF2-40B4-BE49-F238E27FC236}">
                  <a16:creationId xmlns:a16="http://schemas.microsoft.com/office/drawing/2014/main" id="{DB8F1899-647D-A80A-F555-CB92B9BCE50B}"/>
                </a:ext>
              </a:extLst>
            </p:cNvPr>
            <p:cNvSpPr/>
            <p:nvPr/>
          </p:nvSpPr>
          <p:spPr>
            <a:xfrm>
              <a:off x="1379583" y="3678064"/>
              <a:ext cx="7615814" cy="576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44000" rtlCol="0" anchor="ctr"/>
            <a:lstStyle/>
            <a:p>
              <a:r>
                <a:rPr lang="de-DE" sz="1400" dirty="0">
                  <a:solidFill>
                    <a:srgbClr val="013453"/>
                  </a:solidFill>
                  <a:latin typeface="Gilroy Bold" panose="00000800000000000000" pitchFamily="50" charset="0"/>
                  <a:ea typeface="Open Sans" panose="020B0606030504020204" pitchFamily="34" charset="0"/>
                  <a:cs typeface="Open Sans" panose="020B0606030504020204" pitchFamily="34" charset="0"/>
                </a:rPr>
                <a:t>Emotionserkennungssystem</a:t>
              </a:r>
              <a:r>
                <a:rPr lang="de-DE" sz="1400" dirty="0">
                  <a:solidFill>
                    <a:srgbClr val="013453"/>
                  </a:solidFill>
                  <a:latin typeface="Gilroy" panose="00000500000000000000" pitchFamily="50" charset="0"/>
                  <a:ea typeface="Open Sans" panose="020B0606030504020204" pitchFamily="34" charset="0"/>
                  <a:cs typeface="Open Sans" panose="020B0606030504020204" pitchFamily="34" charset="0"/>
                </a:rPr>
                <a:t> oder System zur biometrischen Kategorisierung</a:t>
              </a:r>
            </a:p>
          </p:txBody>
        </p:sp>
        <p:sp>
          <p:nvSpPr>
            <p:cNvPr id="85" name="Rectangle 32">
              <a:extLst>
                <a:ext uri="{FF2B5EF4-FFF2-40B4-BE49-F238E27FC236}">
                  <a16:creationId xmlns:a16="http://schemas.microsoft.com/office/drawing/2014/main" id="{DCF5BB04-424D-0EBE-4BEC-BB830A421AE7}"/>
                </a:ext>
              </a:extLst>
            </p:cNvPr>
            <p:cNvSpPr/>
            <p:nvPr/>
          </p:nvSpPr>
          <p:spPr>
            <a:xfrm>
              <a:off x="782321" y="3678064"/>
              <a:ext cx="597261" cy="576000"/>
            </a:xfrm>
            <a:prstGeom prst="rect">
              <a:avLst/>
            </a:prstGeom>
            <a:solidFill>
              <a:srgbClr val="38CC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400" dirty="0">
                  <a:solidFill>
                    <a:srgbClr val="013453"/>
                  </a:solidFill>
                  <a:latin typeface="Gilroy Bold" panose="00000800000000000000" pitchFamily="50" charset="0"/>
                  <a:ea typeface="Open Sans" panose="020B0606030504020204" pitchFamily="34" charset="0"/>
                  <a:cs typeface="Open Sans" panose="020B0606030504020204" pitchFamily="34" charset="0"/>
                </a:rPr>
                <a:t>3 </a:t>
              </a:r>
            </a:p>
          </p:txBody>
        </p:sp>
        <p:sp>
          <p:nvSpPr>
            <p:cNvPr id="90" name="Rectangle 32">
              <a:extLst>
                <a:ext uri="{FF2B5EF4-FFF2-40B4-BE49-F238E27FC236}">
                  <a16:creationId xmlns:a16="http://schemas.microsoft.com/office/drawing/2014/main" id="{24440E8F-6682-8BB4-262E-1C9D76FDAC8E}"/>
                </a:ext>
              </a:extLst>
            </p:cNvPr>
            <p:cNvSpPr/>
            <p:nvPr/>
          </p:nvSpPr>
          <p:spPr>
            <a:xfrm>
              <a:off x="1379583" y="4315989"/>
              <a:ext cx="7615814" cy="576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44000" rtlCol="0" anchor="ctr"/>
            <a:lstStyle/>
            <a:p>
              <a:r>
                <a:rPr lang="de-DE" sz="1400" dirty="0">
                  <a:solidFill>
                    <a:srgbClr val="013453"/>
                  </a:solidFill>
                  <a:latin typeface="Gilroy" panose="00000500000000000000" pitchFamily="50" charset="0"/>
                  <a:ea typeface="Open Sans" panose="020B0606030504020204" pitchFamily="34" charset="0"/>
                  <a:cs typeface="Open Sans" panose="020B0606030504020204" pitchFamily="34" charset="0"/>
                </a:rPr>
                <a:t>KI-System, das </a:t>
              </a:r>
              <a:r>
                <a:rPr lang="de-DE" sz="1400" dirty="0">
                  <a:solidFill>
                    <a:srgbClr val="013453"/>
                  </a:solidFill>
                  <a:latin typeface="Gilroy Bold" panose="00000800000000000000" pitchFamily="50" charset="0"/>
                  <a:ea typeface="Open Sans" panose="020B0606030504020204" pitchFamily="34" charset="0"/>
                  <a:cs typeface="Open Sans" panose="020B0606030504020204" pitchFamily="34" charset="0"/>
                </a:rPr>
                <a:t>Bild-, Ton- u. Videoinhalte erzeugt </a:t>
              </a:r>
              <a:r>
                <a:rPr lang="de-DE" sz="1400" dirty="0">
                  <a:solidFill>
                    <a:srgbClr val="013453"/>
                  </a:solidFill>
                  <a:latin typeface="Gilroy" panose="00000500000000000000" pitchFamily="50" charset="0"/>
                  <a:ea typeface="Open Sans" panose="020B0606030504020204" pitchFamily="34" charset="0"/>
                  <a:cs typeface="Open Sans" panose="020B0606030504020204" pitchFamily="34" charset="0"/>
                </a:rPr>
                <a:t>oder manipuliert, die ein deepfake sind</a:t>
              </a:r>
            </a:p>
          </p:txBody>
        </p:sp>
        <p:sp>
          <p:nvSpPr>
            <p:cNvPr id="91" name="Rectangle 32">
              <a:extLst>
                <a:ext uri="{FF2B5EF4-FFF2-40B4-BE49-F238E27FC236}">
                  <a16:creationId xmlns:a16="http://schemas.microsoft.com/office/drawing/2014/main" id="{9809DEAC-8635-78CC-03F1-5E9D0E4B0C72}"/>
                </a:ext>
              </a:extLst>
            </p:cNvPr>
            <p:cNvSpPr/>
            <p:nvPr/>
          </p:nvSpPr>
          <p:spPr>
            <a:xfrm>
              <a:off x="782321" y="4318236"/>
              <a:ext cx="597261" cy="576000"/>
            </a:xfrm>
            <a:prstGeom prst="rect">
              <a:avLst/>
            </a:prstGeom>
            <a:solidFill>
              <a:srgbClr val="38CC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400" dirty="0">
                  <a:solidFill>
                    <a:srgbClr val="013453"/>
                  </a:solidFill>
                  <a:latin typeface="Gilroy Bold" panose="00000800000000000000" pitchFamily="50" charset="0"/>
                  <a:ea typeface="Open Sans" panose="020B0606030504020204" pitchFamily="34" charset="0"/>
                  <a:cs typeface="Open Sans" panose="020B0606030504020204" pitchFamily="34" charset="0"/>
                </a:rPr>
                <a:t>4 </a:t>
              </a:r>
            </a:p>
          </p:txBody>
        </p:sp>
        <p:sp>
          <p:nvSpPr>
            <p:cNvPr id="96" name="Rectangle 32">
              <a:extLst>
                <a:ext uri="{FF2B5EF4-FFF2-40B4-BE49-F238E27FC236}">
                  <a16:creationId xmlns:a16="http://schemas.microsoft.com/office/drawing/2014/main" id="{9BC17C11-6053-630A-6BAD-89CF03190E61}"/>
                </a:ext>
              </a:extLst>
            </p:cNvPr>
            <p:cNvSpPr/>
            <p:nvPr/>
          </p:nvSpPr>
          <p:spPr>
            <a:xfrm>
              <a:off x="1379583" y="4955622"/>
              <a:ext cx="7615814" cy="576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44000" rtlCol="0" anchor="ctr"/>
            <a:lstStyle/>
            <a:p>
              <a:r>
                <a:rPr lang="de-DE" sz="1400" dirty="0">
                  <a:solidFill>
                    <a:srgbClr val="013453"/>
                  </a:solidFill>
                  <a:latin typeface="Gilroy" panose="00000500000000000000" pitchFamily="50" charset="0"/>
                  <a:ea typeface="Open Sans" panose="020B0606030504020204" pitchFamily="34" charset="0"/>
                  <a:cs typeface="Open Sans" panose="020B0606030504020204" pitchFamily="34" charset="0"/>
                </a:rPr>
                <a:t>KI-System, das Text erzeugt oder manipuliert, der veröffentlicht wird, um die Öffentlichkeit über Angelegenheiten von </a:t>
              </a:r>
              <a:r>
                <a:rPr lang="de-DE" sz="1400" dirty="0">
                  <a:solidFill>
                    <a:srgbClr val="013453"/>
                  </a:solidFill>
                  <a:latin typeface="Gilroy Bold" panose="00000800000000000000" pitchFamily="50" charset="0"/>
                  <a:ea typeface="Open Sans" panose="020B0606030504020204" pitchFamily="34" charset="0"/>
                  <a:cs typeface="Open Sans" panose="020B0606030504020204" pitchFamily="34" charset="0"/>
                </a:rPr>
                <a:t>öffentlichem Interesse zu informieren</a:t>
              </a:r>
            </a:p>
          </p:txBody>
        </p:sp>
        <p:sp>
          <p:nvSpPr>
            <p:cNvPr id="97" name="Rectangle 32">
              <a:extLst>
                <a:ext uri="{FF2B5EF4-FFF2-40B4-BE49-F238E27FC236}">
                  <a16:creationId xmlns:a16="http://schemas.microsoft.com/office/drawing/2014/main" id="{F3C224EF-D102-A339-E142-1A360F1C6E10}"/>
                </a:ext>
              </a:extLst>
            </p:cNvPr>
            <p:cNvSpPr/>
            <p:nvPr/>
          </p:nvSpPr>
          <p:spPr>
            <a:xfrm>
              <a:off x="782321" y="4958407"/>
              <a:ext cx="597261" cy="576000"/>
            </a:xfrm>
            <a:prstGeom prst="rect">
              <a:avLst/>
            </a:prstGeom>
            <a:solidFill>
              <a:srgbClr val="38CC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400" dirty="0">
                  <a:solidFill>
                    <a:srgbClr val="013453"/>
                  </a:solidFill>
                  <a:latin typeface="Gilroy Bold" panose="00000800000000000000" pitchFamily="50" charset="0"/>
                  <a:ea typeface="Open Sans" panose="020B0606030504020204" pitchFamily="34" charset="0"/>
                  <a:cs typeface="Open Sans" panose="020B0606030504020204" pitchFamily="34" charset="0"/>
                </a:rPr>
                <a:t>5 </a:t>
              </a:r>
            </a:p>
          </p:txBody>
        </p:sp>
      </p:grpSp>
      <p:sp>
        <p:nvSpPr>
          <p:cNvPr id="101" name="TextBox 100">
            <a:extLst>
              <a:ext uri="{FF2B5EF4-FFF2-40B4-BE49-F238E27FC236}">
                <a16:creationId xmlns:a16="http://schemas.microsoft.com/office/drawing/2014/main" id="{64543D1E-DE38-70E4-0BA4-14DD23573697}"/>
              </a:ext>
            </a:extLst>
          </p:cNvPr>
          <p:cNvSpPr txBox="1"/>
          <p:nvPr/>
        </p:nvSpPr>
        <p:spPr>
          <a:xfrm>
            <a:off x="530501" y="1552812"/>
            <a:ext cx="7615817" cy="523220"/>
          </a:xfrm>
          <a:prstGeom prst="rect">
            <a:avLst/>
          </a:prstGeom>
          <a:noFill/>
        </p:spPr>
        <p:txBody>
          <a:bodyPr wrap="square">
            <a:spAutoFit/>
          </a:bodyPr>
          <a:lstStyle/>
          <a:p>
            <a:r>
              <a:rPr lang="de-DE" sz="1400" dirty="0">
                <a:solidFill>
                  <a:srgbClr val="013453"/>
                </a:solidFill>
                <a:latin typeface="Gilroy" panose="00000500000000000000" pitchFamily="50" charset="0"/>
              </a:rPr>
              <a:t>Art. 50 zielt auf das Risiko des Identitätsbetrugs, der Täuschung und die </a:t>
            </a:r>
            <a:br>
              <a:rPr lang="de-DE" sz="1400" dirty="0">
                <a:solidFill>
                  <a:srgbClr val="013453"/>
                </a:solidFill>
                <a:latin typeface="Gilroy" panose="00000500000000000000" pitchFamily="50" charset="0"/>
              </a:rPr>
            </a:br>
            <a:r>
              <a:rPr lang="de-DE" sz="1400" dirty="0">
                <a:solidFill>
                  <a:srgbClr val="013453"/>
                </a:solidFill>
                <a:latin typeface="Gilroy" panose="00000500000000000000" pitchFamily="50" charset="0"/>
              </a:rPr>
              <a:t>Integrität des Informationsökosystems ab, siehe Vorbem. (132)-(137) der KI-VO.</a:t>
            </a:r>
          </a:p>
        </p:txBody>
      </p:sp>
      <p:sp>
        <p:nvSpPr>
          <p:cNvPr id="158" name="Rectangle 157">
            <a:extLst>
              <a:ext uri="{FF2B5EF4-FFF2-40B4-BE49-F238E27FC236}">
                <a16:creationId xmlns:a16="http://schemas.microsoft.com/office/drawing/2014/main" id="{93BEC267-83EB-7B57-DFD7-D3E1FF3DF169}"/>
              </a:ext>
            </a:extLst>
          </p:cNvPr>
          <p:cNvSpPr/>
          <p:nvPr/>
        </p:nvSpPr>
        <p:spPr>
          <a:xfrm>
            <a:off x="9549360" y="3733800"/>
            <a:ext cx="2461330" cy="2952798"/>
          </a:xfrm>
          <a:prstGeom prst="rect">
            <a:avLst/>
          </a:prstGeom>
          <a:solidFill>
            <a:schemeClr val="bg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400" dirty="0">
              <a:solidFill>
                <a:srgbClr val="013453"/>
              </a:solidFill>
              <a:latin typeface="Gilroy" panose="00000500000000000000" pitchFamily="50" charset="0"/>
              <a:ea typeface="Open Sans" panose="020B0606030504020204" pitchFamily="34" charset="0"/>
              <a:cs typeface="Open Sans" panose="020B0606030504020204" pitchFamily="34" charset="0"/>
            </a:endParaRPr>
          </a:p>
        </p:txBody>
      </p:sp>
      <p:sp>
        <p:nvSpPr>
          <p:cNvPr id="159" name="Rectangle 158">
            <a:extLst>
              <a:ext uri="{FF2B5EF4-FFF2-40B4-BE49-F238E27FC236}">
                <a16:creationId xmlns:a16="http://schemas.microsoft.com/office/drawing/2014/main" id="{74A6BD88-416C-A427-BDA7-1C5709534451}"/>
              </a:ext>
            </a:extLst>
          </p:cNvPr>
          <p:cNvSpPr/>
          <p:nvPr/>
        </p:nvSpPr>
        <p:spPr>
          <a:xfrm>
            <a:off x="9595081" y="1475056"/>
            <a:ext cx="2461330" cy="1877743"/>
          </a:xfrm>
          <a:prstGeom prst="rect">
            <a:avLst/>
          </a:prstGeom>
          <a:solidFill>
            <a:schemeClr val="bg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400" dirty="0">
              <a:solidFill>
                <a:srgbClr val="013453"/>
              </a:solidFill>
              <a:latin typeface="Gilroy" panose="00000500000000000000" pitchFamily="50" charset="0"/>
              <a:ea typeface="Open Sans" panose="020B0606030504020204" pitchFamily="34" charset="0"/>
              <a:cs typeface="Open Sans" panose="020B0606030504020204" pitchFamily="34" charset="0"/>
            </a:endParaRPr>
          </a:p>
        </p:txBody>
      </p:sp>
      <p:sp>
        <p:nvSpPr>
          <p:cNvPr id="176" name="Arrow: Pentagon 175">
            <a:extLst>
              <a:ext uri="{FF2B5EF4-FFF2-40B4-BE49-F238E27FC236}">
                <a16:creationId xmlns:a16="http://schemas.microsoft.com/office/drawing/2014/main" id="{8AA68259-1367-A46F-0FB3-265B76B3122F}"/>
              </a:ext>
            </a:extLst>
          </p:cNvPr>
          <p:cNvSpPr/>
          <p:nvPr/>
        </p:nvSpPr>
        <p:spPr>
          <a:xfrm>
            <a:off x="9779000" y="3340099"/>
            <a:ext cx="2201958" cy="364279"/>
          </a:xfrm>
          <a:custGeom>
            <a:avLst/>
            <a:gdLst>
              <a:gd name="connsiteX0" fmla="*/ 0 w 2201958"/>
              <a:gd name="connsiteY0" fmla="*/ 0 h 364279"/>
              <a:gd name="connsiteX1" fmla="*/ 528470 w 2201958"/>
              <a:gd name="connsiteY1" fmla="*/ 0 h 364279"/>
              <a:gd name="connsiteX2" fmla="*/ 1078959 w 2201958"/>
              <a:gd name="connsiteY2" fmla="*/ 0 h 364279"/>
              <a:gd name="connsiteX3" fmla="*/ 1607429 w 2201958"/>
              <a:gd name="connsiteY3" fmla="*/ 0 h 364279"/>
              <a:gd name="connsiteX4" fmla="*/ 2201958 w 2201958"/>
              <a:gd name="connsiteY4" fmla="*/ 0 h 364279"/>
              <a:gd name="connsiteX5" fmla="*/ 2201958 w 2201958"/>
              <a:gd name="connsiteY5" fmla="*/ 182140 h 364279"/>
              <a:gd name="connsiteX6" fmla="*/ 2201958 w 2201958"/>
              <a:gd name="connsiteY6" fmla="*/ 364279 h 364279"/>
              <a:gd name="connsiteX7" fmla="*/ 1717527 w 2201958"/>
              <a:gd name="connsiteY7" fmla="*/ 364279 h 364279"/>
              <a:gd name="connsiteX8" fmla="*/ 1233096 w 2201958"/>
              <a:gd name="connsiteY8" fmla="*/ 364279 h 364279"/>
              <a:gd name="connsiteX9" fmla="*/ 682607 w 2201958"/>
              <a:gd name="connsiteY9" fmla="*/ 364279 h 364279"/>
              <a:gd name="connsiteX10" fmla="*/ 0 w 2201958"/>
              <a:gd name="connsiteY10" fmla="*/ 364279 h 364279"/>
              <a:gd name="connsiteX11" fmla="*/ 0 w 2201958"/>
              <a:gd name="connsiteY11" fmla="*/ 0 h 3642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201958" h="364279" extrusionOk="0">
                <a:moveTo>
                  <a:pt x="0" y="0"/>
                </a:moveTo>
                <a:cubicBezTo>
                  <a:pt x="215840" y="-24366"/>
                  <a:pt x="395538" y="14935"/>
                  <a:pt x="528470" y="0"/>
                </a:cubicBezTo>
                <a:cubicBezTo>
                  <a:pt x="661402" y="-14935"/>
                  <a:pt x="927263" y="-11630"/>
                  <a:pt x="1078959" y="0"/>
                </a:cubicBezTo>
                <a:cubicBezTo>
                  <a:pt x="1230655" y="11630"/>
                  <a:pt x="1481063" y="-22515"/>
                  <a:pt x="1607429" y="0"/>
                </a:cubicBezTo>
                <a:cubicBezTo>
                  <a:pt x="1733795" y="22515"/>
                  <a:pt x="2029681" y="-28632"/>
                  <a:pt x="2201958" y="0"/>
                </a:cubicBezTo>
                <a:cubicBezTo>
                  <a:pt x="2206997" y="84449"/>
                  <a:pt x="2202826" y="104994"/>
                  <a:pt x="2201958" y="182140"/>
                </a:cubicBezTo>
                <a:cubicBezTo>
                  <a:pt x="2195778" y="242108"/>
                  <a:pt x="2201258" y="301996"/>
                  <a:pt x="2201958" y="364279"/>
                </a:cubicBezTo>
                <a:cubicBezTo>
                  <a:pt x="2045668" y="361548"/>
                  <a:pt x="1907601" y="371037"/>
                  <a:pt x="1717527" y="364279"/>
                </a:cubicBezTo>
                <a:cubicBezTo>
                  <a:pt x="1527453" y="357521"/>
                  <a:pt x="1450838" y="386706"/>
                  <a:pt x="1233096" y="364279"/>
                </a:cubicBezTo>
                <a:cubicBezTo>
                  <a:pt x="1015354" y="341852"/>
                  <a:pt x="956780" y="355789"/>
                  <a:pt x="682607" y="364279"/>
                </a:cubicBezTo>
                <a:cubicBezTo>
                  <a:pt x="408434" y="372769"/>
                  <a:pt x="165761" y="388701"/>
                  <a:pt x="0" y="364279"/>
                </a:cubicBezTo>
                <a:cubicBezTo>
                  <a:pt x="2827" y="191784"/>
                  <a:pt x="8948" y="78933"/>
                  <a:pt x="0" y="0"/>
                </a:cubicBezTo>
                <a:close/>
              </a:path>
            </a:pathLst>
          </a:custGeom>
          <a:noFill/>
          <a:ln w="38100">
            <a:gradFill>
              <a:gsLst>
                <a:gs pos="0">
                  <a:srgbClr val="48BBD0"/>
                </a:gs>
                <a:gs pos="100000">
                  <a:srgbClr val="36C781"/>
                </a:gs>
              </a:gsLst>
              <a:lin ang="3600000" scaled="0"/>
            </a:gradFill>
            <a:extLst>
              <a:ext uri="{C807C97D-BFC1-408E-A445-0C87EB9F89A2}">
                <ask:lineSketchStyleProps xmlns:ask="http://schemas.microsoft.com/office/drawing/2018/sketchyshapes" sd="373046480">
                  <a:prstGeom prst="homePlate">
                    <a:avLst>
                      <a:gd name="adj" fmla="val 0"/>
                    </a:avLst>
                  </a:prstGeom>
                  <ask:type>
                    <ask:lineSketchFreehand/>
                  </ask:type>
                </ask:lineSketchStyleProps>
              </a:ext>
            </a:extLs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b="1" dirty="0">
              <a:solidFill>
                <a:schemeClr val="bg1"/>
              </a:solidFill>
              <a:latin typeface="Gilroy Bold" panose="00000800000000000000" pitchFamily="50" charset="0"/>
              <a:cs typeface="Poppins" panose="00000500000000000000" pitchFamily="2" charset="0"/>
            </a:endParaRPr>
          </a:p>
        </p:txBody>
      </p:sp>
      <p:sp>
        <p:nvSpPr>
          <p:cNvPr id="4" name="Rectangle 108">
            <a:extLst>
              <a:ext uri="{FF2B5EF4-FFF2-40B4-BE49-F238E27FC236}">
                <a16:creationId xmlns:a16="http://schemas.microsoft.com/office/drawing/2014/main" id="{C95A8A6E-D66E-FAB6-8496-6260370BACB2}"/>
              </a:ext>
            </a:extLst>
          </p:cNvPr>
          <p:cNvSpPr/>
          <p:nvPr/>
        </p:nvSpPr>
        <p:spPr>
          <a:xfrm rot="745957">
            <a:off x="7460839" y="1589856"/>
            <a:ext cx="2204884" cy="872038"/>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200" dirty="0">
                <a:solidFill>
                  <a:srgbClr val="013453"/>
                </a:solidFill>
                <a:latin typeface="Gilroy Bold" panose="00000800000000000000" pitchFamily="50" charset="0"/>
                <a:ea typeface="Open Sans" panose="020B0606030504020204" pitchFamily="34" charset="0"/>
                <a:cs typeface="Open Sans" panose="020B0606030504020204" pitchFamily="34" charset="0"/>
              </a:rPr>
              <a:t>Pflichtentyp S2: </a:t>
            </a:r>
            <a:r>
              <a:rPr lang="de-DE" sz="1200" dirty="0">
                <a:solidFill>
                  <a:srgbClr val="013453"/>
                </a:solidFill>
                <a:latin typeface="Gilroy" panose="00000500000000000000" pitchFamily="50" charset="0"/>
                <a:ea typeface="Open Sans" panose="020B0606030504020204" pitchFamily="34" charset="0"/>
                <a:cs typeface="Open Sans" panose="020B0606030504020204" pitchFamily="34" charset="0"/>
              </a:rPr>
              <a:t>Je nach Fallgruppe sind bestimmte Pflichten seitens Anbieter bzw. Betreiber einzuhalten.</a:t>
            </a:r>
            <a:endParaRPr lang="de-DE" dirty="0">
              <a:solidFill>
                <a:srgbClr val="013453"/>
              </a:solidFill>
              <a:latin typeface="Gilroy Bold" panose="00000800000000000000" pitchFamily="50" charset="0"/>
              <a:ea typeface="Open Sans" panose="020B0606030504020204" pitchFamily="34" charset="0"/>
              <a:cs typeface="Open Sans" panose="020B0606030504020204" pitchFamily="34" charset="0"/>
            </a:endParaRPr>
          </a:p>
        </p:txBody>
      </p:sp>
      <p:sp>
        <p:nvSpPr>
          <p:cNvPr id="6" name="TextBox 100">
            <a:extLst>
              <a:ext uri="{FF2B5EF4-FFF2-40B4-BE49-F238E27FC236}">
                <a16:creationId xmlns:a16="http://schemas.microsoft.com/office/drawing/2014/main" id="{7D5D90A4-75D7-2625-8695-34412146E204}"/>
              </a:ext>
            </a:extLst>
          </p:cNvPr>
          <p:cNvSpPr txBox="1"/>
          <p:nvPr/>
        </p:nvSpPr>
        <p:spPr>
          <a:xfrm>
            <a:off x="615715" y="2270601"/>
            <a:ext cx="1175764" cy="307777"/>
          </a:xfrm>
          <a:prstGeom prst="rect">
            <a:avLst/>
          </a:prstGeom>
          <a:noFill/>
        </p:spPr>
        <p:txBody>
          <a:bodyPr wrap="square" lIns="0">
            <a:spAutoFit/>
          </a:bodyPr>
          <a:lstStyle/>
          <a:p>
            <a:r>
              <a:rPr lang="de-DE" sz="1400" dirty="0">
                <a:solidFill>
                  <a:srgbClr val="013453"/>
                </a:solidFill>
                <a:latin typeface="Gilroy" panose="00000500000000000000" pitchFamily="50" charset="0"/>
              </a:rPr>
              <a:t>Fallgruppen:</a:t>
            </a:r>
          </a:p>
        </p:txBody>
      </p:sp>
    </p:spTree>
    <p:extLst>
      <p:ext uri="{BB962C8B-B14F-4D97-AF65-F5344CB8AC3E}">
        <p14:creationId xmlns:p14="http://schemas.microsoft.com/office/powerpoint/2010/main" val="238283815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8B6FDF1-5A76-74E0-1604-9087D397A2AE}"/>
            </a:ext>
          </a:extLst>
        </p:cNvPr>
        <p:cNvGrpSpPr/>
        <p:nvPr/>
      </p:nvGrpSpPr>
      <p:grpSpPr>
        <a:xfrm>
          <a:off x="0" y="0"/>
          <a:ext cx="0" cy="0"/>
          <a:chOff x="0" y="0"/>
          <a:chExt cx="0" cy="0"/>
        </a:xfrm>
      </p:grpSpPr>
      <p:cxnSp>
        <p:nvCxnSpPr>
          <p:cNvPr id="62" name="Straight Arrow Connector 61">
            <a:extLst>
              <a:ext uri="{FF2B5EF4-FFF2-40B4-BE49-F238E27FC236}">
                <a16:creationId xmlns:a16="http://schemas.microsoft.com/office/drawing/2014/main" id="{1E9BB024-0DA2-AEB5-C6EB-5E16685AA64F}"/>
              </a:ext>
            </a:extLst>
          </p:cNvPr>
          <p:cNvCxnSpPr>
            <a:cxnSpLocks/>
            <a:stCxn id="12" idx="3"/>
            <a:endCxn id="39" idx="1"/>
          </p:cNvCxnSpPr>
          <p:nvPr/>
        </p:nvCxnSpPr>
        <p:spPr>
          <a:xfrm>
            <a:off x="3733799" y="1970983"/>
            <a:ext cx="1314450" cy="2651"/>
          </a:xfrm>
          <a:prstGeom prst="straightConnector1">
            <a:avLst/>
          </a:prstGeom>
          <a:ln>
            <a:solidFill>
              <a:schemeClr val="bg1">
                <a:lumMod val="6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2" name="Rectangle 32">
            <a:extLst>
              <a:ext uri="{FF2B5EF4-FFF2-40B4-BE49-F238E27FC236}">
                <a16:creationId xmlns:a16="http://schemas.microsoft.com/office/drawing/2014/main" id="{E372EF6A-70C6-38C7-4C75-D102AD3529E8}"/>
              </a:ext>
            </a:extLst>
          </p:cNvPr>
          <p:cNvSpPr/>
          <p:nvPr/>
        </p:nvSpPr>
        <p:spPr>
          <a:xfrm>
            <a:off x="575622" y="1508108"/>
            <a:ext cx="3158177" cy="925749"/>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324000" tIns="108000" rIns="144000" rtlCol="0" anchor="t"/>
          <a:lstStyle/>
          <a:p>
            <a:pPr algn="r"/>
            <a:r>
              <a:rPr lang="de-DE" sz="1100" dirty="0">
                <a:solidFill>
                  <a:srgbClr val="013453"/>
                </a:solidFill>
                <a:latin typeface="Gilroy" panose="00000500000000000000" pitchFamily="50" charset="0"/>
                <a:ea typeface="Open Sans" panose="020B0606030504020204" pitchFamily="34" charset="0"/>
                <a:cs typeface="Open Sans" panose="020B0606030504020204" pitchFamily="34" charset="0"/>
              </a:rPr>
              <a:t>KI-System, das für die </a:t>
            </a:r>
            <a:r>
              <a:rPr lang="de-DE" sz="1100" dirty="0">
                <a:solidFill>
                  <a:srgbClr val="013453"/>
                </a:solidFill>
                <a:latin typeface="Gilroy Bold" panose="00000800000000000000" pitchFamily="50" charset="0"/>
                <a:ea typeface="Open Sans" panose="020B0606030504020204" pitchFamily="34" charset="0"/>
                <a:cs typeface="Open Sans" panose="020B0606030504020204" pitchFamily="34" charset="0"/>
              </a:rPr>
              <a:t>direkte Interaktion mit natürlichen Personen </a:t>
            </a:r>
            <a:r>
              <a:rPr lang="de-DE" sz="1100" dirty="0">
                <a:solidFill>
                  <a:srgbClr val="013453"/>
                </a:solidFill>
                <a:latin typeface="Gilroy" panose="00000500000000000000" pitchFamily="50" charset="0"/>
                <a:ea typeface="Open Sans" panose="020B0606030504020204" pitchFamily="34" charset="0"/>
                <a:cs typeface="Open Sans" panose="020B0606030504020204" pitchFamily="34" charset="0"/>
              </a:rPr>
              <a:t>bestimmt ist.</a:t>
            </a:r>
          </a:p>
        </p:txBody>
      </p:sp>
      <p:sp>
        <p:nvSpPr>
          <p:cNvPr id="14" name="Rectangle 32">
            <a:extLst>
              <a:ext uri="{FF2B5EF4-FFF2-40B4-BE49-F238E27FC236}">
                <a16:creationId xmlns:a16="http://schemas.microsoft.com/office/drawing/2014/main" id="{5E5574DF-C6DA-99BB-837E-12A607AEE157}"/>
              </a:ext>
            </a:extLst>
          </p:cNvPr>
          <p:cNvSpPr/>
          <p:nvPr/>
        </p:nvSpPr>
        <p:spPr>
          <a:xfrm>
            <a:off x="575622" y="2509687"/>
            <a:ext cx="3158177" cy="925749"/>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324000" tIns="108000" rIns="144000" rtlCol="0" anchor="t"/>
          <a:lstStyle/>
          <a:p>
            <a:pPr algn="r"/>
            <a:r>
              <a:rPr lang="de-DE" sz="1100" dirty="0">
                <a:solidFill>
                  <a:srgbClr val="013453"/>
                </a:solidFill>
                <a:latin typeface="Gilroy" panose="00000500000000000000" pitchFamily="50" charset="0"/>
                <a:ea typeface="Open Sans" panose="020B0606030504020204" pitchFamily="34" charset="0"/>
                <a:cs typeface="Open Sans" panose="020B0606030504020204" pitchFamily="34" charset="0"/>
              </a:rPr>
              <a:t>KI-System, das </a:t>
            </a:r>
            <a:r>
              <a:rPr lang="de-DE" sz="1100" dirty="0">
                <a:solidFill>
                  <a:srgbClr val="013453"/>
                </a:solidFill>
                <a:latin typeface="Gilroy Bold" panose="00000800000000000000" pitchFamily="50" charset="0"/>
                <a:ea typeface="Open Sans" panose="020B0606030504020204" pitchFamily="34" charset="0"/>
                <a:cs typeface="Open Sans" panose="020B0606030504020204" pitchFamily="34" charset="0"/>
              </a:rPr>
              <a:t>synthetische Audio-, Bild-, Video- u. Textinhalte </a:t>
            </a:r>
            <a:r>
              <a:rPr lang="de-DE" sz="1100" dirty="0">
                <a:solidFill>
                  <a:srgbClr val="013453"/>
                </a:solidFill>
                <a:latin typeface="Gilroy" panose="00000500000000000000" pitchFamily="50" charset="0"/>
                <a:ea typeface="Open Sans" panose="020B0606030504020204" pitchFamily="34" charset="0"/>
                <a:cs typeface="Open Sans" panose="020B0606030504020204" pitchFamily="34" charset="0"/>
              </a:rPr>
              <a:t>erzeugt</a:t>
            </a:r>
          </a:p>
        </p:txBody>
      </p:sp>
      <p:sp>
        <p:nvSpPr>
          <p:cNvPr id="16" name="Rectangle 32">
            <a:extLst>
              <a:ext uri="{FF2B5EF4-FFF2-40B4-BE49-F238E27FC236}">
                <a16:creationId xmlns:a16="http://schemas.microsoft.com/office/drawing/2014/main" id="{A0F03E38-22F1-DA79-5A3B-8616AABEAD77}"/>
              </a:ext>
            </a:extLst>
          </p:cNvPr>
          <p:cNvSpPr/>
          <p:nvPr/>
        </p:nvSpPr>
        <p:spPr>
          <a:xfrm>
            <a:off x="575622" y="3512655"/>
            <a:ext cx="3158177" cy="925749"/>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324000" tIns="108000" rIns="144000" rtlCol="0" anchor="t"/>
          <a:lstStyle/>
          <a:p>
            <a:pPr algn="r"/>
            <a:r>
              <a:rPr lang="de-DE" sz="1100" dirty="0">
                <a:solidFill>
                  <a:srgbClr val="013453"/>
                </a:solidFill>
                <a:latin typeface="Gilroy Bold" panose="00000800000000000000" pitchFamily="50" charset="0"/>
                <a:ea typeface="Open Sans" panose="020B0606030504020204" pitchFamily="34" charset="0"/>
                <a:cs typeface="Open Sans" panose="020B0606030504020204" pitchFamily="34" charset="0"/>
              </a:rPr>
              <a:t>Emotionserkennungssystem</a:t>
            </a:r>
            <a:r>
              <a:rPr lang="de-DE" sz="1100" dirty="0">
                <a:solidFill>
                  <a:srgbClr val="013453"/>
                </a:solidFill>
                <a:latin typeface="Gilroy" panose="00000500000000000000" pitchFamily="50" charset="0"/>
                <a:ea typeface="Open Sans" panose="020B0606030504020204" pitchFamily="34" charset="0"/>
                <a:cs typeface="Open Sans" panose="020B0606030504020204" pitchFamily="34" charset="0"/>
              </a:rPr>
              <a:t> oder System zur biometrischen Kategorisierung</a:t>
            </a:r>
          </a:p>
        </p:txBody>
      </p:sp>
      <p:sp>
        <p:nvSpPr>
          <p:cNvPr id="18" name="Rectangle 32">
            <a:extLst>
              <a:ext uri="{FF2B5EF4-FFF2-40B4-BE49-F238E27FC236}">
                <a16:creationId xmlns:a16="http://schemas.microsoft.com/office/drawing/2014/main" id="{53E02EB6-975D-CAAC-7C2C-AB01BB86936A}"/>
              </a:ext>
            </a:extLst>
          </p:cNvPr>
          <p:cNvSpPr/>
          <p:nvPr/>
        </p:nvSpPr>
        <p:spPr>
          <a:xfrm>
            <a:off x="575622" y="4515623"/>
            <a:ext cx="3158177" cy="925749"/>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324000" tIns="108000" rIns="144000" rtlCol="0" anchor="t"/>
          <a:lstStyle/>
          <a:p>
            <a:pPr algn="r"/>
            <a:r>
              <a:rPr lang="de-DE" sz="1100" dirty="0">
                <a:solidFill>
                  <a:srgbClr val="013453"/>
                </a:solidFill>
                <a:latin typeface="Gilroy" panose="00000500000000000000" pitchFamily="50" charset="0"/>
                <a:ea typeface="Open Sans" panose="020B0606030504020204" pitchFamily="34" charset="0"/>
                <a:cs typeface="Open Sans" panose="020B0606030504020204" pitchFamily="34" charset="0"/>
              </a:rPr>
              <a:t>KI-System, das </a:t>
            </a:r>
            <a:r>
              <a:rPr lang="de-DE" sz="1100" dirty="0">
                <a:solidFill>
                  <a:srgbClr val="013453"/>
                </a:solidFill>
                <a:latin typeface="Gilroy Bold" panose="00000800000000000000" pitchFamily="50" charset="0"/>
                <a:ea typeface="Open Sans" panose="020B0606030504020204" pitchFamily="34" charset="0"/>
                <a:cs typeface="Open Sans" panose="020B0606030504020204" pitchFamily="34" charset="0"/>
              </a:rPr>
              <a:t>Bild-, Ton- u. Videoinhalte erzeugt </a:t>
            </a:r>
            <a:r>
              <a:rPr lang="de-DE" sz="1100" dirty="0">
                <a:solidFill>
                  <a:srgbClr val="013453"/>
                </a:solidFill>
                <a:latin typeface="Gilroy" panose="00000500000000000000" pitchFamily="50" charset="0"/>
                <a:ea typeface="Open Sans" panose="020B0606030504020204" pitchFamily="34" charset="0"/>
                <a:cs typeface="Open Sans" panose="020B0606030504020204" pitchFamily="34" charset="0"/>
              </a:rPr>
              <a:t>oder manipuliert, die ein Deepfake sind</a:t>
            </a:r>
          </a:p>
        </p:txBody>
      </p:sp>
      <p:sp>
        <p:nvSpPr>
          <p:cNvPr id="22" name="Rectangle 32">
            <a:extLst>
              <a:ext uri="{FF2B5EF4-FFF2-40B4-BE49-F238E27FC236}">
                <a16:creationId xmlns:a16="http://schemas.microsoft.com/office/drawing/2014/main" id="{A7F97B24-014B-EEF9-960A-D45ECAD4C5A0}"/>
              </a:ext>
            </a:extLst>
          </p:cNvPr>
          <p:cNvSpPr/>
          <p:nvPr/>
        </p:nvSpPr>
        <p:spPr>
          <a:xfrm>
            <a:off x="575622" y="5518637"/>
            <a:ext cx="3158177" cy="925749"/>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324000" tIns="108000" rIns="144000" rtlCol="0" anchor="t"/>
          <a:lstStyle/>
          <a:p>
            <a:pPr algn="r"/>
            <a:r>
              <a:rPr lang="de-DE" sz="1100" dirty="0">
                <a:solidFill>
                  <a:srgbClr val="013453"/>
                </a:solidFill>
                <a:latin typeface="Gilroy" panose="00000500000000000000" pitchFamily="50" charset="0"/>
                <a:ea typeface="Open Sans" panose="020B0606030504020204" pitchFamily="34" charset="0"/>
                <a:cs typeface="Open Sans" panose="020B0606030504020204" pitchFamily="34" charset="0"/>
              </a:rPr>
              <a:t>KI-System, das Text erzeugt oder manipuliert, der veröffentlicht wird, um die Öffentlichkeit über Angelegenheiten von </a:t>
            </a:r>
            <a:r>
              <a:rPr lang="de-DE" sz="1100" dirty="0">
                <a:solidFill>
                  <a:srgbClr val="013453"/>
                </a:solidFill>
                <a:latin typeface="Gilroy Bold" panose="00000800000000000000" pitchFamily="50" charset="0"/>
                <a:ea typeface="Open Sans" panose="020B0606030504020204" pitchFamily="34" charset="0"/>
                <a:cs typeface="Open Sans" panose="020B0606030504020204" pitchFamily="34" charset="0"/>
              </a:rPr>
              <a:t>öffentlichem Interesse zu informieren</a:t>
            </a:r>
          </a:p>
        </p:txBody>
      </p:sp>
      <p:sp>
        <p:nvSpPr>
          <p:cNvPr id="4" name="TextBox 3">
            <a:extLst>
              <a:ext uri="{FF2B5EF4-FFF2-40B4-BE49-F238E27FC236}">
                <a16:creationId xmlns:a16="http://schemas.microsoft.com/office/drawing/2014/main" id="{FE3F72FC-5F12-B00C-6420-1AE6EE468C45}"/>
              </a:ext>
            </a:extLst>
          </p:cNvPr>
          <p:cNvSpPr txBox="1"/>
          <p:nvPr/>
        </p:nvSpPr>
        <p:spPr>
          <a:xfrm>
            <a:off x="299068" y="228948"/>
            <a:ext cx="7029450" cy="369332"/>
          </a:xfrm>
          <a:prstGeom prst="rect">
            <a:avLst/>
          </a:prstGeom>
          <a:noFill/>
        </p:spPr>
        <p:txBody>
          <a:bodyPr wrap="square">
            <a:spAutoFit/>
          </a:bodyPr>
          <a:lstStyle/>
          <a:p>
            <a:r>
              <a:rPr lang="de-DE" sz="1800" dirty="0">
                <a:solidFill>
                  <a:srgbClr val="013453"/>
                </a:solidFill>
                <a:latin typeface="Gilroy" panose="00000500000000000000" pitchFamily="50" charset="0"/>
                <a:cs typeface="Arial" panose="020B0604020202020204" pitchFamily="34" charset="0"/>
              </a:rPr>
              <a:t>Pflichtentyp S2</a:t>
            </a:r>
            <a:endParaRPr lang="de-DE" dirty="0"/>
          </a:p>
        </p:txBody>
      </p:sp>
      <p:sp>
        <p:nvSpPr>
          <p:cNvPr id="6" name="Title 1">
            <a:extLst>
              <a:ext uri="{FF2B5EF4-FFF2-40B4-BE49-F238E27FC236}">
                <a16:creationId xmlns:a16="http://schemas.microsoft.com/office/drawing/2014/main" id="{319FB2B7-D34A-DDA8-89F8-474B539ED2E1}"/>
              </a:ext>
            </a:extLst>
          </p:cNvPr>
          <p:cNvSpPr txBox="1">
            <a:spLocks/>
          </p:cNvSpPr>
          <p:nvPr/>
        </p:nvSpPr>
        <p:spPr>
          <a:xfrm>
            <a:off x="299068" y="413614"/>
            <a:ext cx="10688452" cy="787400"/>
          </a:xfrm>
          <a:prstGeom prst="rect">
            <a:avLst/>
          </a:prstGeom>
        </p:spPr>
        <p:txBody>
          <a:bodyPr vert="horz" lIns="91440" tIns="45720" rIns="91440" bIns="45720" rtlCol="0" anchor="ctr">
            <a:normAutofit/>
          </a:bodyPr>
          <a:lstStyle>
            <a:lvl1pPr algn="l" defTabSz="914400" rtl="0" eaLnBrk="1" latinLnBrk="0" hangingPunct="1">
              <a:lnSpc>
                <a:spcPct val="100000"/>
              </a:lnSpc>
              <a:spcBef>
                <a:spcPct val="0"/>
              </a:spcBef>
              <a:buNone/>
              <a:defRPr sz="3300" kern="1200">
                <a:solidFill>
                  <a:schemeClr val="tx1"/>
                </a:solidFill>
                <a:latin typeface="Gilroy Bold" panose="00000800000000000000" pitchFamily="50" charset="0"/>
                <a:ea typeface="Gilroy Heavy Italic" panose="00000A00000000000000" pitchFamily="50" charset="0"/>
                <a:cs typeface="+mj-cs"/>
              </a:defRPr>
            </a:lvl1pPr>
          </a:lstStyle>
          <a:p>
            <a:r>
              <a:rPr lang="de-DE" sz="2800" dirty="0">
                <a:solidFill>
                  <a:srgbClr val="013453"/>
                </a:solidFill>
                <a:cs typeface="Arial" panose="020B0604020202020204" pitchFamily="34" charset="0"/>
              </a:rPr>
              <a:t>Was ist bei einem besonderen Fall gem. Art. 50 zu tun? </a:t>
            </a:r>
            <a:endParaRPr lang="de-DE" sz="2800" dirty="0">
              <a:solidFill>
                <a:srgbClr val="013453"/>
              </a:solidFill>
              <a:latin typeface="Gilroy" panose="00000500000000000000" pitchFamily="50" charset="0"/>
              <a:cs typeface="Arial" panose="020B0604020202020204" pitchFamily="34" charset="0"/>
            </a:endParaRPr>
          </a:p>
        </p:txBody>
      </p:sp>
      <p:sp>
        <p:nvSpPr>
          <p:cNvPr id="13" name="Rectangle 32">
            <a:extLst>
              <a:ext uri="{FF2B5EF4-FFF2-40B4-BE49-F238E27FC236}">
                <a16:creationId xmlns:a16="http://schemas.microsoft.com/office/drawing/2014/main" id="{C9FEA52C-349A-1A68-183E-70E5D9A3F10D}"/>
              </a:ext>
            </a:extLst>
          </p:cNvPr>
          <p:cNvSpPr/>
          <p:nvPr/>
        </p:nvSpPr>
        <p:spPr>
          <a:xfrm>
            <a:off x="575623" y="1514161"/>
            <a:ext cx="300677" cy="301724"/>
          </a:xfrm>
          <a:prstGeom prst="rect">
            <a:avLst/>
          </a:prstGeom>
          <a:solidFill>
            <a:srgbClr val="38CC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400" dirty="0">
                <a:solidFill>
                  <a:srgbClr val="013453"/>
                </a:solidFill>
                <a:latin typeface="Gilroy Bold" panose="00000800000000000000" pitchFamily="50" charset="0"/>
                <a:ea typeface="Open Sans" panose="020B0606030504020204" pitchFamily="34" charset="0"/>
                <a:cs typeface="Open Sans" panose="020B0606030504020204" pitchFamily="34" charset="0"/>
              </a:rPr>
              <a:t>1 </a:t>
            </a:r>
          </a:p>
        </p:txBody>
      </p:sp>
      <p:sp>
        <p:nvSpPr>
          <p:cNvPr id="15" name="Rectangle 32">
            <a:extLst>
              <a:ext uri="{FF2B5EF4-FFF2-40B4-BE49-F238E27FC236}">
                <a16:creationId xmlns:a16="http://schemas.microsoft.com/office/drawing/2014/main" id="{940EA15C-8AB3-B322-6259-9AD19128246F}"/>
              </a:ext>
            </a:extLst>
          </p:cNvPr>
          <p:cNvSpPr/>
          <p:nvPr/>
        </p:nvSpPr>
        <p:spPr>
          <a:xfrm>
            <a:off x="575621" y="2508553"/>
            <a:ext cx="300679" cy="301724"/>
          </a:xfrm>
          <a:prstGeom prst="rect">
            <a:avLst/>
          </a:prstGeom>
          <a:solidFill>
            <a:srgbClr val="38CC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400" dirty="0">
                <a:solidFill>
                  <a:srgbClr val="013453"/>
                </a:solidFill>
                <a:latin typeface="Gilroy Bold" panose="00000800000000000000" pitchFamily="50" charset="0"/>
                <a:ea typeface="Open Sans" panose="020B0606030504020204" pitchFamily="34" charset="0"/>
                <a:cs typeface="Open Sans" panose="020B0606030504020204" pitchFamily="34" charset="0"/>
              </a:rPr>
              <a:t>2 </a:t>
            </a:r>
          </a:p>
        </p:txBody>
      </p:sp>
      <p:sp>
        <p:nvSpPr>
          <p:cNvPr id="17" name="Rectangle 32">
            <a:extLst>
              <a:ext uri="{FF2B5EF4-FFF2-40B4-BE49-F238E27FC236}">
                <a16:creationId xmlns:a16="http://schemas.microsoft.com/office/drawing/2014/main" id="{1DEAD8DD-571C-C6BD-4151-85C6411F2BA6}"/>
              </a:ext>
            </a:extLst>
          </p:cNvPr>
          <p:cNvSpPr/>
          <p:nvPr/>
        </p:nvSpPr>
        <p:spPr>
          <a:xfrm>
            <a:off x="576342" y="3511266"/>
            <a:ext cx="300677" cy="294273"/>
          </a:xfrm>
          <a:prstGeom prst="rect">
            <a:avLst/>
          </a:prstGeom>
          <a:solidFill>
            <a:srgbClr val="38CC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400" dirty="0">
                <a:solidFill>
                  <a:srgbClr val="013453"/>
                </a:solidFill>
                <a:latin typeface="Gilroy Bold" panose="00000800000000000000" pitchFamily="50" charset="0"/>
                <a:ea typeface="Open Sans" panose="020B0606030504020204" pitchFamily="34" charset="0"/>
                <a:cs typeface="Open Sans" panose="020B0606030504020204" pitchFamily="34" charset="0"/>
              </a:rPr>
              <a:t>3 </a:t>
            </a:r>
          </a:p>
        </p:txBody>
      </p:sp>
      <p:sp>
        <p:nvSpPr>
          <p:cNvPr id="20" name="Rectangle 32">
            <a:extLst>
              <a:ext uri="{FF2B5EF4-FFF2-40B4-BE49-F238E27FC236}">
                <a16:creationId xmlns:a16="http://schemas.microsoft.com/office/drawing/2014/main" id="{FEF16995-7E43-82EB-9269-34635BD5D405}"/>
              </a:ext>
            </a:extLst>
          </p:cNvPr>
          <p:cNvSpPr/>
          <p:nvPr/>
        </p:nvSpPr>
        <p:spPr>
          <a:xfrm>
            <a:off x="575623" y="4515623"/>
            <a:ext cx="300677" cy="301724"/>
          </a:xfrm>
          <a:prstGeom prst="rect">
            <a:avLst/>
          </a:prstGeom>
          <a:solidFill>
            <a:srgbClr val="38CC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400" dirty="0">
                <a:solidFill>
                  <a:srgbClr val="013453"/>
                </a:solidFill>
                <a:latin typeface="Gilroy Bold" panose="00000800000000000000" pitchFamily="50" charset="0"/>
                <a:ea typeface="Open Sans" panose="020B0606030504020204" pitchFamily="34" charset="0"/>
                <a:cs typeface="Open Sans" panose="020B0606030504020204" pitchFamily="34" charset="0"/>
              </a:rPr>
              <a:t>4 </a:t>
            </a:r>
          </a:p>
        </p:txBody>
      </p:sp>
      <p:sp>
        <p:nvSpPr>
          <p:cNvPr id="24" name="Rectangle 32">
            <a:extLst>
              <a:ext uri="{FF2B5EF4-FFF2-40B4-BE49-F238E27FC236}">
                <a16:creationId xmlns:a16="http://schemas.microsoft.com/office/drawing/2014/main" id="{2F07B4CF-810B-E21A-3E1B-DF1CB2DF62A0}"/>
              </a:ext>
            </a:extLst>
          </p:cNvPr>
          <p:cNvSpPr/>
          <p:nvPr/>
        </p:nvSpPr>
        <p:spPr>
          <a:xfrm>
            <a:off x="575621" y="5518591"/>
            <a:ext cx="300677" cy="301724"/>
          </a:xfrm>
          <a:prstGeom prst="rect">
            <a:avLst/>
          </a:prstGeom>
          <a:solidFill>
            <a:srgbClr val="38CC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400" dirty="0">
                <a:solidFill>
                  <a:srgbClr val="013453"/>
                </a:solidFill>
                <a:latin typeface="Gilroy Bold" panose="00000800000000000000" pitchFamily="50" charset="0"/>
                <a:ea typeface="Open Sans" panose="020B0606030504020204" pitchFamily="34" charset="0"/>
                <a:cs typeface="Open Sans" panose="020B0606030504020204" pitchFamily="34" charset="0"/>
              </a:rPr>
              <a:t>5 </a:t>
            </a:r>
          </a:p>
        </p:txBody>
      </p:sp>
      <p:sp>
        <p:nvSpPr>
          <p:cNvPr id="39" name="Rectangle 32">
            <a:extLst>
              <a:ext uri="{FF2B5EF4-FFF2-40B4-BE49-F238E27FC236}">
                <a16:creationId xmlns:a16="http://schemas.microsoft.com/office/drawing/2014/main" id="{C8CA9FF0-C37D-0771-ECB5-DC10A6F605C3}"/>
              </a:ext>
            </a:extLst>
          </p:cNvPr>
          <p:cNvSpPr/>
          <p:nvPr/>
        </p:nvSpPr>
        <p:spPr>
          <a:xfrm>
            <a:off x="5048249" y="1590772"/>
            <a:ext cx="6568127" cy="765724"/>
          </a:xfrm>
          <a:prstGeom prst="rect">
            <a:avLst/>
          </a:prstGeom>
          <a:solidFill>
            <a:schemeClr val="bg1">
              <a:lumMod val="95000"/>
            </a:schemeClr>
          </a:solidFill>
          <a:ln w="28575">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lIns="144000" rtlCol="0" anchor="ctr"/>
          <a:lstStyle/>
          <a:p>
            <a:r>
              <a:rPr lang="de-DE" sz="1200" dirty="0">
                <a:solidFill>
                  <a:srgbClr val="013453"/>
                </a:solidFill>
                <a:latin typeface="Gilroy" panose="00000500000000000000" pitchFamily="50" charset="0"/>
                <a:ea typeface="Open Sans" panose="020B0606030504020204" pitchFamily="34" charset="0"/>
                <a:cs typeface="Open Sans" panose="020B0606030504020204" pitchFamily="34" charset="0"/>
              </a:rPr>
              <a:t>Stellt sicher, dass das KI-System so konzipiert und entwickelt wird, dass die betreffenden </a:t>
            </a:r>
            <a:r>
              <a:rPr lang="de-DE" sz="1200" dirty="0">
                <a:solidFill>
                  <a:srgbClr val="013453"/>
                </a:solidFill>
                <a:latin typeface="Gilroy Bold" panose="00000800000000000000" pitchFamily="50" charset="0"/>
                <a:ea typeface="Open Sans" panose="020B0606030504020204" pitchFamily="34" charset="0"/>
                <a:cs typeface="Open Sans" panose="020B0606030504020204" pitchFamily="34" charset="0"/>
              </a:rPr>
              <a:t>natürlichen Personen informiert </a:t>
            </a:r>
            <a:r>
              <a:rPr lang="de-DE" sz="1200" dirty="0">
                <a:solidFill>
                  <a:srgbClr val="013453"/>
                </a:solidFill>
                <a:latin typeface="Gilroy" panose="00000500000000000000" pitchFamily="50" charset="0"/>
                <a:ea typeface="Open Sans" panose="020B0606030504020204" pitchFamily="34" charset="0"/>
                <a:cs typeface="Open Sans" panose="020B0606030504020204" pitchFamily="34" charset="0"/>
              </a:rPr>
              <a:t>werden, dass sie mit einem KI-System interagieren (Ausnahme gem. Abs. 1 S. 2 beachten).</a:t>
            </a:r>
          </a:p>
        </p:txBody>
      </p:sp>
      <p:sp>
        <p:nvSpPr>
          <p:cNvPr id="56" name="Rectangle 28">
            <a:extLst>
              <a:ext uri="{FF2B5EF4-FFF2-40B4-BE49-F238E27FC236}">
                <a16:creationId xmlns:a16="http://schemas.microsoft.com/office/drawing/2014/main" id="{9108C54F-2AB7-F1C1-5D7C-586E07F49710}"/>
              </a:ext>
            </a:extLst>
          </p:cNvPr>
          <p:cNvSpPr/>
          <p:nvPr/>
        </p:nvSpPr>
        <p:spPr>
          <a:xfrm>
            <a:off x="3968262" y="1797856"/>
            <a:ext cx="845523" cy="331974"/>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200" dirty="0">
                <a:solidFill>
                  <a:schemeClr val="bg1"/>
                </a:solidFill>
                <a:latin typeface="Gilroy Bold" panose="00000800000000000000" pitchFamily="50" charset="0"/>
                <a:ea typeface="Open Sans" panose="020B0606030504020204" pitchFamily="34" charset="0"/>
                <a:cs typeface="Open Sans" panose="020B0606030504020204" pitchFamily="34" charset="0"/>
              </a:rPr>
              <a:t>Anbieter</a:t>
            </a:r>
          </a:p>
        </p:txBody>
      </p:sp>
      <p:sp>
        <p:nvSpPr>
          <p:cNvPr id="57" name="Rectangle 32">
            <a:extLst>
              <a:ext uri="{FF2B5EF4-FFF2-40B4-BE49-F238E27FC236}">
                <a16:creationId xmlns:a16="http://schemas.microsoft.com/office/drawing/2014/main" id="{29326E78-DB2D-E777-1590-5F55A77CA36F}"/>
              </a:ext>
            </a:extLst>
          </p:cNvPr>
          <p:cNvSpPr/>
          <p:nvPr/>
        </p:nvSpPr>
        <p:spPr>
          <a:xfrm>
            <a:off x="5048249" y="2508553"/>
            <a:ext cx="6568127" cy="920447"/>
          </a:xfrm>
          <a:prstGeom prst="rect">
            <a:avLst/>
          </a:prstGeom>
          <a:solidFill>
            <a:schemeClr val="bg1">
              <a:lumMod val="95000"/>
            </a:schemeClr>
          </a:solidFill>
          <a:ln w="28575">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lIns="144000" rtlCol="0" anchor="ctr"/>
          <a:lstStyle/>
          <a:p>
            <a:r>
              <a:rPr lang="de-DE" sz="1200" dirty="0">
                <a:solidFill>
                  <a:srgbClr val="013453"/>
                </a:solidFill>
                <a:latin typeface="Gilroy" panose="00000500000000000000" pitchFamily="50" charset="0"/>
                <a:ea typeface="Open Sans" panose="020B0606030504020204" pitchFamily="34" charset="0"/>
                <a:cs typeface="Open Sans" panose="020B0606030504020204" pitchFamily="34" charset="0"/>
              </a:rPr>
              <a:t>Stellt sicher, dass die Ausgaben des KI-Systems in einem maschinenlesbaren Format gekennzeichnet und als </a:t>
            </a:r>
            <a:r>
              <a:rPr lang="de-DE" sz="1200" dirty="0">
                <a:solidFill>
                  <a:srgbClr val="013453"/>
                </a:solidFill>
                <a:latin typeface="Gilroy Bold" panose="00000800000000000000" pitchFamily="50" charset="0"/>
                <a:ea typeface="Open Sans" panose="020B0606030504020204" pitchFamily="34" charset="0"/>
                <a:cs typeface="Open Sans" panose="020B0606030504020204" pitchFamily="34" charset="0"/>
              </a:rPr>
              <a:t>künstlich erzeugt oder manipuliert erkennbar </a:t>
            </a:r>
            <a:r>
              <a:rPr lang="de-DE" sz="1200" dirty="0">
                <a:solidFill>
                  <a:srgbClr val="013453"/>
                </a:solidFill>
                <a:latin typeface="Gilroy" panose="00000500000000000000" pitchFamily="50" charset="0"/>
                <a:ea typeface="Open Sans" panose="020B0606030504020204" pitchFamily="34" charset="0"/>
                <a:cs typeface="Open Sans" panose="020B0606030504020204" pitchFamily="34" charset="0"/>
              </a:rPr>
              <a:t>sind.</a:t>
            </a:r>
          </a:p>
          <a:p>
            <a:r>
              <a:rPr lang="de-DE" sz="1200" dirty="0">
                <a:solidFill>
                  <a:srgbClr val="013453"/>
                </a:solidFill>
                <a:latin typeface="Gilroy" panose="00000500000000000000" pitchFamily="50" charset="0"/>
                <a:ea typeface="Open Sans" panose="020B0606030504020204" pitchFamily="34" charset="0"/>
                <a:cs typeface="Open Sans" panose="020B0606030504020204" pitchFamily="34" charset="0"/>
              </a:rPr>
              <a:t>Dafür sorgen, dass ihre techn. Lösungen wirksam, interoperabel, belastbar und zuverlässig sind. (Ausnahme gem. Abs. 2 S. 3 beachten).</a:t>
            </a:r>
          </a:p>
        </p:txBody>
      </p:sp>
      <p:sp>
        <p:nvSpPr>
          <p:cNvPr id="58" name="Rectangle 32">
            <a:extLst>
              <a:ext uri="{FF2B5EF4-FFF2-40B4-BE49-F238E27FC236}">
                <a16:creationId xmlns:a16="http://schemas.microsoft.com/office/drawing/2014/main" id="{310CF2E6-EBC7-16A8-730E-2D972FB04CB6}"/>
              </a:ext>
            </a:extLst>
          </p:cNvPr>
          <p:cNvSpPr/>
          <p:nvPr/>
        </p:nvSpPr>
        <p:spPr>
          <a:xfrm>
            <a:off x="5048249" y="3689119"/>
            <a:ext cx="6568127" cy="567520"/>
          </a:xfrm>
          <a:prstGeom prst="rect">
            <a:avLst/>
          </a:prstGeom>
          <a:solidFill>
            <a:schemeClr val="bg1">
              <a:lumMod val="95000"/>
            </a:schemeClr>
          </a:solidFill>
          <a:ln w="28575">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lIns="144000" rtlCol="0" anchor="ctr"/>
          <a:lstStyle/>
          <a:p>
            <a:r>
              <a:rPr lang="de-DE" sz="1200" dirty="0">
                <a:solidFill>
                  <a:srgbClr val="013453"/>
                </a:solidFill>
                <a:latin typeface="Gilroy" panose="00000500000000000000" pitchFamily="50" charset="0"/>
                <a:ea typeface="Open Sans" panose="020B0606030504020204" pitchFamily="34" charset="0"/>
                <a:cs typeface="Open Sans" panose="020B0606030504020204" pitchFamily="34" charset="0"/>
              </a:rPr>
              <a:t>Informiert die davon betroffenen Personen und verarbeitet personenbezogene Daten datenschutzkonform. (Ausnahme gem. Abs. 3 S. 2 beachten).</a:t>
            </a:r>
          </a:p>
        </p:txBody>
      </p:sp>
      <p:sp>
        <p:nvSpPr>
          <p:cNvPr id="59" name="Rectangle 32">
            <a:extLst>
              <a:ext uri="{FF2B5EF4-FFF2-40B4-BE49-F238E27FC236}">
                <a16:creationId xmlns:a16="http://schemas.microsoft.com/office/drawing/2014/main" id="{EB468512-B5C3-DAE6-268A-DA67546AE214}"/>
              </a:ext>
            </a:extLst>
          </p:cNvPr>
          <p:cNvSpPr/>
          <p:nvPr/>
        </p:nvSpPr>
        <p:spPr>
          <a:xfrm>
            <a:off x="5048249" y="4705252"/>
            <a:ext cx="6568127" cy="546490"/>
          </a:xfrm>
          <a:prstGeom prst="rect">
            <a:avLst/>
          </a:prstGeom>
          <a:solidFill>
            <a:schemeClr val="bg1">
              <a:lumMod val="95000"/>
            </a:schemeClr>
          </a:solidFill>
          <a:ln w="28575">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lIns="144000" rtlCol="0" anchor="ctr"/>
          <a:lstStyle/>
          <a:p>
            <a:r>
              <a:rPr lang="de-DE" sz="1200" dirty="0">
                <a:solidFill>
                  <a:srgbClr val="013453"/>
                </a:solidFill>
                <a:latin typeface="Gilroy" panose="00000500000000000000" pitchFamily="50" charset="0"/>
                <a:ea typeface="Open Sans" panose="020B0606030504020204" pitchFamily="34" charset="0"/>
                <a:cs typeface="Open Sans" panose="020B0606030504020204" pitchFamily="34" charset="0"/>
              </a:rPr>
              <a:t>Legt offen, dass Inhalte künstlich erzeugt oder manipuliert wurden. (Ausnahme/ Beschränkung gem. Abs. 4 S. 2 und 3 beachten).</a:t>
            </a:r>
          </a:p>
        </p:txBody>
      </p:sp>
      <p:sp>
        <p:nvSpPr>
          <p:cNvPr id="60" name="Rectangle 32">
            <a:extLst>
              <a:ext uri="{FF2B5EF4-FFF2-40B4-BE49-F238E27FC236}">
                <a16:creationId xmlns:a16="http://schemas.microsoft.com/office/drawing/2014/main" id="{59075D70-9BE0-21EA-9B22-ACD3B40BB855}"/>
              </a:ext>
            </a:extLst>
          </p:cNvPr>
          <p:cNvSpPr/>
          <p:nvPr/>
        </p:nvSpPr>
        <p:spPr>
          <a:xfrm>
            <a:off x="5048249" y="5692529"/>
            <a:ext cx="6568127" cy="583268"/>
          </a:xfrm>
          <a:prstGeom prst="rect">
            <a:avLst/>
          </a:prstGeom>
          <a:solidFill>
            <a:schemeClr val="bg1">
              <a:lumMod val="95000"/>
            </a:schemeClr>
          </a:solidFill>
          <a:ln w="28575">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lIns="144000" rtlCol="0" anchor="ctr"/>
          <a:lstStyle/>
          <a:p>
            <a:r>
              <a:rPr lang="de-DE" sz="1200" dirty="0">
                <a:solidFill>
                  <a:srgbClr val="013453"/>
                </a:solidFill>
                <a:latin typeface="Gilroy" panose="00000500000000000000" pitchFamily="50" charset="0"/>
                <a:ea typeface="Open Sans" panose="020B0606030504020204" pitchFamily="34" charset="0"/>
                <a:cs typeface="Open Sans" panose="020B0606030504020204" pitchFamily="34" charset="0"/>
              </a:rPr>
              <a:t>Legt offen, dass der Text künstlich erzeugt oder manipuliert wurde. (Ausnahme gem. Abs. 4 Unterabs. 2 S. 2).</a:t>
            </a:r>
          </a:p>
        </p:txBody>
      </p:sp>
      <p:cxnSp>
        <p:nvCxnSpPr>
          <p:cNvPr id="63" name="Straight Arrow Connector 62">
            <a:extLst>
              <a:ext uri="{FF2B5EF4-FFF2-40B4-BE49-F238E27FC236}">
                <a16:creationId xmlns:a16="http://schemas.microsoft.com/office/drawing/2014/main" id="{F2F2878C-4FE7-6973-9AFA-CE23243ABF8A}"/>
              </a:ext>
            </a:extLst>
          </p:cNvPr>
          <p:cNvCxnSpPr/>
          <p:nvPr/>
        </p:nvCxnSpPr>
        <p:spPr>
          <a:xfrm>
            <a:off x="3733799" y="2966125"/>
            <a:ext cx="1314450" cy="2651"/>
          </a:xfrm>
          <a:prstGeom prst="straightConnector1">
            <a:avLst/>
          </a:prstGeom>
          <a:ln>
            <a:solidFill>
              <a:schemeClr val="bg1">
                <a:lumMod val="6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64" name="Straight Arrow Connector 63">
            <a:extLst>
              <a:ext uri="{FF2B5EF4-FFF2-40B4-BE49-F238E27FC236}">
                <a16:creationId xmlns:a16="http://schemas.microsoft.com/office/drawing/2014/main" id="{91A35E65-E638-D579-84DA-D4914310AE3C}"/>
              </a:ext>
            </a:extLst>
          </p:cNvPr>
          <p:cNvCxnSpPr/>
          <p:nvPr/>
        </p:nvCxnSpPr>
        <p:spPr>
          <a:xfrm>
            <a:off x="3733799" y="3961267"/>
            <a:ext cx="1314450" cy="2651"/>
          </a:xfrm>
          <a:prstGeom prst="straightConnector1">
            <a:avLst/>
          </a:prstGeom>
          <a:ln>
            <a:solidFill>
              <a:schemeClr val="bg1">
                <a:lumMod val="6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65" name="Straight Arrow Connector 64">
            <a:extLst>
              <a:ext uri="{FF2B5EF4-FFF2-40B4-BE49-F238E27FC236}">
                <a16:creationId xmlns:a16="http://schemas.microsoft.com/office/drawing/2014/main" id="{E423174A-1333-D2AA-0C9B-E5AA4A036B7B}"/>
              </a:ext>
            </a:extLst>
          </p:cNvPr>
          <p:cNvCxnSpPr/>
          <p:nvPr/>
        </p:nvCxnSpPr>
        <p:spPr>
          <a:xfrm>
            <a:off x="3733799" y="4956409"/>
            <a:ext cx="1314450" cy="2651"/>
          </a:xfrm>
          <a:prstGeom prst="straightConnector1">
            <a:avLst/>
          </a:prstGeom>
          <a:ln>
            <a:solidFill>
              <a:schemeClr val="bg1">
                <a:lumMod val="6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66" name="Straight Arrow Connector 65">
            <a:extLst>
              <a:ext uri="{FF2B5EF4-FFF2-40B4-BE49-F238E27FC236}">
                <a16:creationId xmlns:a16="http://schemas.microsoft.com/office/drawing/2014/main" id="{5DEB9C43-8E5A-A062-4C90-54142D5F19FB}"/>
              </a:ext>
            </a:extLst>
          </p:cNvPr>
          <p:cNvCxnSpPr/>
          <p:nvPr/>
        </p:nvCxnSpPr>
        <p:spPr>
          <a:xfrm>
            <a:off x="3733799" y="5951551"/>
            <a:ext cx="1314450" cy="2651"/>
          </a:xfrm>
          <a:prstGeom prst="straightConnector1">
            <a:avLst/>
          </a:prstGeom>
          <a:ln>
            <a:solidFill>
              <a:schemeClr val="bg1">
                <a:lumMod val="6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67" name="Rectangle 28">
            <a:extLst>
              <a:ext uri="{FF2B5EF4-FFF2-40B4-BE49-F238E27FC236}">
                <a16:creationId xmlns:a16="http://schemas.microsoft.com/office/drawing/2014/main" id="{BC2051F2-B556-59DC-C60D-063452A8761F}"/>
              </a:ext>
            </a:extLst>
          </p:cNvPr>
          <p:cNvSpPr/>
          <p:nvPr/>
        </p:nvSpPr>
        <p:spPr>
          <a:xfrm>
            <a:off x="3968262" y="2800138"/>
            <a:ext cx="845523" cy="331974"/>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200" dirty="0">
                <a:solidFill>
                  <a:schemeClr val="bg1"/>
                </a:solidFill>
                <a:latin typeface="Gilroy Bold" panose="00000800000000000000" pitchFamily="50" charset="0"/>
                <a:ea typeface="Open Sans" panose="020B0606030504020204" pitchFamily="34" charset="0"/>
                <a:cs typeface="Open Sans" panose="020B0606030504020204" pitchFamily="34" charset="0"/>
              </a:rPr>
              <a:t>Anbieter</a:t>
            </a:r>
          </a:p>
        </p:txBody>
      </p:sp>
      <p:sp>
        <p:nvSpPr>
          <p:cNvPr id="68" name="Rectangle 28">
            <a:extLst>
              <a:ext uri="{FF2B5EF4-FFF2-40B4-BE49-F238E27FC236}">
                <a16:creationId xmlns:a16="http://schemas.microsoft.com/office/drawing/2014/main" id="{0AAA4AFB-94FB-4175-EF4E-0355B5EF0970}"/>
              </a:ext>
            </a:extLst>
          </p:cNvPr>
          <p:cNvSpPr/>
          <p:nvPr/>
        </p:nvSpPr>
        <p:spPr>
          <a:xfrm>
            <a:off x="3968262" y="3809542"/>
            <a:ext cx="845523" cy="331974"/>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200" dirty="0">
                <a:solidFill>
                  <a:schemeClr val="bg1"/>
                </a:solidFill>
                <a:latin typeface="Gilroy Bold" panose="00000800000000000000" pitchFamily="50" charset="0"/>
                <a:ea typeface="Open Sans" panose="020B0606030504020204" pitchFamily="34" charset="0"/>
                <a:cs typeface="Open Sans" panose="020B0606030504020204" pitchFamily="34" charset="0"/>
              </a:rPr>
              <a:t>Betreiber</a:t>
            </a:r>
          </a:p>
        </p:txBody>
      </p:sp>
      <p:sp>
        <p:nvSpPr>
          <p:cNvPr id="69" name="Rectangle 28">
            <a:extLst>
              <a:ext uri="{FF2B5EF4-FFF2-40B4-BE49-F238E27FC236}">
                <a16:creationId xmlns:a16="http://schemas.microsoft.com/office/drawing/2014/main" id="{8CC678C3-D521-94D1-4735-C733F18579EF}"/>
              </a:ext>
            </a:extLst>
          </p:cNvPr>
          <p:cNvSpPr/>
          <p:nvPr/>
        </p:nvSpPr>
        <p:spPr>
          <a:xfrm>
            <a:off x="3968262" y="4790422"/>
            <a:ext cx="845523" cy="331974"/>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200" dirty="0">
                <a:solidFill>
                  <a:schemeClr val="bg1"/>
                </a:solidFill>
                <a:latin typeface="Gilroy Bold" panose="00000800000000000000" pitchFamily="50" charset="0"/>
                <a:ea typeface="Open Sans" panose="020B0606030504020204" pitchFamily="34" charset="0"/>
                <a:cs typeface="Open Sans" panose="020B0606030504020204" pitchFamily="34" charset="0"/>
              </a:rPr>
              <a:t>Betreiber</a:t>
            </a:r>
          </a:p>
        </p:txBody>
      </p:sp>
      <p:sp>
        <p:nvSpPr>
          <p:cNvPr id="70" name="Rectangle 28">
            <a:extLst>
              <a:ext uri="{FF2B5EF4-FFF2-40B4-BE49-F238E27FC236}">
                <a16:creationId xmlns:a16="http://schemas.microsoft.com/office/drawing/2014/main" id="{782AACFC-364B-6C3D-AD96-6DE5D61062D5}"/>
              </a:ext>
            </a:extLst>
          </p:cNvPr>
          <p:cNvSpPr/>
          <p:nvPr/>
        </p:nvSpPr>
        <p:spPr>
          <a:xfrm>
            <a:off x="3968262" y="5788215"/>
            <a:ext cx="845523" cy="331974"/>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200" dirty="0">
                <a:solidFill>
                  <a:schemeClr val="bg1"/>
                </a:solidFill>
                <a:latin typeface="Gilroy Bold" panose="00000800000000000000" pitchFamily="50" charset="0"/>
                <a:ea typeface="Open Sans" panose="020B0606030504020204" pitchFamily="34" charset="0"/>
                <a:cs typeface="Open Sans" panose="020B0606030504020204" pitchFamily="34" charset="0"/>
              </a:rPr>
              <a:t>Betreiber</a:t>
            </a:r>
          </a:p>
        </p:txBody>
      </p:sp>
      <p:sp>
        <p:nvSpPr>
          <p:cNvPr id="3" name="TextBox 100">
            <a:extLst>
              <a:ext uri="{FF2B5EF4-FFF2-40B4-BE49-F238E27FC236}">
                <a16:creationId xmlns:a16="http://schemas.microsoft.com/office/drawing/2014/main" id="{66BDB65B-8AAC-F356-5F38-8F8BA0F6FE55}"/>
              </a:ext>
            </a:extLst>
          </p:cNvPr>
          <p:cNvSpPr txBox="1"/>
          <p:nvPr/>
        </p:nvSpPr>
        <p:spPr>
          <a:xfrm>
            <a:off x="575621" y="1205249"/>
            <a:ext cx="1175764" cy="307777"/>
          </a:xfrm>
          <a:prstGeom prst="rect">
            <a:avLst/>
          </a:prstGeom>
          <a:noFill/>
        </p:spPr>
        <p:txBody>
          <a:bodyPr wrap="square" lIns="0">
            <a:spAutoFit/>
          </a:bodyPr>
          <a:lstStyle/>
          <a:p>
            <a:r>
              <a:rPr lang="de-DE" sz="1400" dirty="0">
                <a:solidFill>
                  <a:srgbClr val="013453"/>
                </a:solidFill>
                <a:latin typeface="Gilroy" panose="00000500000000000000" pitchFamily="50" charset="0"/>
              </a:rPr>
              <a:t>Fallgruppen:</a:t>
            </a:r>
          </a:p>
        </p:txBody>
      </p:sp>
      <p:sp>
        <p:nvSpPr>
          <p:cNvPr id="5" name="TextBox 100">
            <a:extLst>
              <a:ext uri="{FF2B5EF4-FFF2-40B4-BE49-F238E27FC236}">
                <a16:creationId xmlns:a16="http://schemas.microsoft.com/office/drawing/2014/main" id="{D26013DD-7DF8-BE47-A938-CE5E2BE96A82}"/>
              </a:ext>
            </a:extLst>
          </p:cNvPr>
          <p:cNvSpPr txBox="1"/>
          <p:nvPr/>
        </p:nvSpPr>
        <p:spPr>
          <a:xfrm>
            <a:off x="5055412" y="1205249"/>
            <a:ext cx="1175764" cy="307777"/>
          </a:xfrm>
          <a:prstGeom prst="rect">
            <a:avLst/>
          </a:prstGeom>
          <a:noFill/>
        </p:spPr>
        <p:txBody>
          <a:bodyPr wrap="square" lIns="0">
            <a:spAutoFit/>
          </a:bodyPr>
          <a:lstStyle/>
          <a:p>
            <a:r>
              <a:rPr lang="de-DE" sz="1400" dirty="0">
                <a:solidFill>
                  <a:srgbClr val="013453"/>
                </a:solidFill>
                <a:latin typeface="Gilroy" panose="00000500000000000000" pitchFamily="50" charset="0"/>
              </a:rPr>
              <a:t>Pflichten:</a:t>
            </a:r>
          </a:p>
        </p:txBody>
      </p:sp>
    </p:spTree>
    <p:extLst>
      <p:ext uri="{BB962C8B-B14F-4D97-AF65-F5344CB8AC3E}">
        <p14:creationId xmlns:p14="http://schemas.microsoft.com/office/powerpoint/2010/main" val="418573028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659DC83-3CBE-C24C-F853-145D660DDD90}"/>
            </a:ext>
          </a:extLst>
        </p:cNvPr>
        <p:cNvGrpSpPr/>
        <p:nvPr/>
      </p:nvGrpSpPr>
      <p:grpSpPr>
        <a:xfrm>
          <a:off x="0" y="0"/>
          <a:ext cx="0" cy="0"/>
          <a:chOff x="0" y="0"/>
          <a:chExt cx="0" cy="0"/>
        </a:xfrm>
      </p:grpSpPr>
      <p:pic>
        <p:nvPicPr>
          <p:cNvPr id="2" name="Picture 1">
            <a:extLst>
              <a:ext uri="{FF2B5EF4-FFF2-40B4-BE49-F238E27FC236}">
                <a16:creationId xmlns:a16="http://schemas.microsoft.com/office/drawing/2014/main" id="{F9995874-3C9A-1B25-8B00-083971159B1D}"/>
              </a:ext>
            </a:extLst>
          </p:cNvPr>
          <p:cNvPicPr>
            <a:picLocks noChangeAspect="1"/>
          </p:cNvPicPr>
          <p:nvPr/>
        </p:nvPicPr>
        <p:blipFill>
          <a:blip r:embed="rId3"/>
          <a:stretch>
            <a:fillRect/>
          </a:stretch>
        </p:blipFill>
        <p:spPr>
          <a:xfrm>
            <a:off x="9579094" y="1690303"/>
            <a:ext cx="2401863" cy="4922867"/>
          </a:xfrm>
          <a:prstGeom prst="rect">
            <a:avLst/>
          </a:prstGeom>
        </p:spPr>
      </p:pic>
      <p:sp>
        <p:nvSpPr>
          <p:cNvPr id="4" name="Textfeld 3">
            <a:extLst>
              <a:ext uri="{FF2B5EF4-FFF2-40B4-BE49-F238E27FC236}">
                <a16:creationId xmlns:a16="http://schemas.microsoft.com/office/drawing/2014/main" id="{1A77A3D0-3C3F-23FD-F424-B91F023BA617}"/>
              </a:ext>
            </a:extLst>
          </p:cNvPr>
          <p:cNvSpPr txBox="1"/>
          <p:nvPr/>
        </p:nvSpPr>
        <p:spPr>
          <a:xfrm>
            <a:off x="1067165" y="2465735"/>
            <a:ext cx="7422666" cy="1413426"/>
          </a:xfrm>
          <a:prstGeom prst="rect">
            <a:avLst/>
          </a:prstGeom>
          <a:solidFill>
            <a:srgbClr val="F2F2F2"/>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180000" rtlCol="0" anchor="ctr"/>
          <a:lstStyle>
            <a:defPPr>
              <a:defRPr lang="en-US"/>
            </a:defPPr>
            <a:lvl1pPr>
              <a:defRPr sz="1200">
                <a:solidFill>
                  <a:srgbClr val="013453"/>
                </a:solidFill>
                <a:latin typeface="Gilroy" panose="00000500000000000000" pitchFamily="50" charset="0"/>
                <a:ea typeface="Open Sans" panose="020B0606030504020204" pitchFamily="34" charset="0"/>
                <a:cs typeface="Open Sans" panose="020B0606030504020204" pitchFamily="34" charset="0"/>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a:spcBef>
                <a:spcPts val="600"/>
              </a:spcBef>
            </a:pPr>
            <a:r>
              <a:rPr lang="de-DE" sz="1400" dirty="0">
                <a:latin typeface="Gilroy Bold" panose="00000800000000000000" pitchFamily="50" charset="0"/>
              </a:rPr>
              <a:t>Aufbau KI-Kompetenz, Art. 4</a:t>
            </a:r>
          </a:p>
          <a:p>
            <a:pPr>
              <a:spcBef>
                <a:spcPts val="600"/>
              </a:spcBef>
            </a:pPr>
            <a:r>
              <a:rPr lang="de-DE" sz="1400" dirty="0"/>
              <a:t>Anbieter und Betreiber ergreifen Maßnahmen, um sicherzustellen, dass ihr Personal und Personen, die in ihrem Auftrag mit dem Betrieb und der Nutzung von KI-Systemen befasst sind, über ein ausreichendes Maß an KI-Kompetenz verfügen.</a:t>
            </a:r>
          </a:p>
        </p:txBody>
      </p:sp>
      <p:sp>
        <p:nvSpPr>
          <p:cNvPr id="7" name="TextBox 6">
            <a:extLst>
              <a:ext uri="{FF2B5EF4-FFF2-40B4-BE49-F238E27FC236}">
                <a16:creationId xmlns:a16="http://schemas.microsoft.com/office/drawing/2014/main" id="{BA95A721-A950-E2E8-420D-268B7547B031}"/>
              </a:ext>
            </a:extLst>
          </p:cNvPr>
          <p:cNvSpPr txBox="1"/>
          <p:nvPr/>
        </p:nvSpPr>
        <p:spPr>
          <a:xfrm>
            <a:off x="299068" y="228948"/>
            <a:ext cx="7029450" cy="369332"/>
          </a:xfrm>
          <a:prstGeom prst="rect">
            <a:avLst/>
          </a:prstGeom>
          <a:noFill/>
        </p:spPr>
        <p:txBody>
          <a:bodyPr wrap="square">
            <a:spAutoFit/>
          </a:bodyPr>
          <a:lstStyle/>
          <a:p>
            <a:r>
              <a:rPr lang="de-DE" sz="1800" dirty="0">
                <a:solidFill>
                  <a:srgbClr val="013453"/>
                </a:solidFill>
                <a:latin typeface="Gilroy" panose="00000500000000000000" pitchFamily="50" charset="0"/>
                <a:cs typeface="Arial" panose="020B0604020202020204" pitchFamily="34" charset="0"/>
              </a:rPr>
              <a:t>Allgemeine Pflichten</a:t>
            </a:r>
            <a:endParaRPr lang="de-DE" dirty="0"/>
          </a:p>
        </p:txBody>
      </p:sp>
      <p:sp>
        <p:nvSpPr>
          <p:cNvPr id="8" name="Title 1">
            <a:extLst>
              <a:ext uri="{FF2B5EF4-FFF2-40B4-BE49-F238E27FC236}">
                <a16:creationId xmlns:a16="http://schemas.microsoft.com/office/drawing/2014/main" id="{353E2CAC-5E55-4220-88D9-619206E8A550}"/>
              </a:ext>
            </a:extLst>
          </p:cNvPr>
          <p:cNvSpPr txBox="1">
            <a:spLocks/>
          </p:cNvSpPr>
          <p:nvPr/>
        </p:nvSpPr>
        <p:spPr>
          <a:xfrm>
            <a:off x="299068" y="413614"/>
            <a:ext cx="10688452" cy="787400"/>
          </a:xfrm>
          <a:prstGeom prst="rect">
            <a:avLst/>
          </a:prstGeom>
        </p:spPr>
        <p:txBody>
          <a:bodyPr vert="horz" lIns="91440" tIns="45720" rIns="91440" bIns="45720" rtlCol="0" anchor="ctr">
            <a:normAutofit/>
          </a:bodyPr>
          <a:lstStyle>
            <a:lvl1pPr algn="l" defTabSz="914400" rtl="0" eaLnBrk="1" latinLnBrk="0" hangingPunct="1">
              <a:lnSpc>
                <a:spcPct val="100000"/>
              </a:lnSpc>
              <a:spcBef>
                <a:spcPct val="0"/>
              </a:spcBef>
              <a:buNone/>
              <a:defRPr sz="3300" kern="1200">
                <a:solidFill>
                  <a:schemeClr val="tx1"/>
                </a:solidFill>
                <a:latin typeface="Gilroy Bold" panose="00000800000000000000" pitchFamily="50" charset="0"/>
                <a:ea typeface="Gilroy Heavy Italic" panose="00000A00000000000000" pitchFamily="50" charset="0"/>
                <a:cs typeface="+mj-cs"/>
              </a:defRPr>
            </a:lvl1pPr>
          </a:lstStyle>
          <a:p>
            <a:r>
              <a:rPr lang="de-DE" sz="2800" dirty="0">
                <a:solidFill>
                  <a:srgbClr val="013453"/>
                </a:solidFill>
                <a:cs typeface="Arial" panose="020B0604020202020204" pitchFamily="34" charset="0"/>
              </a:rPr>
              <a:t>Was ist immer zu tun? </a:t>
            </a:r>
            <a:r>
              <a:rPr lang="de-DE" sz="2000" dirty="0">
                <a:solidFill>
                  <a:srgbClr val="013453"/>
                </a:solidFill>
                <a:latin typeface="Gilroy" panose="00000500000000000000" pitchFamily="50" charset="0"/>
                <a:cs typeface="Arial" panose="020B0604020202020204" pitchFamily="34" charset="0"/>
              </a:rPr>
              <a:t>(Unabhängig von der Risikostufe)</a:t>
            </a:r>
            <a:endParaRPr lang="de-DE" sz="2800" dirty="0">
              <a:solidFill>
                <a:srgbClr val="013453"/>
              </a:solidFill>
              <a:latin typeface="Gilroy" panose="00000500000000000000" pitchFamily="50" charset="0"/>
              <a:cs typeface="Arial" panose="020B0604020202020204" pitchFamily="34" charset="0"/>
            </a:endParaRPr>
          </a:p>
        </p:txBody>
      </p:sp>
      <p:sp>
        <p:nvSpPr>
          <p:cNvPr id="75" name="Rectangle 74">
            <a:extLst>
              <a:ext uri="{FF2B5EF4-FFF2-40B4-BE49-F238E27FC236}">
                <a16:creationId xmlns:a16="http://schemas.microsoft.com/office/drawing/2014/main" id="{D47A002E-126B-D299-83CA-5979F139337F}"/>
              </a:ext>
            </a:extLst>
          </p:cNvPr>
          <p:cNvSpPr/>
          <p:nvPr/>
        </p:nvSpPr>
        <p:spPr>
          <a:xfrm>
            <a:off x="1067165" y="1945466"/>
            <a:ext cx="7422666" cy="520269"/>
          </a:xfrm>
          <a:prstGeom prst="rect">
            <a:avLst/>
          </a:prstGeom>
          <a:solidFill>
            <a:srgbClr val="38CC9E"/>
          </a:solidFill>
          <a:ln w="28575">
            <a:solidFill>
              <a:srgbClr val="01345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600" dirty="0">
                <a:solidFill>
                  <a:srgbClr val="013453"/>
                </a:solidFill>
                <a:latin typeface="Gilroy Bold" panose="00000800000000000000" pitchFamily="50" charset="0"/>
                <a:ea typeface="Open Sans" panose="020B0606030504020204" pitchFamily="34" charset="0"/>
                <a:cs typeface="Open Sans" panose="020B0606030504020204" pitchFamily="34" charset="0"/>
              </a:rPr>
              <a:t>Allgemeine Pflichten</a:t>
            </a:r>
            <a:endParaRPr lang="de-DE" sz="2400" dirty="0">
              <a:solidFill>
                <a:srgbClr val="013453"/>
              </a:solidFill>
              <a:latin typeface="Gilroy Bold" panose="00000800000000000000" pitchFamily="50" charset="0"/>
              <a:ea typeface="Open Sans" panose="020B0606030504020204" pitchFamily="34" charset="0"/>
              <a:cs typeface="Open Sans" panose="020B0606030504020204" pitchFamily="34" charset="0"/>
            </a:endParaRPr>
          </a:p>
        </p:txBody>
      </p:sp>
      <p:sp>
        <p:nvSpPr>
          <p:cNvPr id="124" name="Rectangle 123">
            <a:extLst>
              <a:ext uri="{FF2B5EF4-FFF2-40B4-BE49-F238E27FC236}">
                <a16:creationId xmlns:a16="http://schemas.microsoft.com/office/drawing/2014/main" id="{0CA36BE8-10EA-1E93-2173-5923B06EC760}"/>
              </a:ext>
            </a:extLst>
          </p:cNvPr>
          <p:cNvSpPr/>
          <p:nvPr/>
        </p:nvSpPr>
        <p:spPr>
          <a:xfrm>
            <a:off x="9545027" y="4559300"/>
            <a:ext cx="2461330" cy="2049432"/>
          </a:xfrm>
          <a:prstGeom prst="rect">
            <a:avLst/>
          </a:prstGeom>
          <a:solidFill>
            <a:schemeClr val="bg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400" dirty="0">
              <a:solidFill>
                <a:srgbClr val="013453"/>
              </a:solidFill>
              <a:latin typeface="Gilroy" panose="00000500000000000000" pitchFamily="50" charset="0"/>
              <a:ea typeface="Open Sans" panose="020B0606030504020204" pitchFamily="34" charset="0"/>
              <a:cs typeface="Open Sans" panose="020B0606030504020204" pitchFamily="34" charset="0"/>
            </a:endParaRPr>
          </a:p>
        </p:txBody>
      </p:sp>
      <p:sp>
        <p:nvSpPr>
          <p:cNvPr id="125" name="Rectangle 124">
            <a:extLst>
              <a:ext uri="{FF2B5EF4-FFF2-40B4-BE49-F238E27FC236}">
                <a16:creationId xmlns:a16="http://schemas.microsoft.com/office/drawing/2014/main" id="{EF1D508C-CD5C-51B1-6D1C-2DF16B3BDAB7}"/>
              </a:ext>
            </a:extLst>
          </p:cNvPr>
          <p:cNvSpPr/>
          <p:nvPr/>
        </p:nvSpPr>
        <p:spPr>
          <a:xfrm>
            <a:off x="9601859" y="1571924"/>
            <a:ext cx="2461330" cy="2585988"/>
          </a:xfrm>
          <a:prstGeom prst="rect">
            <a:avLst/>
          </a:prstGeom>
          <a:solidFill>
            <a:schemeClr val="bg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400" dirty="0">
              <a:solidFill>
                <a:srgbClr val="013453"/>
              </a:solidFill>
              <a:latin typeface="Gilroy" panose="00000500000000000000" pitchFamily="50" charset="0"/>
              <a:ea typeface="Open Sans" panose="020B0606030504020204" pitchFamily="34" charset="0"/>
              <a:cs typeface="Open Sans" panose="020B0606030504020204" pitchFamily="34" charset="0"/>
            </a:endParaRPr>
          </a:p>
        </p:txBody>
      </p:sp>
      <p:sp>
        <p:nvSpPr>
          <p:cNvPr id="142" name="Arrow: Pentagon 141">
            <a:extLst>
              <a:ext uri="{FF2B5EF4-FFF2-40B4-BE49-F238E27FC236}">
                <a16:creationId xmlns:a16="http://schemas.microsoft.com/office/drawing/2014/main" id="{FA5A03C2-DEC3-4BEC-3A28-0EDFE30A4EE9}"/>
              </a:ext>
            </a:extLst>
          </p:cNvPr>
          <p:cNvSpPr/>
          <p:nvPr/>
        </p:nvSpPr>
        <p:spPr>
          <a:xfrm>
            <a:off x="9789542" y="4170612"/>
            <a:ext cx="2178715" cy="364279"/>
          </a:xfrm>
          <a:custGeom>
            <a:avLst/>
            <a:gdLst>
              <a:gd name="connsiteX0" fmla="*/ 0 w 2178715"/>
              <a:gd name="connsiteY0" fmla="*/ 0 h 364279"/>
              <a:gd name="connsiteX1" fmla="*/ 522892 w 2178715"/>
              <a:gd name="connsiteY1" fmla="*/ 0 h 364279"/>
              <a:gd name="connsiteX2" fmla="*/ 1067570 w 2178715"/>
              <a:gd name="connsiteY2" fmla="*/ 0 h 364279"/>
              <a:gd name="connsiteX3" fmla="*/ 1590462 w 2178715"/>
              <a:gd name="connsiteY3" fmla="*/ 0 h 364279"/>
              <a:gd name="connsiteX4" fmla="*/ 2178715 w 2178715"/>
              <a:gd name="connsiteY4" fmla="*/ 0 h 364279"/>
              <a:gd name="connsiteX5" fmla="*/ 2178715 w 2178715"/>
              <a:gd name="connsiteY5" fmla="*/ 182140 h 364279"/>
              <a:gd name="connsiteX6" fmla="*/ 2178715 w 2178715"/>
              <a:gd name="connsiteY6" fmla="*/ 364279 h 364279"/>
              <a:gd name="connsiteX7" fmla="*/ 1699398 w 2178715"/>
              <a:gd name="connsiteY7" fmla="*/ 364279 h 364279"/>
              <a:gd name="connsiteX8" fmla="*/ 1220080 w 2178715"/>
              <a:gd name="connsiteY8" fmla="*/ 364279 h 364279"/>
              <a:gd name="connsiteX9" fmla="*/ 675402 w 2178715"/>
              <a:gd name="connsiteY9" fmla="*/ 364279 h 364279"/>
              <a:gd name="connsiteX10" fmla="*/ 0 w 2178715"/>
              <a:gd name="connsiteY10" fmla="*/ 364279 h 364279"/>
              <a:gd name="connsiteX11" fmla="*/ 0 w 2178715"/>
              <a:gd name="connsiteY11" fmla="*/ 0 h 3642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178715" h="364279" extrusionOk="0">
                <a:moveTo>
                  <a:pt x="0" y="0"/>
                </a:moveTo>
                <a:cubicBezTo>
                  <a:pt x="209013" y="-25037"/>
                  <a:pt x="359553" y="-3459"/>
                  <a:pt x="522892" y="0"/>
                </a:cubicBezTo>
                <a:cubicBezTo>
                  <a:pt x="686231" y="3459"/>
                  <a:pt x="814011" y="13764"/>
                  <a:pt x="1067570" y="0"/>
                </a:cubicBezTo>
                <a:cubicBezTo>
                  <a:pt x="1321129" y="-13764"/>
                  <a:pt x="1457015" y="14568"/>
                  <a:pt x="1590462" y="0"/>
                </a:cubicBezTo>
                <a:cubicBezTo>
                  <a:pt x="1723909" y="-14568"/>
                  <a:pt x="1941131" y="9794"/>
                  <a:pt x="2178715" y="0"/>
                </a:cubicBezTo>
                <a:cubicBezTo>
                  <a:pt x="2183754" y="84449"/>
                  <a:pt x="2179583" y="104994"/>
                  <a:pt x="2178715" y="182140"/>
                </a:cubicBezTo>
                <a:cubicBezTo>
                  <a:pt x="2172535" y="242108"/>
                  <a:pt x="2178015" y="301996"/>
                  <a:pt x="2178715" y="364279"/>
                </a:cubicBezTo>
                <a:cubicBezTo>
                  <a:pt x="2048524" y="379273"/>
                  <a:pt x="1892315" y="383749"/>
                  <a:pt x="1699398" y="364279"/>
                </a:cubicBezTo>
                <a:cubicBezTo>
                  <a:pt x="1506481" y="344809"/>
                  <a:pt x="1384728" y="366134"/>
                  <a:pt x="1220080" y="364279"/>
                </a:cubicBezTo>
                <a:cubicBezTo>
                  <a:pt x="1055432" y="362424"/>
                  <a:pt x="895030" y="351152"/>
                  <a:pt x="675402" y="364279"/>
                </a:cubicBezTo>
                <a:cubicBezTo>
                  <a:pt x="455774" y="377406"/>
                  <a:pt x="232959" y="391302"/>
                  <a:pt x="0" y="364279"/>
                </a:cubicBezTo>
                <a:cubicBezTo>
                  <a:pt x="2827" y="191784"/>
                  <a:pt x="8948" y="78933"/>
                  <a:pt x="0" y="0"/>
                </a:cubicBezTo>
                <a:close/>
              </a:path>
            </a:pathLst>
          </a:custGeom>
          <a:noFill/>
          <a:ln w="38100">
            <a:gradFill>
              <a:gsLst>
                <a:gs pos="0">
                  <a:srgbClr val="48BBD0"/>
                </a:gs>
                <a:gs pos="100000">
                  <a:srgbClr val="36C781"/>
                </a:gs>
              </a:gsLst>
              <a:lin ang="3600000" scaled="0"/>
            </a:gradFill>
            <a:extLst>
              <a:ext uri="{C807C97D-BFC1-408E-A445-0C87EB9F89A2}">
                <ask:lineSketchStyleProps xmlns:ask="http://schemas.microsoft.com/office/drawing/2018/sketchyshapes" sd="373046480">
                  <a:prstGeom prst="homePlate">
                    <a:avLst>
                      <a:gd name="adj" fmla="val 0"/>
                    </a:avLst>
                  </a:prstGeom>
                  <ask:type>
                    <ask:lineSketchFreehand/>
                  </ask:type>
                </ask:lineSketchStyleProps>
              </a:ext>
            </a:extLs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b="1" dirty="0">
              <a:solidFill>
                <a:schemeClr val="bg1"/>
              </a:solidFill>
              <a:latin typeface="Gilroy Bold" panose="00000800000000000000" pitchFamily="50" charset="0"/>
              <a:cs typeface="Poppins" panose="00000500000000000000" pitchFamily="2" charset="0"/>
            </a:endParaRPr>
          </a:p>
        </p:txBody>
      </p:sp>
      <p:sp>
        <p:nvSpPr>
          <p:cNvPr id="3" name="Textfeld 2">
            <a:extLst>
              <a:ext uri="{FF2B5EF4-FFF2-40B4-BE49-F238E27FC236}">
                <a16:creationId xmlns:a16="http://schemas.microsoft.com/office/drawing/2014/main" id="{F7220B95-101C-40AC-7D74-584AF738986A}"/>
              </a:ext>
            </a:extLst>
          </p:cNvPr>
          <p:cNvSpPr txBox="1"/>
          <p:nvPr/>
        </p:nvSpPr>
        <p:spPr>
          <a:xfrm>
            <a:off x="1067165" y="4157912"/>
            <a:ext cx="7422666" cy="1413426"/>
          </a:xfrm>
          <a:prstGeom prst="rect">
            <a:avLst/>
          </a:prstGeom>
          <a:solidFill>
            <a:srgbClr val="F2F2F2"/>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180000" rtlCol="0" anchor="ctr"/>
          <a:lstStyle>
            <a:defPPr>
              <a:defRPr lang="en-US"/>
            </a:defPPr>
            <a:lvl1pPr>
              <a:defRPr sz="1200">
                <a:solidFill>
                  <a:srgbClr val="013453"/>
                </a:solidFill>
                <a:latin typeface="Gilroy" panose="00000500000000000000" pitchFamily="50" charset="0"/>
                <a:ea typeface="Open Sans" panose="020B0606030504020204" pitchFamily="34" charset="0"/>
                <a:cs typeface="Open Sans" panose="020B0606030504020204" pitchFamily="34" charset="0"/>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a:spcBef>
                <a:spcPts val="600"/>
              </a:spcBef>
            </a:pPr>
            <a:r>
              <a:rPr lang="de-DE" sz="1400" dirty="0">
                <a:sym typeface="Wingdings" panose="05000000000000000000" pitchFamily="2" charset="2"/>
              </a:rPr>
              <a:t> </a:t>
            </a:r>
            <a:r>
              <a:rPr lang="de-DE" sz="1400" dirty="0"/>
              <a:t>Betrifft Anbieter und Betreiber.</a:t>
            </a:r>
          </a:p>
          <a:p>
            <a:pPr>
              <a:spcBef>
                <a:spcPts val="600"/>
              </a:spcBef>
            </a:pPr>
            <a:r>
              <a:rPr lang="de-DE" sz="1400" dirty="0">
                <a:sym typeface="Wingdings" panose="05000000000000000000" pitchFamily="2" charset="2"/>
              </a:rPr>
              <a:t> </a:t>
            </a:r>
            <a:r>
              <a:rPr lang="de-DE" sz="1400" dirty="0"/>
              <a:t>Gilt unabhängig von der Risikostufe, also auch, wenn kein Hochrisiko-KI-System </a:t>
            </a:r>
            <a:br>
              <a:rPr lang="de-DE" sz="1400" dirty="0"/>
            </a:br>
            <a:r>
              <a:rPr lang="de-DE" sz="1400" dirty="0"/>
              <a:t>     oder kein besonderer Fall des Art. 50. </a:t>
            </a:r>
          </a:p>
        </p:txBody>
      </p:sp>
    </p:spTree>
    <p:extLst>
      <p:ext uri="{BB962C8B-B14F-4D97-AF65-F5344CB8AC3E}">
        <p14:creationId xmlns:p14="http://schemas.microsoft.com/office/powerpoint/2010/main" val="216773430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ECADF29-8D11-DAA7-FE85-3A79CD590754}"/>
            </a:ext>
          </a:extLst>
        </p:cNvPr>
        <p:cNvGrpSpPr/>
        <p:nvPr/>
      </p:nvGrpSpPr>
      <p:grpSpPr>
        <a:xfrm>
          <a:off x="0" y="0"/>
          <a:ext cx="0" cy="0"/>
          <a:chOff x="0" y="0"/>
          <a:chExt cx="0" cy="0"/>
        </a:xfrm>
      </p:grpSpPr>
      <p:pic>
        <p:nvPicPr>
          <p:cNvPr id="3" name="Picture 2">
            <a:extLst>
              <a:ext uri="{FF2B5EF4-FFF2-40B4-BE49-F238E27FC236}">
                <a16:creationId xmlns:a16="http://schemas.microsoft.com/office/drawing/2014/main" id="{61D7AC03-9326-8B10-4ABA-AA825919EC99}"/>
              </a:ext>
            </a:extLst>
          </p:cNvPr>
          <p:cNvPicPr>
            <a:picLocks noChangeAspect="1"/>
          </p:cNvPicPr>
          <p:nvPr/>
        </p:nvPicPr>
        <p:blipFill>
          <a:blip r:embed="rId3"/>
          <a:stretch>
            <a:fillRect/>
          </a:stretch>
        </p:blipFill>
        <p:spPr>
          <a:xfrm>
            <a:off x="9579094" y="1690303"/>
            <a:ext cx="2401863" cy="4922867"/>
          </a:xfrm>
          <a:prstGeom prst="rect">
            <a:avLst/>
          </a:prstGeom>
        </p:spPr>
      </p:pic>
      <p:sp>
        <p:nvSpPr>
          <p:cNvPr id="74" name="Title 1">
            <a:extLst>
              <a:ext uri="{FF2B5EF4-FFF2-40B4-BE49-F238E27FC236}">
                <a16:creationId xmlns:a16="http://schemas.microsoft.com/office/drawing/2014/main" id="{B9463D99-4171-A02C-4817-75AAB678C5C9}"/>
              </a:ext>
            </a:extLst>
          </p:cNvPr>
          <p:cNvSpPr txBox="1">
            <a:spLocks/>
          </p:cNvSpPr>
          <p:nvPr/>
        </p:nvSpPr>
        <p:spPr>
          <a:xfrm>
            <a:off x="299068" y="413614"/>
            <a:ext cx="10688452" cy="787400"/>
          </a:xfrm>
          <a:prstGeom prst="rect">
            <a:avLst/>
          </a:prstGeom>
        </p:spPr>
        <p:txBody>
          <a:bodyPr vert="horz" lIns="91440" tIns="45720" rIns="91440" bIns="45720" rtlCol="0" anchor="ctr">
            <a:normAutofit/>
          </a:bodyPr>
          <a:lstStyle>
            <a:lvl1pPr algn="l" defTabSz="914400" rtl="0" eaLnBrk="1" latinLnBrk="0" hangingPunct="1">
              <a:lnSpc>
                <a:spcPct val="100000"/>
              </a:lnSpc>
              <a:spcBef>
                <a:spcPct val="0"/>
              </a:spcBef>
              <a:buNone/>
              <a:defRPr sz="3300" kern="1200">
                <a:solidFill>
                  <a:schemeClr val="tx1"/>
                </a:solidFill>
                <a:latin typeface="Gilroy Bold" panose="00000800000000000000" pitchFamily="50" charset="0"/>
                <a:ea typeface="Gilroy Heavy Italic" panose="00000A00000000000000" pitchFamily="50" charset="0"/>
                <a:cs typeface="+mj-cs"/>
              </a:defRPr>
            </a:lvl1pPr>
          </a:lstStyle>
          <a:p>
            <a:r>
              <a:rPr lang="de-DE" sz="2800" dirty="0">
                <a:solidFill>
                  <a:srgbClr val="013453"/>
                </a:solidFill>
                <a:cs typeface="Arial" panose="020B0604020202020204" pitchFamily="34" charset="0"/>
              </a:rPr>
              <a:t>Was ist ein KI-Modell? </a:t>
            </a:r>
            <a:r>
              <a:rPr lang="de-DE" sz="2000" dirty="0">
                <a:solidFill>
                  <a:srgbClr val="013453"/>
                </a:solidFill>
                <a:latin typeface="Gilroy" panose="00000500000000000000" pitchFamily="50" charset="0"/>
                <a:cs typeface="Arial" panose="020B0604020202020204" pitchFamily="34" charset="0"/>
              </a:rPr>
              <a:t>(Definition)</a:t>
            </a:r>
            <a:endParaRPr lang="de-DE" sz="2800" dirty="0">
              <a:solidFill>
                <a:srgbClr val="013453"/>
              </a:solidFill>
              <a:latin typeface="Gilroy" panose="00000500000000000000" pitchFamily="50" charset="0"/>
              <a:cs typeface="Arial" panose="020B0604020202020204" pitchFamily="34" charset="0"/>
            </a:endParaRPr>
          </a:p>
        </p:txBody>
      </p:sp>
      <p:sp>
        <p:nvSpPr>
          <p:cNvPr id="77" name="Rectangle 76">
            <a:extLst>
              <a:ext uri="{FF2B5EF4-FFF2-40B4-BE49-F238E27FC236}">
                <a16:creationId xmlns:a16="http://schemas.microsoft.com/office/drawing/2014/main" id="{30961CA1-2B42-ABAE-D9C1-8FD51FB2239F}"/>
              </a:ext>
            </a:extLst>
          </p:cNvPr>
          <p:cNvSpPr/>
          <p:nvPr/>
        </p:nvSpPr>
        <p:spPr>
          <a:xfrm>
            <a:off x="796189" y="1734273"/>
            <a:ext cx="7678016" cy="520163"/>
          </a:xfrm>
          <a:prstGeom prst="rect">
            <a:avLst/>
          </a:prstGeom>
          <a:solidFill>
            <a:srgbClr val="38CC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400" dirty="0">
                <a:solidFill>
                  <a:srgbClr val="013453"/>
                </a:solidFill>
                <a:latin typeface="Gilroy Bold" panose="00000800000000000000" pitchFamily="50" charset="0"/>
                <a:ea typeface="Open Sans" panose="020B0606030504020204" pitchFamily="34" charset="0"/>
                <a:cs typeface="Open Sans" panose="020B0606030504020204" pitchFamily="34" charset="0"/>
              </a:rPr>
              <a:t>KI-Modell</a:t>
            </a:r>
            <a:r>
              <a:rPr lang="de-DE" sz="1400" dirty="0">
                <a:solidFill>
                  <a:srgbClr val="013453"/>
                </a:solidFill>
                <a:latin typeface="Gilroy" panose="00000500000000000000" pitchFamily="50" charset="0"/>
                <a:ea typeface="Open Sans" panose="020B0606030504020204" pitchFamily="34" charset="0"/>
                <a:cs typeface="Open Sans" panose="020B0606030504020204" pitchFamily="34" charset="0"/>
              </a:rPr>
              <a:t> mit allgemeinem Verwendungszweck</a:t>
            </a:r>
          </a:p>
        </p:txBody>
      </p:sp>
      <p:sp>
        <p:nvSpPr>
          <p:cNvPr id="78" name="Rectangle 32">
            <a:extLst>
              <a:ext uri="{FF2B5EF4-FFF2-40B4-BE49-F238E27FC236}">
                <a16:creationId xmlns:a16="http://schemas.microsoft.com/office/drawing/2014/main" id="{4A86320C-2241-7ACE-9725-DB0D1A6DF488}"/>
              </a:ext>
            </a:extLst>
          </p:cNvPr>
          <p:cNvSpPr/>
          <p:nvPr/>
        </p:nvSpPr>
        <p:spPr>
          <a:xfrm>
            <a:off x="796188" y="2254437"/>
            <a:ext cx="7678016" cy="222045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44000" tIns="144000" rIns="144000" rtlCol="0" anchor="t"/>
          <a:lstStyle/>
          <a:p>
            <a:pPr marL="171450" indent="-171450">
              <a:spcBef>
                <a:spcPts val="600"/>
              </a:spcBef>
              <a:buFont typeface="Arial" panose="020B0604020202020204" pitchFamily="34" charset="0"/>
              <a:buChar char="•"/>
            </a:pPr>
            <a:r>
              <a:rPr lang="de-DE" sz="1100" dirty="0">
                <a:solidFill>
                  <a:srgbClr val="013453"/>
                </a:solidFill>
                <a:latin typeface="Gilroy" panose="00000500000000000000" pitchFamily="50" charset="0"/>
                <a:ea typeface="Open Sans" panose="020B0606030504020204" pitchFamily="34" charset="0"/>
                <a:cs typeface="Open Sans" panose="020B0606030504020204" pitchFamily="34" charset="0"/>
              </a:rPr>
              <a:t>ein KI-Modell — einschließlich der Fälle, in denen ein solches KI-Modell mit einer großen Datenmenge unter umfassender Selbstüberwachung trainiert wird —.</a:t>
            </a:r>
          </a:p>
          <a:p>
            <a:pPr marL="171450" indent="-171450">
              <a:spcBef>
                <a:spcPts val="600"/>
              </a:spcBef>
              <a:buFont typeface="Arial" panose="020B0604020202020204" pitchFamily="34" charset="0"/>
              <a:buChar char="•"/>
            </a:pPr>
            <a:r>
              <a:rPr lang="de-DE" sz="1100" dirty="0">
                <a:solidFill>
                  <a:srgbClr val="013453"/>
                </a:solidFill>
                <a:latin typeface="Gilroy" panose="00000500000000000000" pitchFamily="50" charset="0"/>
                <a:ea typeface="Open Sans" panose="020B0606030504020204" pitchFamily="34" charset="0"/>
                <a:cs typeface="Open Sans" panose="020B0606030504020204" pitchFamily="34" charset="0"/>
              </a:rPr>
              <a:t>das eine erhebliche allgemeine Verwendbarkeit aufweist.</a:t>
            </a:r>
          </a:p>
          <a:p>
            <a:pPr marL="171450" indent="-171450">
              <a:spcBef>
                <a:spcPts val="600"/>
              </a:spcBef>
              <a:buFont typeface="Arial" panose="020B0604020202020204" pitchFamily="34" charset="0"/>
              <a:buChar char="•"/>
            </a:pPr>
            <a:r>
              <a:rPr lang="de-DE" sz="1100" dirty="0">
                <a:solidFill>
                  <a:srgbClr val="013453"/>
                </a:solidFill>
                <a:latin typeface="Gilroy" panose="00000500000000000000" pitchFamily="50" charset="0"/>
                <a:ea typeface="Open Sans" panose="020B0606030504020204" pitchFamily="34" charset="0"/>
                <a:cs typeface="Open Sans" panose="020B0606030504020204" pitchFamily="34" charset="0"/>
              </a:rPr>
              <a:t>und in der Lage ist, unabhängig von der Art und Weise seines Inverkehrbringens ein breites Spektrum unterschiedlicher Aufgaben kompetent zu erfüllen.</a:t>
            </a:r>
          </a:p>
          <a:p>
            <a:pPr marL="171450" indent="-171450">
              <a:spcBef>
                <a:spcPts val="600"/>
              </a:spcBef>
              <a:buFont typeface="Arial" panose="020B0604020202020204" pitchFamily="34" charset="0"/>
              <a:buChar char="•"/>
            </a:pPr>
            <a:r>
              <a:rPr lang="de-DE" sz="1100" dirty="0">
                <a:solidFill>
                  <a:srgbClr val="013453"/>
                </a:solidFill>
                <a:latin typeface="Gilroy" panose="00000500000000000000" pitchFamily="50" charset="0"/>
                <a:ea typeface="Open Sans" panose="020B0606030504020204" pitchFamily="34" charset="0"/>
                <a:cs typeface="Open Sans" panose="020B0606030504020204" pitchFamily="34" charset="0"/>
              </a:rPr>
              <a:t>und das in eine Vielzahl nachgelagerter Systeme oder Anwendungen integriert werden kann.</a:t>
            </a:r>
          </a:p>
          <a:p>
            <a:pPr marL="171450" indent="-171450">
              <a:spcBef>
                <a:spcPts val="600"/>
              </a:spcBef>
              <a:buFont typeface="Arial" panose="020B0604020202020204" pitchFamily="34" charset="0"/>
              <a:buChar char="•"/>
            </a:pPr>
            <a:r>
              <a:rPr lang="de-DE" sz="1100" dirty="0">
                <a:solidFill>
                  <a:srgbClr val="013453"/>
                </a:solidFill>
                <a:latin typeface="Gilroy" panose="00000500000000000000" pitchFamily="50" charset="0"/>
                <a:ea typeface="Open Sans" panose="020B0606030504020204" pitchFamily="34" charset="0"/>
                <a:cs typeface="Open Sans" panose="020B0606030504020204" pitchFamily="34" charset="0"/>
              </a:rPr>
              <a:t>ausgenommen KI-Modelle, die vor ihrem Inverkehrbringen für Forschungs- und Entwicklungstätigkeiten oder die Konzipierung von Prototypen eingesetzt werden.</a:t>
            </a:r>
          </a:p>
        </p:txBody>
      </p:sp>
      <p:sp>
        <p:nvSpPr>
          <p:cNvPr id="79" name="Rectangle 32">
            <a:extLst>
              <a:ext uri="{FF2B5EF4-FFF2-40B4-BE49-F238E27FC236}">
                <a16:creationId xmlns:a16="http://schemas.microsoft.com/office/drawing/2014/main" id="{CF88A6E2-A747-9021-2E97-C553E1D0F4D9}"/>
              </a:ext>
            </a:extLst>
          </p:cNvPr>
          <p:cNvSpPr/>
          <p:nvPr/>
        </p:nvSpPr>
        <p:spPr>
          <a:xfrm>
            <a:off x="796189" y="4852627"/>
            <a:ext cx="7678015" cy="1057361"/>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44000" tIns="144000" rIns="144000" rtlCol="0" anchor="t"/>
          <a:lstStyle/>
          <a:p>
            <a:pPr marL="171450" indent="-171450">
              <a:spcBef>
                <a:spcPts val="600"/>
              </a:spcBef>
              <a:buFont typeface="Arial" panose="020B0604020202020204" pitchFamily="34" charset="0"/>
              <a:buChar char="•"/>
            </a:pPr>
            <a:r>
              <a:rPr lang="de-DE" sz="1000" dirty="0">
                <a:solidFill>
                  <a:srgbClr val="013453"/>
                </a:solidFill>
                <a:latin typeface="Gilroy" panose="00000500000000000000" pitchFamily="50" charset="0"/>
                <a:ea typeface="Open Sans" panose="020B0606030504020204" pitchFamily="34" charset="0"/>
                <a:cs typeface="Open Sans" panose="020B0606030504020204" pitchFamily="34" charset="0"/>
              </a:rPr>
              <a:t>GPT-4: Das von OpenAI entwickelte, große Sprachmodell, das für verschiedenste Aufgaben wie Textgenerierung, Übersetzungen oder Konversationssysteme eingesetzt werden kann.</a:t>
            </a:r>
          </a:p>
          <a:p>
            <a:pPr marL="171450" indent="-171450">
              <a:spcBef>
                <a:spcPts val="600"/>
              </a:spcBef>
              <a:buFont typeface="Arial" panose="020B0604020202020204" pitchFamily="34" charset="0"/>
              <a:buChar char="•"/>
            </a:pPr>
            <a:r>
              <a:rPr lang="de-DE" sz="1000" dirty="0">
                <a:solidFill>
                  <a:srgbClr val="013453"/>
                </a:solidFill>
                <a:latin typeface="Gilroy" panose="00000500000000000000" pitchFamily="50" charset="0"/>
                <a:ea typeface="Open Sans" panose="020B0606030504020204" pitchFamily="34" charset="0"/>
                <a:cs typeface="Open Sans" panose="020B0606030504020204" pitchFamily="34" charset="0"/>
              </a:rPr>
              <a:t>DALL-E: Ein KI-Modell zur Generierung von Bildern basierend auf Textbeschreibungen.</a:t>
            </a:r>
          </a:p>
          <a:p>
            <a:pPr marL="171450" indent="-171450">
              <a:spcBef>
                <a:spcPts val="600"/>
              </a:spcBef>
              <a:buFont typeface="Arial" panose="020B0604020202020204" pitchFamily="34" charset="0"/>
              <a:buChar char="•"/>
            </a:pPr>
            <a:r>
              <a:rPr lang="de-DE" sz="1000" dirty="0">
                <a:solidFill>
                  <a:srgbClr val="013453"/>
                </a:solidFill>
                <a:latin typeface="Gilroy" panose="00000500000000000000" pitchFamily="50" charset="0"/>
                <a:ea typeface="Open Sans" panose="020B0606030504020204" pitchFamily="34" charset="0"/>
                <a:cs typeface="Open Sans" panose="020B0606030504020204" pitchFamily="34" charset="0"/>
              </a:rPr>
              <a:t>Midjourney 5.1: Ein KI-Modell zur Bilderzeugung.</a:t>
            </a:r>
          </a:p>
        </p:txBody>
      </p:sp>
      <p:sp>
        <p:nvSpPr>
          <p:cNvPr id="131" name="Rectangle 130">
            <a:extLst>
              <a:ext uri="{FF2B5EF4-FFF2-40B4-BE49-F238E27FC236}">
                <a16:creationId xmlns:a16="http://schemas.microsoft.com/office/drawing/2014/main" id="{192F6A1D-BC44-AB92-E1F0-679D7C23C2D9}"/>
              </a:ext>
            </a:extLst>
          </p:cNvPr>
          <p:cNvSpPr/>
          <p:nvPr/>
        </p:nvSpPr>
        <p:spPr>
          <a:xfrm>
            <a:off x="9519627" y="5054600"/>
            <a:ext cx="2461330" cy="1609960"/>
          </a:xfrm>
          <a:prstGeom prst="rect">
            <a:avLst/>
          </a:prstGeom>
          <a:solidFill>
            <a:schemeClr val="bg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400" dirty="0">
              <a:solidFill>
                <a:srgbClr val="013453"/>
              </a:solidFill>
              <a:latin typeface="Gilroy" panose="00000500000000000000" pitchFamily="50" charset="0"/>
              <a:ea typeface="Open Sans" panose="020B0606030504020204" pitchFamily="34" charset="0"/>
              <a:cs typeface="Open Sans" panose="020B0606030504020204" pitchFamily="34" charset="0"/>
            </a:endParaRPr>
          </a:p>
        </p:txBody>
      </p:sp>
      <p:sp>
        <p:nvSpPr>
          <p:cNvPr id="132" name="Rectangle 131">
            <a:extLst>
              <a:ext uri="{FF2B5EF4-FFF2-40B4-BE49-F238E27FC236}">
                <a16:creationId xmlns:a16="http://schemas.microsoft.com/office/drawing/2014/main" id="{2972C8EB-022D-45A1-E93B-F0BE4A5D76D0}"/>
              </a:ext>
            </a:extLst>
          </p:cNvPr>
          <p:cNvSpPr/>
          <p:nvPr/>
        </p:nvSpPr>
        <p:spPr>
          <a:xfrm>
            <a:off x="9543589" y="1657963"/>
            <a:ext cx="2461330" cy="2907348"/>
          </a:xfrm>
          <a:prstGeom prst="rect">
            <a:avLst/>
          </a:prstGeom>
          <a:solidFill>
            <a:schemeClr val="bg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400" dirty="0">
              <a:solidFill>
                <a:srgbClr val="013453"/>
              </a:solidFill>
              <a:latin typeface="Gilroy" panose="00000500000000000000" pitchFamily="50" charset="0"/>
              <a:ea typeface="Open Sans" panose="020B0606030504020204" pitchFamily="34" charset="0"/>
              <a:cs typeface="Open Sans" panose="020B0606030504020204" pitchFamily="34" charset="0"/>
            </a:endParaRPr>
          </a:p>
        </p:txBody>
      </p:sp>
      <p:sp>
        <p:nvSpPr>
          <p:cNvPr id="149" name="Arrow: Pentagon 148">
            <a:extLst>
              <a:ext uri="{FF2B5EF4-FFF2-40B4-BE49-F238E27FC236}">
                <a16:creationId xmlns:a16="http://schemas.microsoft.com/office/drawing/2014/main" id="{58BEA519-2705-CB87-177F-2C469279934E}"/>
              </a:ext>
            </a:extLst>
          </p:cNvPr>
          <p:cNvSpPr/>
          <p:nvPr/>
        </p:nvSpPr>
        <p:spPr>
          <a:xfrm>
            <a:off x="9543589" y="4636278"/>
            <a:ext cx="2437368" cy="364279"/>
          </a:xfrm>
          <a:custGeom>
            <a:avLst/>
            <a:gdLst>
              <a:gd name="connsiteX0" fmla="*/ 0 w 2437368"/>
              <a:gd name="connsiteY0" fmla="*/ 0 h 364279"/>
              <a:gd name="connsiteX1" fmla="*/ 584968 w 2437368"/>
              <a:gd name="connsiteY1" fmla="*/ 0 h 364279"/>
              <a:gd name="connsiteX2" fmla="*/ 1194310 w 2437368"/>
              <a:gd name="connsiteY2" fmla="*/ 0 h 364279"/>
              <a:gd name="connsiteX3" fmla="*/ 1779279 w 2437368"/>
              <a:gd name="connsiteY3" fmla="*/ 0 h 364279"/>
              <a:gd name="connsiteX4" fmla="*/ 2437368 w 2437368"/>
              <a:gd name="connsiteY4" fmla="*/ 0 h 364279"/>
              <a:gd name="connsiteX5" fmla="*/ 2437368 w 2437368"/>
              <a:gd name="connsiteY5" fmla="*/ 182140 h 364279"/>
              <a:gd name="connsiteX6" fmla="*/ 2437368 w 2437368"/>
              <a:gd name="connsiteY6" fmla="*/ 364279 h 364279"/>
              <a:gd name="connsiteX7" fmla="*/ 1901147 w 2437368"/>
              <a:gd name="connsiteY7" fmla="*/ 364279 h 364279"/>
              <a:gd name="connsiteX8" fmla="*/ 1364926 w 2437368"/>
              <a:gd name="connsiteY8" fmla="*/ 364279 h 364279"/>
              <a:gd name="connsiteX9" fmla="*/ 755584 w 2437368"/>
              <a:gd name="connsiteY9" fmla="*/ 364279 h 364279"/>
              <a:gd name="connsiteX10" fmla="*/ 0 w 2437368"/>
              <a:gd name="connsiteY10" fmla="*/ 364279 h 364279"/>
              <a:gd name="connsiteX11" fmla="*/ 0 w 2437368"/>
              <a:gd name="connsiteY11" fmla="*/ 0 h 3642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437368" h="364279" extrusionOk="0">
                <a:moveTo>
                  <a:pt x="0" y="0"/>
                </a:moveTo>
                <a:cubicBezTo>
                  <a:pt x="268685" y="-3822"/>
                  <a:pt x="298178" y="18842"/>
                  <a:pt x="584968" y="0"/>
                </a:cubicBezTo>
                <a:cubicBezTo>
                  <a:pt x="871758" y="-18842"/>
                  <a:pt x="1058454" y="19479"/>
                  <a:pt x="1194310" y="0"/>
                </a:cubicBezTo>
                <a:cubicBezTo>
                  <a:pt x="1330166" y="-19479"/>
                  <a:pt x="1507701" y="-21725"/>
                  <a:pt x="1779279" y="0"/>
                </a:cubicBezTo>
                <a:cubicBezTo>
                  <a:pt x="2050857" y="21725"/>
                  <a:pt x="2258076" y="-18095"/>
                  <a:pt x="2437368" y="0"/>
                </a:cubicBezTo>
                <a:cubicBezTo>
                  <a:pt x="2442407" y="84449"/>
                  <a:pt x="2438236" y="104994"/>
                  <a:pt x="2437368" y="182140"/>
                </a:cubicBezTo>
                <a:cubicBezTo>
                  <a:pt x="2431188" y="242108"/>
                  <a:pt x="2436668" y="301996"/>
                  <a:pt x="2437368" y="364279"/>
                </a:cubicBezTo>
                <a:cubicBezTo>
                  <a:pt x="2258678" y="361751"/>
                  <a:pt x="2125285" y="368610"/>
                  <a:pt x="1901147" y="364279"/>
                </a:cubicBezTo>
                <a:cubicBezTo>
                  <a:pt x="1677009" y="359948"/>
                  <a:pt x="1590956" y="373695"/>
                  <a:pt x="1364926" y="364279"/>
                </a:cubicBezTo>
                <a:cubicBezTo>
                  <a:pt x="1138896" y="354863"/>
                  <a:pt x="1009209" y="390853"/>
                  <a:pt x="755584" y="364279"/>
                </a:cubicBezTo>
                <a:cubicBezTo>
                  <a:pt x="501959" y="337705"/>
                  <a:pt x="183661" y="374912"/>
                  <a:pt x="0" y="364279"/>
                </a:cubicBezTo>
                <a:cubicBezTo>
                  <a:pt x="2827" y="191784"/>
                  <a:pt x="8948" y="78933"/>
                  <a:pt x="0" y="0"/>
                </a:cubicBezTo>
                <a:close/>
              </a:path>
            </a:pathLst>
          </a:custGeom>
          <a:noFill/>
          <a:ln w="38100">
            <a:gradFill>
              <a:gsLst>
                <a:gs pos="0">
                  <a:srgbClr val="48BBD0"/>
                </a:gs>
                <a:gs pos="100000">
                  <a:srgbClr val="36C781"/>
                </a:gs>
              </a:gsLst>
              <a:lin ang="3600000" scaled="0"/>
            </a:gradFill>
            <a:extLst>
              <a:ext uri="{C807C97D-BFC1-408E-A445-0C87EB9F89A2}">
                <ask:lineSketchStyleProps xmlns:ask="http://schemas.microsoft.com/office/drawing/2018/sketchyshapes" sd="373046480">
                  <a:prstGeom prst="homePlate">
                    <a:avLst>
                      <a:gd name="adj" fmla="val 0"/>
                    </a:avLst>
                  </a:prstGeom>
                  <ask:type>
                    <ask:lineSketchFreehand/>
                  </ask:type>
                </ask:lineSketchStyleProps>
              </a:ext>
            </a:extLs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b="1" dirty="0">
              <a:solidFill>
                <a:schemeClr val="bg1"/>
              </a:solidFill>
              <a:latin typeface="Gilroy Bold" panose="00000800000000000000" pitchFamily="50" charset="0"/>
              <a:cs typeface="Poppins" panose="00000500000000000000" pitchFamily="2" charset="0"/>
            </a:endParaRPr>
          </a:p>
        </p:txBody>
      </p:sp>
      <p:sp>
        <p:nvSpPr>
          <p:cNvPr id="2" name="Textfeld 1">
            <a:extLst>
              <a:ext uri="{FF2B5EF4-FFF2-40B4-BE49-F238E27FC236}">
                <a16:creationId xmlns:a16="http://schemas.microsoft.com/office/drawing/2014/main" id="{F6E745ED-B3C5-9EB9-6CBF-D5A03D3A5127}"/>
              </a:ext>
            </a:extLst>
          </p:cNvPr>
          <p:cNvSpPr txBox="1"/>
          <p:nvPr/>
        </p:nvSpPr>
        <p:spPr>
          <a:xfrm>
            <a:off x="796188" y="1472662"/>
            <a:ext cx="3217617" cy="261610"/>
          </a:xfrm>
          <a:prstGeom prst="rect">
            <a:avLst/>
          </a:prstGeom>
          <a:noFill/>
        </p:spPr>
        <p:txBody>
          <a:bodyPr wrap="square" lIns="0">
            <a:spAutoFit/>
          </a:bodyPr>
          <a:lstStyle>
            <a:defPPr>
              <a:defRPr lang="en-US"/>
            </a:defPPr>
            <a:lvl1pPr>
              <a:defRPr sz="1100">
                <a:solidFill>
                  <a:srgbClr val="013453"/>
                </a:solidFill>
                <a:latin typeface="Gilroy" panose="00000500000000000000" pitchFamily="50" charset="0"/>
                <a:ea typeface="Open Sans" panose="020B0606030504020204" pitchFamily="34" charset="0"/>
                <a:cs typeface="Open Sans" panose="020B0606030504020204" pitchFamily="34" charset="0"/>
              </a:defRPr>
            </a:lvl1pPr>
          </a:lstStyle>
          <a:p>
            <a:r>
              <a:rPr lang="de-DE" dirty="0"/>
              <a:t>Definition: </a:t>
            </a:r>
            <a:r>
              <a:rPr lang="de-DE" sz="1100" dirty="0">
                <a:solidFill>
                  <a:srgbClr val="013453"/>
                </a:solidFill>
                <a:latin typeface="Gilroy" panose="00000500000000000000" pitchFamily="50" charset="0"/>
                <a:ea typeface="Open Sans" panose="020B0606030504020204" pitchFamily="34" charset="0"/>
                <a:cs typeface="Open Sans" panose="020B0606030504020204" pitchFamily="34" charset="0"/>
              </a:rPr>
              <a:t>Laut Art. 3 Nr. 63 ist ein …</a:t>
            </a:r>
          </a:p>
        </p:txBody>
      </p:sp>
      <p:sp>
        <p:nvSpPr>
          <p:cNvPr id="5" name="Textfeld 4">
            <a:extLst>
              <a:ext uri="{FF2B5EF4-FFF2-40B4-BE49-F238E27FC236}">
                <a16:creationId xmlns:a16="http://schemas.microsoft.com/office/drawing/2014/main" id="{42F889C9-D5A5-CB40-0FA4-93DE557DB3BE}"/>
              </a:ext>
            </a:extLst>
          </p:cNvPr>
          <p:cNvSpPr txBox="1"/>
          <p:nvPr/>
        </p:nvSpPr>
        <p:spPr>
          <a:xfrm>
            <a:off x="789447" y="4587341"/>
            <a:ext cx="3217617" cy="261610"/>
          </a:xfrm>
          <a:prstGeom prst="rect">
            <a:avLst/>
          </a:prstGeom>
          <a:noFill/>
        </p:spPr>
        <p:txBody>
          <a:bodyPr wrap="square" lIns="0">
            <a:spAutoFit/>
          </a:bodyPr>
          <a:lstStyle>
            <a:defPPr>
              <a:defRPr lang="en-US"/>
            </a:defPPr>
            <a:lvl1pPr>
              <a:defRPr sz="1100">
                <a:solidFill>
                  <a:srgbClr val="013453"/>
                </a:solidFill>
                <a:latin typeface="Gilroy" panose="00000500000000000000" pitchFamily="50" charset="0"/>
                <a:ea typeface="Open Sans" panose="020B0606030504020204" pitchFamily="34" charset="0"/>
                <a:cs typeface="Open Sans" panose="020B0606030504020204" pitchFamily="34" charset="0"/>
              </a:defRPr>
            </a:lvl1pPr>
          </a:lstStyle>
          <a:p>
            <a:r>
              <a:rPr lang="de-DE" dirty="0"/>
              <a:t>Beispiele für ein KI-Modell:</a:t>
            </a:r>
            <a:endParaRPr lang="de-DE" sz="1100" dirty="0">
              <a:solidFill>
                <a:srgbClr val="013453"/>
              </a:solidFill>
              <a:latin typeface="Gilroy" panose="00000500000000000000" pitchFamily="50"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210907764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44BC8AC-E966-F1BA-2319-557D7C825583}"/>
            </a:ext>
          </a:extLst>
        </p:cNvPr>
        <p:cNvGrpSpPr/>
        <p:nvPr/>
      </p:nvGrpSpPr>
      <p:grpSpPr>
        <a:xfrm>
          <a:off x="0" y="0"/>
          <a:ext cx="0" cy="0"/>
          <a:chOff x="0" y="0"/>
          <a:chExt cx="0" cy="0"/>
        </a:xfrm>
      </p:grpSpPr>
      <p:pic>
        <p:nvPicPr>
          <p:cNvPr id="2" name="Picture 1">
            <a:extLst>
              <a:ext uri="{FF2B5EF4-FFF2-40B4-BE49-F238E27FC236}">
                <a16:creationId xmlns:a16="http://schemas.microsoft.com/office/drawing/2014/main" id="{20353916-98AE-E5ED-C13D-2099CB822410}"/>
              </a:ext>
            </a:extLst>
          </p:cNvPr>
          <p:cNvPicPr>
            <a:picLocks noChangeAspect="1"/>
          </p:cNvPicPr>
          <p:nvPr/>
        </p:nvPicPr>
        <p:blipFill>
          <a:blip r:embed="rId3"/>
          <a:stretch>
            <a:fillRect/>
          </a:stretch>
        </p:blipFill>
        <p:spPr>
          <a:xfrm>
            <a:off x="9579094" y="1690303"/>
            <a:ext cx="2401863" cy="4922867"/>
          </a:xfrm>
          <a:prstGeom prst="rect">
            <a:avLst/>
          </a:prstGeom>
        </p:spPr>
      </p:pic>
      <p:sp>
        <p:nvSpPr>
          <p:cNvPr id="75" name="TextBox 74">
            <a:extLst>
              <a:ext uri="{FF2B5EF4-FFF2-40B4-BE49-F238E27FC236}">
                <a16:creationId xmlns:a16="http://schemas.microsoft.com/office/drawing/2014/main" id="{F3D8BC97-739F-E0F9-31AE-E2902695D0ED}"/>
              </a:ext>
            </a:extLst>
          </p:cNvPr>
          <p:cNvSpPr txBox="1"/>
          <p:nvPr/>
        </p:nvSpPr>
        <p:spPr>
          <a:xfrm>
            <a:off x="299068" y="228948"/>
            <a:ext cx="7029450" cy="369332"/>
          </a:xfrm>
          <a:prstGeom prst="rect">
            <a:avLst/>
          </a:prstGeom>
          <a:noFill/>
        </p:spPr>
        <p:txBody>
          <a:bodyPr wrap="square">
            <a:spAutoFit/>
          </a:bodyPr>
          <a:lstStyle/>
          <a:p>
            <a:r>
              <a:rPr lang="de-DE" sz="1800" dirty="0">
                <a:solidFill>
                  <a:srgbClr val="013453"/>
                </a:solidFill>
                <a:latin typeface="Gilroy" panose="00000500000000000000" pitchFamily="50" charset="0"/>
                <a:cs typeface="Arial" panose="020B0604020202020204" pitchFamily="34" charset="0"/>
              </a:rPr>
              <a:t>Pflichtentyp M1 für Anbieter und Bevollmächtigte</a:t>
            </a:r>
            <a:endParaRPr lang="de-DE" dirty="0"/>
          </a:p>
        </p:txBody>
      </p:sp>
      <p:sp>
        <p:nvSpPr>
          <p:cNvPr id="76" name="Title 1">
            <a:extLst>
              <a:ext uri="{FF2B5EF4-FFF2-40B4-BE49-F238E27FC236}">
                <a16:creationId xmlns:a16="http://schemas.microsoft.com/office/drawing/2014/main" id="{39FCE179-6973-B5A1-8293-79E0117CA788}"/>
              </a:ext>
            </a:extLst>
          </p:cNvPr>
          <p:cNvSpPr txBox="1">
            <a:spLocks/>
          </p:cNvSpPr>
          <p:nvPr/>
        </p:nvSpPr>
        <p:spPr>
          <a:xfrm>
            <a:off x="299068" y="413614"/>
            <a:ext cx="10688452" cy="787400"/>
          </a:xfrm>
          <a:prstGeom prst="rect">
            <a:avLst/>
          </a:prstGeom>
        </p:spPr>
        <p:txBody>
          <a:bodyPr vert="horz" lIns="91440" tIns="45720" rIns="91440" bIns="45720" rtlCol="0" anchor="ctr">
            <a:normAutofit/>
          </a:bodyPr>
          <a:lstStyle>
            <a:lvl1pPr algn="l" defTabSz="914400" rtl="0" eaLnBrk="1" latinLnBrk="0" hangingPunct="1">
              <a:lnSpc>
                <a:spcPct val="100000"/>
              </a:lnSpc>
              <a:spcBef>
                <a:spcPct val="0"/>
              </a:spcBef>
              <a:buNone/>
              <a:defRPr sz="3300" kern="1200">
                <a:solidFill>
                  <a:schemeClr val="tx1"/>
                </a:solidFill>
                <a:latin typeface="Gilroy Bold" panose="00000800000000000000" pitchFamily="50" charset="0"/>
                <a:ea typeface="Gilroy Heavy Italic" panose="00000A00000000000000" pitchFamily="50" charset="0"/>
                <a:cs typeface="+mj-cs"/>
              </a:defRPr>
            </a:lvl1pPr>
          </a:lstStyle>
          <a:p>
            <a:r>
              <a:rPr lang="de-DE" sz="2800" dirty="0">
                <a:solidFill>
                  <a:srgbClr val="013453"/>
                </a:solidFill>
                <a:cs typeface="Arial" panose="020B0604020202020204" pitchFamily="34" charset="0"/>
              </a:rPr>
              <a:t>Was ist bei einem KI-Modell zu tun? </a:t>
            </a:r>
            <a:endParaRPr lang="de-DE" sz="2800" dirty="0">
              <a:solidFill>
                <a:srgbClr val="013453"/>
              </a:solidFill>
              <a:latin typeface="Gilroy" panose="00000500000000000000" pitchFamily="50" charset="0"/>
              <a:cs typeface="Arial" panose="020B0604020202020204" pitchFamily="34" charset="0"/>
            </a:endParaRPr>
          </a:p>
        </p:txBody>
      </p:sp>
      <p:sp>
        <p:nvSpPr>
          <p:cNvPr id="82" name="Rectangle 28">
            <a:extLst>
              <a:ext uri="{FF2B5EF4-FFF2-40B4-BE49-F238E27FC236}">
                <a16:creationId xmlns:a16="http://schemas.microsoft.com/office/drawing/2014/main" id="{C0580498-ADA0-3CE0-7440-C619A7665993}"/>
              </a:ext>
            </a:extLst>
          </p:cNvPr>
          <p:cNvSpPr/>
          <p:nvPr/>
        </p:nvSpPr>
        <p:spPr>
          <a:xfrm>
            <a:off x="747643" y="2058950"/>
            <a:ext cx="4067155" cy="3839972"/>
          </a:xfrm>
          <a:prstGeom prst="rect">
            <a:avLst/>
          </a:prstGeom>
          <a:solidFill>
            <a:schemeClr val="bg1">
              <a:lumMod val="95000"/>
            </a:schemeClr>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lIns="144000" tIns="144000" rIns="144000" rtlCol="0" anchor="t"/>
          <a:lstStyle/>
          <a:p>
            <a:pPr>
              <a:spcBef>
                <a:spcPts val="600"/>
              </a:spcBef>
            </a:pPr>
            <a:r>
              <a:rPr lang="de-DE" sz="1100" dirty="0">
                <a:solidFill>
                  <a:srgbClr val="013453"/>
                </a:solidFill>
                <a:latin typeface="Gilroy" panose="00000500000000000000" pitchFamily="50" charset="0"/>
                <a:ea typeface="Open Sans" panose="020B0606030504020204" pitchFamily="34" charset="0"/>
                <a:cs typeface="Open Sans" panose="020B0606030504020204" pitchFamily="34" charset="0"/>
              </a:rPr>
              <a:t>Art. 53</a:t>
            </a:r>
          </a:p>
          <a:p>
            <a:pPr marL="171450" indent="-171450">
              <a:spcBef>
                <a:spcPts val="600"/>
              </a:spcBef>
              <a:buFont typeface="Arial" panose="020B0604020202020204" pitchFamily="34" charset="0"/>
              <a:buChar char="•"/>
            </a:pPr>
            <a:r>
              <a:rPr lang="de-DE" sz="1100" dirty="0">
                <a:solidFill>
                  <a:srgbClr val="013453"/>
                </a:solidFill>
                <a:latin typeface="Gilroy" panose="00000500000000000000" pitchFamily="50" charset="0"/>
                <a:ea typeface="Open Sans" panose="020B0606030504020204" pitchFamily="34" charset="0"/>
                <a:cs typeface="Open Sans" panose="020B0606030504020204" pitchFamily="34" charset="0"/>
              </a:rPr>
              <a:t>Erstellt/ aktualisiert die technische Dokumentation des Modells einschließlich seines Trainings- und Testverfahrens und der Ergebnisse seiner Bewertung, siehe Anhang XI, für das KI-Büro und die zuständigen nationalen Behörden.</a:t>
            </a:r>
          </a:p>
          <a:p>
            <a:pPr marL="171450" indent="-171450">
              <a:spcBef>
                <a:spcPts val="600"/>
              </a:spcBef>
              <a:buFont typeface="Arial" panose="020B0604020202020204" pitchFamily="34" charset="0"/>
              <a:buChar char="•"/>
            </a:pPr>
            <a:r>
              <a:rPr lang="de-DE" sz="1100" dirty="0">
                <a:solidFill>
                  <a:srgbClr val="013453"/>
                </a:solidFill>
                <a:latin typeface="Gilroy" panose="00000500000000000000" pitchFamily="50" charset="0"/>
                <a:ea typeface="Open Sans" panose="020B0606030504020204" pitchFamily="34" charset="0"/>
                <a:cs typeface="Open Sans" panose="020B0606030504020204" pitchFamily="34" charset="0"/>
              </a:rPr>
              <a:t>Erstellt/ aktualisiert Informationen und die Dokumentation und stellt sie Anbietern von KI-Systemen zur Verfügung, die beabsichtigen, das Modell zu integrieren; Anforderungen an Dokumentation siehe Art. 53 Abs. 1 b).</a:t>
            </a:r>
          </a:p>
          <a:p>
            <a:pPr marL="171450" indent="-171450">
              <a:spcBef>
                <a:spcPts val="600"/>
              </a:spcBef>
              <a:buFont typeface="Arial" panose="020B0604020202020204" pitchFamily="34" charset="0"/>
              <a:buChar char="•"/>
            </a:pPr>
            <a:r>
              <a:rPr lang="de-DE" sz="1100" dirty="0">
                <a:solidFill>
                  <a:srgbClr val="013453"/>
                </a:solidFill>
                <a:latin typeface="Gilroy" panose="00000500000000000000" pitchFamily="50" charset="0"/>
                <a:ea typeface="Open Sans" panose="020B0606030504020204" pitchFamily="34" charset="0"/>
                <a:cs typeface="Open Sans" panose="020B0606030504020204" pitchFamily="34" charset="0"/>
              </a:rPr>
              <a:t>Bringt eine Strategie zur Einhaltung des Urheberrechts der Union auf den Weg.</a:t>
            </a:r>
          </a:p>
          <a:p>
            <a:pPr marL="171450" indent="-171450">
              <a:spcBef>
                <a:spcPts val="600"/>
              </a:spcBef>
              <a:buFont typeface="Arial" panose="020B0604020202020204" pitchFamily="34" charset="0"/>
              <a:buChar char="•"/>
            </a:pPr>
            <a:r>
              <a:rPr lang="de-DE" sz="1100" dirty="0">
                <a:solidFill>
                  <a:srgbClr val="013453"/>
                </a:solidFill>
                <a:latin typeface="Gilroy" panose="00000500000000000000" pitchFamily="50" charset="0"/>
                <a:ea typeface="Open Sans" panose="020B0606030504020204" pitchFamily="34" charset="0"/>
                <a:cs typeface="Open Sans" panose="020B0606030504020204" pitchFamily="34" charset="0"/>
              </a:rPr>
              <a:t>Erstellt/ veröffentlicht eine Zusammenfassung der für das Training des KI-Modells verwendeten Inhalte gem. Vorlage.</a:t>
            </a:r>
          </a:p>
          <a:p>
            <a:pPr marL="171450" indent="-171450">
              <a:spcBef>
                <a:spcPts val="600"/>
              </a:spcBef>
              <a:buFont typeface="Arial" panose="020B0604020202020204" pitchFamily="34" charset="0"/>
              <a:buChar char="•"/>
            </a:pPr>
            <a:r>
              <a:rPr lang="de-DE" sz="1100" dirty="0">
                <a:solidFill>
                  <a:srgbClr val="013453"/>
                </a:solidFill>
                <a:latin typeface="Gilroy" panose="00000500000000000000" pitchFamily="50" charset="0"/>
                <a:ea typeface="Open Sans" panose="020B0606030504020204" pitchFamily="34" charset="0"/>
                <a:cs typeface="Open Sans" panose="020B0606030504020204" pitchFamily="34" charset="0"/>
              </a:rPr>
              <a:t>Pflichten unter den ersten beiden Bulletpoints gelten nicht, wenn das KI-Modell unter OS steht und es kein systemisches Risiko beinhaltet.</a:t>
            </a:r>
          </a:p>
        </p:txBody>
      </p:sp>
      <p:sp>
        <p:nvSpPr>
          <p:cNvPr id="84" name="Rectangle 28">
            <a:extLst>
              <a:ext uri="{FF2B5EF4-FFF2-40B4-BE49-F238E27FC236}">
                <a16:creationId xmlns:a16="http://schemas.microsoft.com/office/drawing/2014/main" id="{D14BFAD0-868C-389A-D668-C87A0501138A}"/>
              </a:ext>
            </a:extLst>
          </p:cNvPr>
          <p:cNvSpPr/>
          <p:nvPr/>
        </p:nvSpPr>
        <p:spPr>
          <a:xfrm>
            <a:off x="4947666" y="2058950"/>
            <a:ext cx="4047531" cy="3839972"/>
          </a:xfrm>
          <a:prstGeom prst="rect">
            <a:avLst/>
          </a:prstGeom>
          <a:solidFill>
            <a:schemeClr val="bg1">
              <a:lumMod val="95000"/>
            </a:schemeClr>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lIns="144000" tIns="144000" rIns="144000" rtlCol="0" anchor="t"/>
          <a:lstStyle/>
          <a:p>
            <a:pPr>
              <a:spcBef>
                <a:spcPts val="600"/>
              </a:spcBef>
            </a:pPr>
            <a:r>
              <a:rPr lang="de-DE" sz="1100" dirty="0">
                <a:solidFill>
                  <a:srgbClr val="013453"/>
                </a:solidFill>
                <a:latin typeface="Gilroy" panose="00000500000000000000" pitchFamily="50" charset="0"/>
                <a:ea typeface="Open Sans" panose="020B0606030504020204" pitchFamily="34" charset="0"/>
                <a:cs typeface="Open Sans" panose="020B0606030504020204" pitchFamily="34" charset="0"/>
              </a:rPr>
              <a:t>Art. 54</a:t>
            </a:r>
          </a:p>
          <a:p>
            <a:pPr marL="171450" indent="-171450">
              <a:spcBef>
                <a:spcPts val="600"/>
              </a:spcBef>
              <a:buFont typeface="Arial" panose="020B0604020202020204" pitchFamily="34" charset="0"/>
              <a:buChar char="•"/>
            </a:pPr>
            <a:r>
              <a:rPr lang="de-DE" sz="1100" dirty="0">
                <a:solidFill>
                  <a:srgbClr val="013453"/>
                </a:solidFill>
                <a:latin typeface="Gilroy" panose="00000500000000000000" pitchFamily="50" charset="0"/>
                <a:ea typeface="Open Sans" panose="020B0606030504020204" pitchFamily="34" charset="0"/>
                <a:cs typeface="Open Sans" panose="020B0606030504020204" pitchFamily="34" charset="0"/>
              </a:rPr>
              <a:t>Wenn Anbieter in einem Drittland niedergelassen ist, dann bestellt er einen in der Union niedergelassenen Bevollmächtigten.</a:t>
            </a:r>
          </a:p>
          <a:p>
            <a:pPr marL="171450" indent="-171450">
              <a:spcBef>
                <a:spcPts val="600"/>
              </a:spcBef>
              <a:buFont typeface="Arial" panose="020B0604020202020204" pitchFamily="34" charset="0"/>
              <a:buChar char="•"/>
            </a:pPr>
            <a:r>
              <a:rPr lang="de-DE" sz="1100" dirty="0">
                <a:solidFill>
                  <a:srgbClr val="013453"/>
                </a:solidFill>
                <a:latin typeface="Gilroy" panose="00000500000000000000" pitchFamily="50" charset="0"/>
                <a:ea typeface="Open Sans" panose="020B0606030504020204" pitchFamily="34" charset="0"/>
                <a:cs typeface="Open Sans" panose="020B0606030504020204" pitchFamily="34" charset="0"/>
              </a:rPr>
              <a:t>Bevollmächtigte nimmt die im Auftrag festgelegten Aufgaben wahr, insb. </a:t>
            </a:r>
          </a:p>
          <a:p>
            <a:pPr marL="171450" indent="-171450">
              <a:spcBef>
                <a:spcPts val="600"/>
              </a:spcBef>
              <a:buFont typeface="Arial" panose="020B0604020202020204" pitchFamily="34" charset="0"/>
              <a:buChar char="•"/>
            </a:pPr>
            <a:r>
              <a:rPr lang="de-DE" sz="1100" dirty="0">
                <a:solidFill>
                  <a:srgbClr val="013453"/>
                </a:solidFill>
                <a:latin typeface="Gilroy" panose="00000500000000000000" pitchFamily="50" charset="0"/>
                <a:ea typeface="Open Sans" panose="020B0606030504020204" pitchFamily="34" charset="0"/>
                <a:cs typeface="Open Sans" panose="020B0606030504020204" pitchFamily="34" charset="0"/>
              </a:rPr>
              <a:t>Überprüft, ob techn. Dokumentation erstellt wurde und weitere Pflichten gem. Art. 53 erfüllt wurden.</a:t>
            </a:r>
          </a:p>
          <a:p>
            <a:pPr marL="171450" indent="-171450">
              <a:spcBef>
                <a:spcPts val="600"/>
              </a:spcBef>
              <a:buFont typeface="Arial" panose="020B0604020202020204" pitchFamily="34" charset="0"/>
              <a:buChar char="•"/>
            </a:pPr>
            <a:r>
              <a:rPr lang="de-DE" sz="1100" dirty="0">
                <a:solidFill>
                  <a:srgbClr val="013453"/>
                </a:solidFill>
                <a:latin typeface="Gilroy" panose="00000500000000000000" pitchFamily="50" charset="0"/>
                <a:ea typeface="Open Sans" panose="020B0606030504020204" pitchFamily="34" charset="0"/>
                <a:cs typeface="Open Sans" panose="020B0606030504020204" pitchFamily="34" charset="0"/>
              </a:rPr>
              <a:t>hält eine Kopie einer techn. </a:t>
            </a:r>
            <a:r>
              <a:rPr lang="de-DE" sz="1100" dirty="0" err="1">
                <a:solidFill>
                  <a:srgbClr val="013453"/>
                </a:solidFill>
                <a:latin typeface="Gilroy" panose="00000500000000000000" pitchFamily="50" charset="0"/>
                <a:ea typeface="Open Sans" panose="020B0606030504020204" pitchFamily="34" charset="0"/>
                <a:cs typeface="Open Sans" panose="020B0606030504020204" pitchFamily="34" charset="0"/>
              </a:rPr>
              <a:t>Dokumenation</a:t>
            </a:r>
            <a:r>
              <a:rPr lang="de-DE" sz="1100" dirty="0">
                <a:solidFill>
                  <a:srgbClr val="013453"/>
                </a:solidFill>
                <a:latin typeface="Gilroy" panose="00000500000000000000" pitchFamily="50" charset="0"/>
                <a:ea typeface="Open Sans" panose="020B0606030504020204" pitchFamily="34" charset="0"/>
                <a:cs typeface="Open Sans" panose="020B0606030504020204" pitchFamily="34" charset="0"/>
              </a:rPr>
              <a:t> bereit.</a:t>
            </a:r>
          </a:p>
          <a:p>
            <a:pPr marL="171450" indent="-171450">
              <a:spcBef>
                <a:spcPts val="600"/>
              </a:spcBef>
              <a:buFont typeface="Arial" panose="020B0604020202020204" pitchFamily="34" charset="0"/>
              <a:buChar char="•"/>
            </a:pPr>
            <a:r>
              <a:rPr lang="de-DE" sz="1100" dirty="0">
                <a:solidFill>
                  <a:srgbClr val="013453"/>
                </a:solidFill>
                <a:latin typeface="Gilroy" panose="00000500000000000000" pitchFamily="50" charset="0"/>
                <a:ea typeface="Open Sans" panose="020B0606030504020204" pitchFamily="34" charset="0"/>
                <a:cs typeface="Open Sans" panose="020B0606030504020204" pitchFamily="34" charset="0"/>
              </a:rPr>
              <a:t>Hält Informationen bereit.</a:t>
            </a:r>
          </a:p>
          <a:p>
            <a:pPr marL="171450" indent="-171450">
              <a:spcBef>
                <a:spcPts val="600"/>
              </a:spcBef>
              <a:buFont typeface="Arial" panose="020B0604020202020204" pitchFamily="34" charset="0"/>
              <a:buChar char="•"/>
            </a:pPr>
            <a:r>
              <a:rPr lang="de-DE" sz="1100" dirty="0">
                <a:solidFill>
                  <a:srgbClr val="013453"/>
                </a:solidFill>
                <a:latin typeface="Gilroy" panose="00000500000000000000" pitchFamily="50" charset="0"/>
                <a:ea typeface="Open Sans" panose="020B0606030504020204" pitchFamily="34" charset="0"/>
                <a:cs typeface="Open Sans" panose="020B0606030504020204" pitchFamily="34" charset="0"/>
              </a:rPr>
              <a:t>Arbeitet mit dem Büro für KI zusammen.</a:t>
            </a:r>
          </a:p>
          <a:p>
            <a:pPr marL="171450" indent="-171450">
              <a:spcBef>
                <a:spcPts val="600"/>
              </a:spcBef>
              <a:buFont typeface="Arial" panose="020B0604020202020204" pitchFamily="34" charset="0"/>
              <a:buChar char="•"/>
            </a:pPr>
            <a:r>
              <a:rPr lang="de-DE" sz="1100" dirty="0">
                <a:solidFill>
                  <a:srgbClr val="013453"/>
                </a:solidFill>
                <a:latin typeface="Gilroy" panose="00000500000000000000" pitchFamily="50" charset="0"/>
                <a:ea typeface="Open Sans" panose="020B0606030504020204" pitchFamily="34" charset="0"/>
                <a:cs typeface="Open Sans" panose="020B0606030504020204" pitchFamily="34" charset="0"/>
              </a:rPr>
              <a:t>Fungiert als Ansprechpartner.</a:t>
            </a:r>
          </a:p>
        </p:txBody>
      </p:sp>
      <p:sp>
        <p:nvSpPr>
          <p:cNvPr id="86" name="Rectangle 28">
            <a:extLst>
              <a:ext uri="{FF2B5EF4-FFF2-40B4-BE49-F238E27FC236}">
                <a16:creationId xmlns:a16="http://schemas.microsoft.com/office/drawing/2014/main" id="{57882AAB-00F4-6EA2-2324-D0BBAEF719AA}"/>
              </a:ext>
            </a:extLst>
          </p:cNvPr>
          <p:cNvSpPr/>
          <p:nvPr/>
        </p:nvSpPr>
        <p:spPr>
          <a:xfrm>
            <a:off x="754094" y="1599474"/>
            <a:ext cx="4047531" cy="459476"/>
          </a:xfrm>
          <a:prstGeom prst="rect">
            <a:avLst/>
          </a:prstGeom>
          <a:solidFill>
            <a:srgbClr val="38CC9E"/>
          </a:solidFill>
          <a:ln w="28575">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400" dirty="0">
                <a:solidFill>
                  <a:srgbClr val="013453"/>
                </a:solidFill>
                <a:latin typeface="Gilroy" panose="00000500000000000000" pitchFamily="50" charset="0"/>
                <a:ea typeface="Open Sans" panose="020B0606030504020204" pitchFamily="34" charset="0"/>
                <a:cs typeface="Open Sans" panose="020B0606030504020204" pitchFamily="34" charset="0"/>
              </a:rPr>
              <a:t>Pflichtentyp M1: </a:t>
            </a:r>
            <a:r>
              <a:rPr lang="de-DE" sz="1400" dirty="0">
                <a:solidFill>
                  <a:srgbClr val="013453"/>
                </a:solidFill>
                <a:latin typeface="Gilroy Bold" panose="00000800000000000000" pitchFamily="50" charset="0"/>
                <a:ea typeface="Open Sans" panose="020B0606030504020204" pitchFamily="34" charset="0"/>
                <a:cs typeface="Open Sans" panose="020B0606030504020204" pitchFamily="34" charset="0"/>
              </a:rPr>
              <a:t>Anbieter</a:t>
            </a:r>
          </a:p>
        </p:txBody>
      </p:sp>
      <p:sp>
        <p:nvSpPr>
          <p:cNvPr id="87" name="Rectangle 28">
            <a:extLst>
              <a:ext uri="{FF2B5EF4-FFF2-40B4-BE49-F238E27FC236}">
                <a16:creationId xmlns:a16="http://schemas.microsoft.com/office/drawing/2014/main" id="{CE8FA28C-4DDD-FE22-AEDB-3E79FEE22C67}"/>
              </a:ext>
            </a:extLst>
          </p:cNvPr>
          <p:cNvSpPr/>
          <p:nvPr/>
        </p:nvSpPr>
        <p:spPr>
          <a:xfrm>
            <a:off x="4948661" y="1599474"/>
            <a:ext cx="4047531" cy="459476"/>
          </a:xfrm>
          <a:prstGeom prst="rect">
            <a:avLst/>
          </a:prstGeom>
          <a:solidFill>
            <a:srgbClr val="38CC9E"/>
          </a:solidFill>
          <a:ln w="28575">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400" dirty="0">
                <a:solidFill>
                  <a:srgbClr val="013453"/>
                </a:solidFill>
                <a:latin typeface="Gilroy" panose="00000500000000000000" pitchFamily="50" charset="0"/>
                <a:ea typeface="Open Sans" panose="020B0606030504020204" pitchFamily="34" charset="0"/>
                <a:cs typeface="Open Sans" panose="020B0606030504020204" pitchFamily="34" charset="0"/>
              </a:rPr>
              <a:t>Pflichtentyp M1: </a:t>
            </a:r>
            <a:r>
              <a:rPr lang="de-DE" sz="1400" dirty="0">
                <a:solidFill>
                  <a:srgbClr val="013453"/>
                </a:solidFill>
                <a:latin typeface="Gilroy Bold" panose="00000800000000000000" pitchFamily="50" charset="0"/>
                <a:ea typeface="Open Sans" panose="020B0606030504020204" pitchFamily="34" charset="0"/>
                <a:cs typeface="Open Sans" panose="020B0606030504020204" pitchFamily="34" charset="0"/>
              </a:rPr>
              <a:t>Bevollmächtigter</a:t>
            </a:r>
          </a:p>
        </p:txBody>
      </p:sp>
      <p:sp>
        <p:nvSpPr>
          <p:cNvPr id="136" name="Rectangle 135">
            <a:extLst>
              <a:ext uri="{FF2B5EF4-FFF2-40B4-BE49-F238E27FC236}">
                <a16:creationId xmlns:a16="http://schemas.microsoft.com/office/drawing/2014/main" id="{F671F4D4-E905-FDC6-E602-312A14EE86DB}"/>
              </a:ext>
            </a:extLst>
          </p:cNvPr>
          <p:cNvSpPr/>
          <p:nvPr/>
        </p:nvSpPr>
        <p:spPr>
          <a:xfrm>
            <a:off x="9549360" y="5848350"/>
            <a:ext cx="2461330" cy="860117"/>
          </a:xfrm>
          <a:prstGeom prst="rect">
            <a:avLst/>
          </a:prstGeom>
          <a:solidFill>
            <a:schemeClr val="bg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400" dirty="0">
              <a:solidFill>
                <a:srgbClr val="013453"/>
              </a:solidFill>
              <a:latin typeface="Gilroy" panose="00000500000000000000" pitchFamily="50" charset="0"/>
              <a:ea typeface="Open Sans" panose="020B0606030504020204" pitchFamily="34" charset="0"/>
              <a:cs typeface="Open Sans" panose="020B0606030504020204" pitchFamily="34" charset="0"/>
            </a:endParaRPr>
          </a:p>
        </p:txBody>
      </p:sp>
      <p:sp>
        <p:nvSpPr>
          <p:cNvPr id="137" name="Rectangle 136">
            <a:extLst>
              <a:ext uri="{FF2B5EF4-FFF2-40B4-BE49-F238E27FC236}">
                <a16:creationId xmlns:a16="http://schemas.microsoft.com/office/drawing/2014/main" id="{43452D78-3595-83AE-9615-274D369F91E8}"/>
              </a:ext>
            </a:extLst>
          </p:cNvPr>
          <p:cNvSpPr/>
          <p:nvPr/>
        </p:nvSpPr>
        <p:spPr>
          <a:xfrm>
            <a:off x="9553724" y="1466850"/>
            <a:ext cx="2461330" cy="3545906"/>
          </a:xfrm>
          <a:prstGeom prst="rect">
            <a:avLst/>
          </a:prstGeom>
          <a:solidFill>
            <a:schemeClr val="bg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400" dirty="0">
              <a:solidFill>
                <a:srgbClr val="013453"/>
              </a:solidFill>
              <a:latin typeface="Gilroy" panose="00000500000000000000" pitchFamily="50" charset="0"/>
              <a:ea typeface="Open Sans" panose="020B0606030504020204" pitchFamily="34" charset="0"/>
              <a:cs typeface="Open Sans" panose="020B0606030504020204" pitchFamily="34" charset="0"/>
            </a:endParaRPr>
          </a:p>
        </p:txBody>
      </p:sp>
      <p:sp>
        <p:nvSpPr>
          <p:cNvPr id="154" name="Arrow: Pentagon 153">
            <a:extLst>
              <a:ext uri="{FF2B5EF4-FFF2-40B4-BE49-F238E27FC236}">
                <a16:creationId xmlns:a16="http://schemas.microsoft.com/office/drawing/2014/main" id="{E0EF98A7-409A-7F40-8629-C8488A9D912B}"/>
              </a:ext>
            </a:extLst>
          </p:cNvPr>
          <p:cNvSpPr/>
          <p:nvPr/>
        </p:nvSpPr>
        <p:spPr>
          <a:xfrm>
            <a:off x="9541024" y="5044506"/>
            <a:ext cx="2249453" cy="806763"/>
          </a:xfrm>
          <a:custGeom>
            <a:avLst/>
            <a:gdLst>
              <a:gd name="connsiteX0" fmla="*/ 0 w 2249453"/>
              <a:gd name="connsiteY0" fmla="*/ 0 h 806763"/>
              <a:gd name="connsiteX1" fmla="*/ 539869 w 2249453"/>
              <a:gd name="connsiteY1" fmla="*/ 0 h 806763"/>
              <a:gd name="connsiteX2" fmla="*/ 1102232 w 2249453"/>
              <a:gd name="connsiteY2" fmla="*/ 0 h 806763"/>
              <a:gd name="connsiteX3" fmla="*/ 1642101 w 2249453"/>
              <a:gd name="connsiteY3" fmla="*/ 0 h 806763"/>
              <a:gd name="connsiteX4" fmla="*/ 2249453 w 2249453"/>
              <a:gd name="connsiteY4" fmla="*/ 0 h 806763"/>
              <a:gd name="connsiteX5" fmla="*/ 2249453 w 2249453"/>
              <a:gd name="connsiteY5" fmla="*/ 403382 h 806763"/>
              <a:gd name="connsiteX6" fmla="*/ 2249453 w 2249453"/>
              <a:gd name="connsiteY6" fmla="*/ 806763 h 806763"/>
              <a:gd name="connsiteX7" fmla="*/ 1754573 w 2249453"/>
              <a:gd name="connsiteY7" fmla="*/ 806763 h 806763"/>
              <a:gd name="connsiteX8" fmla="*/ 1259694 w 2249453"/>
              <a:gd name="connsiteY8" fmla="*/ 806763 h 806763"/>
              <a:gd name="connsiteX9" fmla="*/ 697330 w 2249453"/>
              <a:gd name="connsiteY9" fmla="*/ 806763 h 806763"/>
              <a:gd name="connsiteX10" fmla="*/ 0 w 2249453"/>
              <a:gd name="connsiteY10" fmla="*/ 806763 h 806763"/>
              <a:gd name="connsiteX11" fmla="*/ 0 w 2249453"/>
              <a:gd name="connsiteY11" fmla="*/ 403382 h 806763"/>
              <a:gd name="connsiteX12" fmla="*/ 0 w 2249453"/>
              <a:gd name="connsiteY12" fmla="*/ 0 h 806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249453" h="806763" extrusionOk="0">
                <a:moveTo>
                  <a:pt x="0" y="0"/>
                </a:moveTo>
                <a:cubicBezTo>
                  <a:pt x="234610" y="-3428"/>
                  <a:pt x="345457" y="-3278"/>
                  <a:pt x="539869" y="0"/>
                </a:cubicBezTo>
                <a:cubicBezTo>
                  <a:pt x="734281" y="3278"/>
                  <a:pt x="888712" y="25569"/>
                  <a:pt x="1102232" y="0"/>
                </a:cubicBezTo>
                <a:cubicBezTo>
                  <a:pt x="1315752" y="-25569"/>
                  <a:pt x="1379767" y="13817"/>
                  <a:pt x="1642101" y="0"/>
                </a:cubicBezTo>
                <a:cubicBezTo>
                  <a:pt x="1904435" y="-13817"/>
                  <a:pt x="2019253" y="23405"/>
                  <a:pt x="2249453" y="0"/>
                </a:cubicBezTo>
                <a:cubicBezTo>
                  <a:pt x="2246849" y="179128"/>
                  <a:pt x="2237921" y="272659"/>
                  <a:pt x="2249453" y="403382"/>
                </a:cubicBezTo>
                <a:cubicBezTo>
                  <a:pt x="2253944" y="587452"/>
                  <a:pt x="2262484" y="641896"/>
                  <a:pt x="2249453" y="806763"/>
                </a:cubicBezTo>
                <a:cubicBezTo>
                  <a:pt x="2008781" y="787570"/>
                  <a:pt x="1943793" y="827085"/>
                  <a:pt x="1754573" y="806763"/>
                </a:cubicBezTo>
                <a:cubicBezTo>
                  <a:pt x="1565353" y="786441"/>
                  <a:pt x="1363205" y="797974"/>
                  <a:pt x="1259694" y="806763"/>
                </a:cubicBezTo>
                <a:cubicBezTo>
                  <a:pt x="1156183" y="815552"/>
                  <a:pt x="836341" y="818375"/>
                  <a:pt x="697330" y="806763"/>
                </a:cubicBezTo>
                <a:cubicBezTo>
                  <a:pt x="558319" y="795151"/>
                  <a:pt x="163986" y="825990"/>
                  <a:pt x="0" y="806763"/>
                </a:cubicBezTo>
                <a:cubicBezTo>
                  <a:pt x="-13577" y="687517"/>
                  <a:pt x="17907" y="559700"/>
                  <a:pt x="0" y="403382"/>
                </a:cubicBezTo>
                <a:cubicBezTo>
                  <a:pt x="-17907" y="247064"/>
                  <a:pt x="-5107" y="160713"/>
                  <a:pt x="0" y="0"/>
                </a:cubicBezTo>
                <a:close/>
              </a:path>
            </a:pathLst>
          </a:custGeom>
          <a:noFill/>
          <a:ln w="38100">
            <a:gradFill>
              <a:gsLst>
                <a:gs pos="0">
                  <a:srgbClr val="48BBD0"/>
                </a:gs>
                <a:gs pos="100000">
                  <a:srgbClr val="36C781"/>
                </a:gs>
              </a:gsLst>
              <a:lin ang="3600000" scaled="0"/>
            </a:gradFill>
            <a:extLst>
              <a:ext uri="{C807C97D-BFC1-408E-A445-0C87EB9F89A2}">
                <ask:lineSketchStyleProps xmlns:ask="http://schemas.microsoft.com/office/drawing/2018/sketchyshapes" sd="373046480">
                  <a:prstGeom prst="homePlate">
                    <a:avLst>
                      <a:gd name="adj" fmla="val 0"/>
                    </a:avLst>
                  </a:prstGeom>
                  <ask:type>
                    <ask:lineSketchFreehand/>
                  </ask:type>
                </ask:lineSketchStyleProps>
              </a:ext>
            </a:extLs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b="1" dirty="0">
              <a:solidFill>
                <a:schemeClr val="bg1"/>
              </a:solidFill>
              <a:latin typeface="Gilroy Bold" panose="00000800000000000000" pitchFamily="50" charset="0"/>
              <a:cs typeface="Poppins" panose="00000500000000000000" pitchFamily="2" charset="0"/>
            </a:endParaRPr>
          </a:p>
        </p:txBody>
      </p:sp>
    </p:spTree>
    <p:extLst>
      <p:ext uri="{BB962C8B-B14F-4D97-AF65-F5344CB8AC3E}">
        <p14:creationId xmlns:p14="http://schemas.microsoft.com/office/powerpoint/2010/main" val="151727661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F2CACE1-7BB4-2E6F-EB9C-E4F115273DB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80871A9-7A87-2D9A-22F8-7D7D245B72C9}"/>
              </a:ext>
            </a:extLst>
          </p:cNvPr>
          <p:cNvSpPr>
            <a:spLocks noGrp="1"/>
          </p:cNvSpPr>
          <p:nvPr>
            <p:ph type="title"/>
          </p:nvPr>
        </p:nvSpPr>
        <p:spPr/>
        <p:txBody>
          <a:bodyPr>
            <a:normAutofit/>
          </a:bodyPr>
          <a:lstStyle/>
          <a:p>
            <a:r>
              <a:rPr lang="de-DE" sz="2800" dirty="0">
                <a:solidFill>
                  <a:srgbClr val="013453"/>
                </a:solidFill>
                <a:cs typeface="Arial" panose="020B0604020202020204" pitchFamily="34" charset="0"/>
              </a:rPr>
              <a:t>Wie prüfe ich meine KI gemäß der KI-Verordnung*?</a:t>
            </a:r>
          </a:p>
        </p:txBody>
      </p:sp>
      <p:sp>
        <p:nvSpPr>
          <p:cNvPr id="3" name="Rectangle 2">
            <a:extLst>
              <a:ext uri="{FF2B5EF4-FFF2-40B4-BE49-F238E27FC236}">
                <a16:creationId xmlns:a16="http://schemas.microsoft.com/office/drawing/2014/main" id="{E5BDC683-86A1-9AE2-6FA5-5AC6DFE05E0C}"/>
              </a:ext>
            </a:extLst>
          </p:cNvPr>
          <p:cNvSpPr/>
          <p:nvPr/>
        </p:nvSpPr>
        <p:spPr>
          <a:xfrm>
            <a:off x="2657215" y="1443823"/>
            <a:ext cx="2080726" cy="508337"/>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000" dirty="0">
                <a:solidFill>
                  <a:schemeClr val="bg1"/>
                </a:solidFill>
                <a:latin typeface="Gilroy" panose="00000500000000000000" pitchFamily="50" charset="0"/>
                <a:ea typeface="Open Sans" panose="020B0606030504020204" pitchFamily="34" charset="0"/>
                <a:cs typeface="Open Sans" panose="020B0606030504020204" pitchFamily="34" charset="0"/>
              </a:rPr>
              <a:t>Handelt es sich um ein </a:t>
            </a:r>
            <a:br>
              <a:rPr lang="de-DE" sz="1000" dirty="0">
                <a:solidFill>
                  <a:schemeClr val="bg1"/>
                </a:solidFill>
                <a:latin typeface="Gilroy" panose="00000500000000000000" pitchFamily="50" charset="0"/>
                <a:ea typeface="Open Sans" panose="020B0606030504020204" pitchFamily="34" charset="0"/>
                <a:cs typeface="Open Sans" panose="020B0606030504020204" pitchFamily="34" charset="0"/>
              </a:rPr>
            </a:br>
            <a:r>
              <a:rPr lang="de-DE" sz="1200" dirty="0">
                <a:solidFill>
                  <a:schemeClr val="bg1"/>
                </a:solidFill>
                <a:latin typeface="Gilroy Bold" panose="00000800000000000000" pitchFamily="50" charset="0"/>
                <a:ea typeface="Open Sans" panose="020B0606030504020204" pitchFamily="34" charset="0"/>
                <a:cs typeface="Open Sans" panose="020B0606030504020204" pitchFamily="34" charset="0"/>
              </a:rPr>
              <a:t>KI-System?</a:t>
            </a:r>
          </a:p>
        </p:txBody>
      </p:sp>
      <p:sp>
        <p:nvSpPr>
          <p:cNvPr id="4" name="Rectangle 3">
            <a:extLst>
              <a:ext uri="{FF2B5EF4-FFF2-40B4-BE49-F238E27FC236}">
                <a16:creationId xmlns:a16="http://schemas.microsoft.com/office/drawing/2014/main" id="{BB9B267C-05BA-1BDD-66B7-185D8F8B95E3}"/>
              </a:ext>
            </a:extLst>
          </p:cNvPr>
          <p:cNvSpPr/>
          <p:nvPr/>
        </p:nvSpPr>
        <p:spPr>
          <a:xfrm>
            <a:off x="2657215" y="2172389"/>
            <a:ext cx="2080726" cy="508337"/>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000" dirty="0">
                <a:solidFill>
                  <a:srgbClr val="013453"/>
                </a:solidFill>
                <a:latin typeface="Gilroy" panose="00000500000000000000" pitchFamily="50" charset="0"/>
                <a:ea typeface="Open Sans" panose="020B0606030504020204" pitchFamily="34" charset="0"/>
                <a:cs typeface="Open Sans" panose="020B0606030504020204" pitchFamily="34" charset="0"/>
              </a:rPr>
              <a:t>Ist </a:t>
            </a:r>
            <a:r>
              <a:rPr lang="de-DE" sz="1000" dirty="0">
                <a:solidFill>
                  <a:srgbClr val="013453"/>
                </a:solidFill>
                <a:latin typeface="Gilroy Bold" panose="00000800000000000000" pitchFamily="50" charset="0"/>
                <a:ea typeface="Open Sans" panose="020B0606030504020204" pitchFamily="34" charset="0"/>
                <a:cs typeface="Open Sans" panose="020B0606030504020204" pitchFamily="34" charset="0"/>
              </a:rPr>
              <a:t>diese Art </a:t>
            </a:r>
            <a:br>
              <a:rPr lang="de-DE" sz="1000" dirty="0">
                <a:solidFill>
                  <a:srgbClr val="013453"/>
                </a:solidFill>
                <a:latin typeface="Gilroy" panose="00000500000000000000" pitchFamily="50" charset="0"/>
                <a:ea typeface="Open Sans" panose="020B0606030504020204" pitchFamily="34" charset="0"/>
                <a:cs typeface="Open Sans" panose="020B0606030504020204" pitchFamily="34" charset="0"/>
              </a:rPr>
            </a:br>
            <a:r>
              <a:rPr lang="de-DE" sz="1000" dirty="0">
                <a:solidFill>
                  <a:srgbClr val="013453"/>
                </a:solidFill>
                <a:latin typeface="Gilroy" panose="00000500000000000000" pitchFamily="50" charset="0"/>
                <a:ea typeface="Open Sans" panose="020B0606030504020204" pitchFamily="34" charset="0"/>
                <a:cs typeface="Open Sans" panose="020B0606030504020204" pitchFamily="34" charset="0"/>
              </a:rPr>
              <a:t>KI-System </a:t>
            </a:r>
            <a:r>
              <a:rPr lang="de-DE" sz="1000" dirty="0">
                <a:solidFill>
                  <a:srgbClr val="013453"/>
                </a:solidFill>
                <a:latin typeface="Gilroy Bold" panose="00000800000000000000" pitchFamily="50" charset="0"/>
                <a:ea typeface="Open Sans" panose="020B0606030504020204" pitchFamily="34" charset="0"/>
                <a:cs typeface="Open Sans" panose="020B0606030504020204" pitchFamily="34" charset="0"/>
              </a:rPr>
              <a:t>verboten</a:t>
            </a:r>
            <a:r>
              <a:rPr lang="de-DE" sz="1000" dirty="0">
                <a:solidFill>
                  <a:srgbClr val="013453"/>
                </a:solidFill>
                <a:latin typeface="Gilroy" panose="00000500000000000000" pitchFamily="50" charset="0"/>
                <a:ea typeface="Open Sans" panose="020B0606030504020204" pitchFamily="34" charset="0"/>
                <a:cs typeface="Open Sans" panose="020B0606030504020204" pitchFamily="34" charset="0"/>
              </a:rPr>
              <a:t>? </a:t>
            </a:r>
            <a:endParaRPr lang="de-DE" sz="1200" dirty="0">
              <a:solidFill>
                <a:srgbClr val="013453"/>
              </a:solidFill>
              <a:latin typeface="Gilroy Bold" panose="00000800000000000000" pitchFamily="50" charset="0"/>
              <a:ea typeface="Open Sans" panose="020B0606030504020204" pitchFamily="34" charset="0"/>
              <a:cs typeface="Open Sans" panose="020B0606030504020204" pitchFamily="34" charset="0"/>
            </a:endParaRPr>
          </a:p>
        </p:txBody>
      </p:sp>
      <p:cxnSp>
        <p:nvCxnSpPr>
          <p:cNvPr id="6" name="Straight Arrow Connector 5">
            <a:extLst>
              <a:ext uri="{FF2B5EF4-FFF2-40B4-BE49-F238E27FC236}">
                <a16:creationId xmlns:a16="http://schemas.microsoft.com/office/drawing/2014/main" id="{94C5E85A-78D6-22E0-B81C-3817FAC022C0}"/>
              </a:ext>
            </a:extLst>
          </p:cNvPr>
          <p:cNvCxnSpPr>
            <a:stCxn id="3" idx="2"/>
            <a:endCxn id="4" idx="0"/>
          </p:cNvCxnSpPr>
          <p:nvPr/>
        </p:nvCxnSpPr>
        <p:spPr>
          <a:xfrm>
            <a:off x="3697578" y="1952160"/>
            <a:ext cx="0" cy="220229"/>
          </a:xfrm>
          <a:prstGeom prst="straightConnector1">
            <a:avLst/>
          </a:prstGeom>
          <a:ln>
            <a:solidFill>
              <a:schemeClr val="bg1">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0" name="Rectangle 9">
            <a:extLst>
              <a:ext uri="{FF2B5EF4-FFF2-40B4-BE49-F238E27FC236}">
                <a16:creationId xmlns:a16="http://schemas.microsoft.com/office/drawing/2014/main" id="{3E8610EB-630E-6900-1282-AFEFB4F6EC2F}"/>
              </a:ext>
            </a:extLst>
          </p:cNvPr>
          <p:cNvSpPr/>
          <p:nvPr/>
        </p:nvSpPr>
        <p:spPr>
          <a:xfrm>
            <a:off x="7565571" y="2345253"/>
            <a:ext cx="2080726" cy="508337"/>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000" dirty="0">
                <a:solidFill>
                  <a:schemeClr val="bg1"/>
                </a:solidFill>
                <a:latin typeface="Gilroy" panose="00000500000000000000" pitchFamily="50" charset="0"/>
                <a:ea typeface="Open Sans" panose="020B0606030504020204" pitchFamily="34" charset="0"/>
                <a:cs typeface="Open Sans" panose="020B0606030504020204" pitchFamily="34" charset="0"/>
              </a:rPr>
              <a:t>Handelt es sich um ein </a:t>
            </a:r>
            <a:br>
              <a:rPr lang="de-DE" sz="1000" dirty="0">
                <a:solidFill>
                  <a:schemeClr val="bg1"/>
                </a:solidFill>
                <a:latin typeface="Gilroy" panose="00000500000000000000" pitchFamily="50" charset="0"/>
                <a:ea typeface="Open Sans" panose="020B0606030504020204" pitchFamily="34" charset="0"/>
                <a:cs typeface="Open Sans" panose="020B0606030504020204" pitchFamily="34" charset="0"/>
              </a:rPr>
            </a:br>
            <a:r>
              <a:rPr lang="de-DE" sz="1200" dirty="0">
                <a:solidFill>
                  <a:schemeClr val="bg1"/>
                </a:solidFill>
                <a:latin typeface="Gilroy Bold" panose="00000800000000000000" pitchFamily="50" charset="0"/>
                <a:ea typeface="Open Sans" panose="020B0606030504020204" pitchFamily="34" charset="0"/>
                <a:cs typeface="Open Sans" panose="020B0606030504020204" pitchFamily="34" charset="0"/>
              </a:rPr>
              <a:t>KI-Modell***?</a:t>
            </a:r>
          </a:p>
        </p:txBody>
      </p:sp>
      <p:sp>
        <p:nvSpPr>
          <p:cNvPr id="14" name="TextBox 13">
            <a:extLst>
              <a:ext uri="{FF2B5EF4-FFF2-40B4-BE49-F238E27FC236}">
                <a16:creationId xmlns:a16="http://schemas.microsoft.com/office/drawing/2014/main" id="{9F9516FB-44A5-B924-1E08-0495AEF2E2DF}"/>
              </a:ext>
            </a:extLst>
          </p:cNvPr>
          <p:cNvSpPr txBox="1"/>
          <p:nvPr/>
        </p:nvSpPr>
        <p:spPr>
          <a:xfrm>
            <a:off x="3529102" y="1884017"/>
            <a:ext cx="336952" cy="146801"/>
          </a:xfrm>
          <a:prstGeom prst="rect">
            <a:avLst/>
          </a:prstGeom>
          <a:solidFill>
            <a:schemeClr val="tx1">
              <a:lumMod val="85000"/>
              <a:lumOff val="15000"/>
            </a:schemeClr>
          </a:solidFill>
        </p:spPr>
        <p:txBody>
          <a:bodyPr wrap="none" lIns="0" tIns="0" rIns="0" bIns="0" rtlCol="0" anchor="ctr">
            <a:noAutofit/>
          </a:bodyPr>
          <a:lstStyle/>
          <a:p>
            <a:pPr algn="ctr"/>
            <a:r>
              <a:rPr lang="de-DE" sz="800" dirty="0">
                <a:solidFill>
                  <a:schemeClr val="bg1"/>
                </a:solidFill>
                <a:latin typeface="Gilroy Bold" panose="00000800000000000000" pitchFamily="50" charset="0"/>
              </a:rPr>
              <a:t>Ja</a:t>
            </a:r>
          </a:p>
        </p:txBody>
      </p:sp>
      <p:sp>
        <p:nvSpPr>
          <p:cNvPr id="15" name="TextBox 14">
            <a:extLst>
              <a:ext uri="{FF2B5EF4-FFF2-40B4-BE49-F238E27FC236}">
                <a16:creationId xmlns:a16="http://schemas.microsoft.com/office/drawing/2014/main" id="{7BADE4A5-672A-1472-3B23-CCD731F220DC}"/>
              </a:ext>
            </a:extLst>
          </p:cNvPr>
          <p:cNvSpPr txBox="1"/>
          <p:nvPr/>
        </p:nvSpPr>
        <p:spPr>
          <a:xfrm>
            <a:off x="4658107" y="1624589"/>
            <a:ext cx="336952" cy="146801"/>
          </a:xfrm>
          <a:prstGeom prst="rect">
            <a:avLst/>
          </a:prstGeom>
          <a:solidFill>
            <a:schemeClr val="tx1">
              <a:lumMod val="85000"/>
              <a:lumOff val="15000"/>
            </a:schemeClr>
          </a:solidFill>
        </p:spPr>
        <p:txBody>
          <a:bodyPr wrap="none" lIns="0" tIns="0" rIns="0" bIns="0" rtlCol="0" anchor="ctr">
            <a:noAutofit/>
          </a:bodyPr>
          <a:lstStyle/>
          <a:p>
            <a:pPr algn="ctr"/>
            <a:r>
              <a:rPr lang="de-DE" sz="800" dirty="0">
                <a:solidFill>
                  <a:schemeClr val="bg1"/>
                </a:solidFill>
                <a:latin typeface="Gilroy Bold" panose="00000800000000000000" pitchFamily="50" charset="0"/>
              </a:rPr>
              <a:t>Nein</a:t>
            </a:r>
          </a:p>
        </p:txBody>
      </p:sp>
      <p:cxnSp>
        <p:nvCxnSpPr>
          <p:cNvPr id="17" name="Straight Arrow Connector 16">
            <a:extLst>
              <a:ext uri="{FF2B5EF4-FFF2-40B4-BE49-F238E27FC236}">
                <a16:creationId xmlns:a16="http://schemas.microsoft.com/office/drawing/2014/main" id="{C75542DF-EB1A-D526-401F-7563CF5F73C4}"/>
              </a:ext>
            </a:extLst>
          </p:cNvPr>
          <p:cNvCxnSpPr>
            <a:cxnSpLocks/>
          </p:cNvCxnSpPr>
          <p:nvPr/>
        </p:nvCxnSpPr>
        <p:spPr>
          <a:xfrm flipH="1">
            <a:off x="2074246" y="2426557"/>
            <a:ext cx="377234" cy="0"/>
          </a:xfrm>
          <a:prstGeom prst="straightConnector1">
            <a:avLst/>
          </a:prstGeom>
          <a:ln w="9525">
            <a:solidFill>
              <a:schemeClr val="bg1">
                <a:lumMod val="6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22" name="Rectangle 21">
            <a:extLst>
              <a:ext uri="{FF2B5EF4-FFF2-40B4-BE49-F238E27FC236}">
                <a16:creationId xmlns:a16="http://schemas.microsoft.com/office/drawing/2014/main" id="{41A6F09B-8AE6-527D-CF10-9E31E42E4D20}"/>
              </a:ext>
            </a:extLst>
          </p:cNvPr>
          <p:cNvSpPr/>
          <p:nvPr/>
        </p:nvSpPr>
        <p:spPr>
          <a:xfrm>
            <a:off x="930531" y="2172388"/>
            <a:ext cx="1116000" cy="508337"/>
          </a:xfrm>
          <a:prstGeom prst="rect">
            <a:avLst/>
          </a:prstGeom>
          <a:solidFill>
            <a:schemeClr val="bg1">
              <a:lumMod val="95000"/>
            </a:schemeClr>
          </a:solidFill>
          <a:ln w="28575">
            <a:solidFill>
              <a:srgbClr val="CA366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000" dirty="0">
                <a:solidFill>
                  <a:srgbClr val="013453"/>
                </a:solidFill>
                <a:latin typeface="Gilroy" panose="00000500000000000000" pitchFamily="50" charset="0"/>
                <a:ea typeface="Open Sans" panose="020B0606030504020204" pitchFamily="34" charset="0"/>
                <a:cs typeface="Open Sans" panose="020B0606030504020204" pitchFamily="34" charset="0"/>
              </a:rPr>
              <a:t>Verboten!</a:t>
            </a:r>
            <a:endParaRPr lang="de-DE" sz="1200" dirty="0">
              <a:solidFill>
                <a:srgbClr val="013453"/>
              </a:solidFill>
              <a:latin typeface="Gilroy Bold" panose="00000800000000000000" pitchFamily="50" charset="0"/>
              <a:ea typeface="Open Sans" panose="020B0606030504020204" pitchFamily="34" charset="0"/>
              <a:cs typeface="Open Sans" panose="020B0606030504020204" pitchFamily="34" charset="0"/>
            </a:endParaRPr>
          </a:p>
        </p:txBody>
      </p:sp>
      <p:sp>
        <p:nvSpPr>
          <p:cNvPr id="23" name="TextBox 22">
            <a:extLst>
              <a:ext uri="{FF2B5EF4-FFF2-40B4-BE49-F238E27FC236}">
                <a16:creationId xmlns:a16="http://schemas.microsoft.com/office/drawing/2014/main" id="{A53D04C6-6BB9-9040-FE07-01F188B6562D}"/>
              </a:ext>
            </a:extLst>
          </p:cNvPr>
          <p:cNvSpPr txBox="1"/>
          <p:nvPr/>
        </p:nvSpPr>
        <p:spPr>
          <a:xfrm>
            <a:off x="2430552" y="2353156"/>
            <a:ext cx="336952" cy="146801"/>
          </a:xfrm>
          <a:prstGeom prst="rect">
            <a:avLst/>
          </a:prstGeom>
          <a:solidFill>
            <a:schemeClr val="tx1">
              <a:lumMod val="85000"/>
              <a:lumOff val="15000"/>
            </a:schemeClr>
          </a:solidFill>
        </p:spPr>
        <p:txBody>
          <a:bodyPr wrap="none" lIns="0" tIns="0" rIns="0" bIns="0" rtlCol="0" anchor="ctr">
            <a:noAutofit/>
          </a:bodyPr>
          <a:lstStyle/>
          <a:p>
            <a:pPr algn="ctr"/>
            <a:r>
              <a:rPr lang="de-DE" sz="800" dirty="0">
                <a:solidFill>
                  <a:schemeClr val="bg1"/>
                </a:solidFill>
                <a:latin typeface="Gilroy Bold" panose="00000800000000000000" pitchFamily="50" charset="0"/>
              </a:rPr>
              <a:t>Ja</a:t>
            </a:r>
          </a:p>
        </p:txBody>
      </p:sp>
      <p:sp>
        <p:nvSpPr>
          <p:cNvPr id="26" name="Rectangle 25">
            <a:extLst>
              <a:ext uri="{FF2B5EF4-FFF2-40B4-BE49-F238E27FC236}">
                <a16:creationId xmlns:a16="http://schemas.microsoft.com/office/drawing/2014/main" id="{F7A30E25-30FB-00E4-FBB7-F957E25D5031}"/>
              </a:ext>
            </a:extLst>
          </p:cNvPr>
          <p:cNvSpPr/>
          <p:nvPr/>
        </p:nvSpPr>
        <p:spPr>
          <a:xfrm>
            <a:off x="2657215" y="2900954"/>
            <a:ext cx="2080726" cy="508337"/>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000" dirty="0">
                <a:solidFill>
                  <a:srgbClr val="013453"/>
                </a:solidFill>
                <a:latin typeface="Gilroy" panose="00000500000000000000" pitchFamily="50" charset="0"/>
                <a:ea typeface="Open Sans" panose="020B0606030504020204" pitchFamily="34" charset="0"/>
                <a:cs typeface="Open Sans" panose="020B0606030504020204" pitchFamily="34" charset="0"/>
              </a:rPr>
              <a:t>Handelt es sich um ein </a:t>
            </a:r>
            <a:br>
              <a:rPr lang="de-DE" sz="1000" dirty="0">
                <a:solidFill>
                  <a:srgbClr val="013453"/>
                </a:solidFill>
                <a:latin typeface="Gilroy" panose="00000500000000000000" pitchFamily="50" charset="0"/>
                <a:ea typeface="Open Sans" panose="020B0606030504020204" pitchFamily="34" charset="0"/>
                <a:cs typeface="Open Sans" panose="020B0606030504020204" pitchFamily="34" charset="0"/>
              </a:rPr>
            </a:br>
            <a:r>
              <a:rPr lang="de-DE" sz="1000" dirty="0">
                <a:solidFill>
                  <a:srgbClr val="013453"/>
                </a:solidFill>
                <a:latin typeface="Gilroy Bold" panose="00000800000000000000" pitchFamily="50" charset="0"/>
                <a:ea typeface="Open Sans" panose="020B0606030504020204" pitchFamily="34" charset="0"/>
                <a:cs typeface="Open Sans" panose="020B0606030504020204" pitchFamily="34" charset="0"/>
              </a:rPr>
              <a:t>Hochrisiko-KI-System</a:t>
            </a:r>
            <a:r>
              <a:rPr lang="de-DE" sz="1000" dirty="0">
                <a:solidFill>
                  <a:srgbClr val="013453"/>
                </a:solidFill>
                <a:latin typeface="Gilroy" panose="00000500000000000000" pitchFamily="50" charset="0"/>
                <a:ea typeface="Open Sans" panose="020B0606030504020204" pitchFamily="34" charset="0"/>
                <a:cs typeface="Open Sans" panose="020B0606030504020204" pitchFamily="34" charset="0"/>
              </a:rPr>
              <a:t>?</a:t>
            </a:r>
            <a:endParaRPr lang="de-DE" sz="1200" dirty="0">
              <a:solidFill>
                <a:srgbClr val="013453"/>
              </a:solidFill>
              <a:latin typeface="Gilroy Bold" panose="00000800000000000000" pitchFamily="50" charset="0"/>
              <a:ea typeface="Open Sans" panose="020B0606030504020204" pitchFamily="34" charset="0"/>
              <a:cs typeface="Open Sans" panose="020B0606030504020204" pitchFamily="34" charset="0"/>
            </a:endParaRPr>
          </a:p>
        </p:txBody>
      </p:sp>
      <p:cxnSp>
        <p:nvCxnSpPr>
          <p:cNvPr id="27" name="Straight Arrow Connector 26">
            <a:extLst>
              <a:ext uri="{FF2B5EF4-FFF2-40B4-BE49-F238E27FC236}">
                <a16:creationId xmlns:a16="http://schemas.microsoft.com/office/drawing/2014/main" id="{48E8CEAD-4CDB-F21F-F348-7EA6E1F2CEFC}"/>
              </a:ext>
            </a:extLst>
          </p:cNvPr>
          <p:cNvCxnSpPr/>
          <p:nvPr/>
        </p:nvCxnSpPr>
        <p:spPr>
          <a:xfrm>
            <a:off x="3718506" y="2675468"/>
            <a:ext cx="0" cy="220229"/>
          </a:xfrm>
          <a:prstGeom prst="straightConnector1">
            <a:avLst/>
          </a:prstGeom>
          <a:ln w="9525">
            <a:solidFill>
              <a:schemeClr val="bg1">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29" name="TextBox 28">
            <a:extLst>
              <a:ext uri="{FF2B5EF4-FFF2-40B4-BE49-F238E27FC236}">
                <a16:creationId xmlns:a16="http://schemas.microsoft.com/office/drawing/2014/main" id="{34E53C1C-8952-C381-29B2-5914B384B6B4}"/>
              </a:ext>
            </a:extLst>
          </p:cNvPr>
          <p:cNvSpPr txBox="1"/>
          <p:nvPr/>
        </p:nvSpPr>
        <p:spPr>
          <a:xfrm>
            <a:off x="3529102" y="2596810"/>
            <a:ext cx="336952" cy="146801"/>
          </a:xfrm>
          <a:prstGeom prst="rect">
            <a:avLst/>
          </a:prstGeom>
          <a:solidFill>
            <a:schemeClr val="tx1">
              <a:lumMod val="85000"/>
              <a:lumOff val="15000"/>
            </a:schemeClr>
          </a:solidFill>
        </p:spPr>
        <p:txBody>
          <a:bodyPr wrap="none" lIns="0" tIns="0" rIns="0" bIns="0" rtlCol="0" anchor="ctr">
            <a:noAutofit/>
          </a:bodyPr>
          <a:lstStyle/>
          <a:p>
            <a:pPr algn="ctr"/>
            <a:r>
              <a:rPr lang="de-DE" sz="800" dirty="0">
                <a:solidFill>
                  <a:schemeClr val="bg1"/>
                </a:solidFill>
                <a:latin typeface="Gilroy Bold" panose="00000800000000000000" pitchFamily="50" charset="0"/>
              </a:rPr>
              <a:t>Nein</a:t>
            </a:r>
          </a:p>
        </p:txBody>
      </p:sp>
      <p:sp>
        <p:nvSpPr>
          <p:cNvPr id="30" name="Rectangle 29">
            <a:extLst>
              <a:ext uri="{FF2B5EF4-FFF2-40B4-BE49-F238E27FC236}">
                <a16:creationId xmlns:a16="http://schemas.microsoft.com/office/drawing/2014/main" id="{C6B0A20A-4264-C1D6-BC12-60CD61ED8689}"/>
              </a:ext>
            </a:extLst>
          </p:cNvPr>
          <p:cNvSpPr/>
          <p:nvPr/>
        </p:nvSpPr>
        <p:spPr>
          <a:xfrm>
            <a:off x="2657215" y="4398649"/>
            <a:ext cx="2080726" cy="508337"/>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000" dirty="0">
                <a:solidFill>
                  <a:srgbClr val="013453"/>
                </a:solidFill>
                <a:latin typeface="Gilroy" panose="00000500000000000000" pitchFamily="50" charset="0"/>
                <a:ea typeface="Open Sans" panose="020B0606030504020204" pitchFamily="34" charset="0"/>
                <a:cs typeface="Open Sans" panose="020B0606030504020204" pitchFamily="34" charset="0"/>
              </a:rPr>
              <a:t>Ist es ein </a:t>
            </a:r>
            <a:r>
              <a:rPr lang="de-DE" sz="1000" dirty="0">
                <a:solidFill>
                  <a:srgbClr val="013453"/>
                </a:solidFill>
                <a:latin typeface="Gilroy Bold" panose="00000800000000000000" pitchFamily="50" charset="0"/>
                <a:ea typeface="Open Sans" panose="020B0606030504020204" pitchFamily="34" charset="0"/>
                <a:cs typeface="Open Sans" panose="020B0606030504020204" pitchFamily="34" charset="0"/>
              </a:rPr>
              <a:t>besonderes</a:t>
            </a:r>
            <a:br>
              <a:rPr lang="de-DE" sz="1000" dirty="0">
                <a:solidFill>
                  <a:srgbClr val="013453"/>
                </a:solidFill>
                <a:latin typeface="Gilroy Bold" panose="00000800000000000000" pitchFamily="50" charset="0"/>
                <a:ea typeface="Open Sans" panose="020B0606030504020204" pitchFamily="34" charset="0"/>
                <a:cs typeface="Open Sans" panose="020B0606030504020204" pitchFamily="34" charset="0"/>
              </a:rPr>
            </a:br>
            <a:r>
              <a:rPr lang="de-DE" sz="1000" dirty="0">
                <a:solidFill>
                  <a:srgbClr val="013453"/>
                </a:solidFill>
                <a:latin typeface="Gilroy Bold" panose="00000800000000000000" pitchFamily="50" charset="0"/>
                <a:ea typeface="Open Sans" panose="020B0606030504020204" pitchFamily="34" charset="0"/>
                <a:cs typeface="Open Sans" panose="020B0606030504020204" pitchFamily="34" charset="0"/>
              </a:rPr>
              <a:t>KI-System </a:t>
            </a:r>
            <a:r>
              <a:rPr lang="de-DE" sz="1000" dirty="0">
                <a:solidFill>
                  <a:srgbClr val="013453"/>
                </a:solidFill>
                <a:latin typeface="Gilroy" panose="00000500000000000000" pitchFamily="50" charset="0"/>
                <a:ea typeface="Open Sans" panose="020B0606030504020204" pitchFamily="34" charset="0"/>
                <a:cs typeface="Open Sans" panose="020B0606030504020204" pitchFamily="34" charset="0"/>
              </a:rPr>
              <a:t>gem.  Art. 50**?</a:t>
            </a:r>
            <a:endParaRPr lang="de-DE" sz="1200" dirty="0">
              <a:solidFill>
                <a:srgbClr val="013453"/>
              </a:solidFill>
              <a:latin typeface="Gilroy Bold" panose="00000800000000000000" pitchFamily="50" charset="0"/>
              <a:ea typeface="Open Sans" panose="020B0606030504020204" pitchFamily="34" charset="0"/>
              <a:cs typeface="Open Sans" panose="020B0606030504020204" pitchFamily="34" charset="0"/>
            </a:endParaRPr>
          </a:p>
        </p:txBody>
      </p:sp>
      <p:sp>
        <p:nvSpPr>
          <p:cNvPr id="32" name="TextBox 31">
            <a:extLst>
              <a:ext uri="{FF2B5EF4-FFF2-40B4-BE49-F238E27FC236}">
                <a16:creationId xmlns:a16="http://schemas.microsoft.com/office/drawing/2014/main" id="{1DF0B865-1364-140D-375C-4829D305E57F}"/>
              </a:ext>
            </a:extLst>
          </p:cNvPr>
          <p:cNvSpPr txBox="1"/>
          <p:nvPr/>
        </p:nvSpPr>
        <p:spPr>
          <a:xfrm>
            <a:off x="4658107" y="3210139"/>
            <a:ext cx="336952" cy="146801"/>
          </a:xfrm>
          <a:prstGeom prst="rect">
            <a:avLst/>
          </a:prstGeom>
          <a:solidFill>
            <a:schemeClr val="tx1">
              <a:lumMod val="85000"/>
              <a:lumOff val="15000"/>
            </a:schemeClr>
          </a:solidFill>
        </p:spPr>
        <p:txBody>
          <a:bodyPr wrap="none" lIns="0" tIns="0" rIns="0" bIns="0" rtlCol="0" anchor="ctr">
            <a:noAutofit/>
          </a:bodyPr>
          <a:lstStyle/>
          <a:p>
            <a:pPr algn="ctr"/>
            <a:r>
              <a:rPr lang="de-DE" sz="800" dirty="0">
                <a:solidFill>
                  <a:schemeClr val="bg1"/>
                </a:solidFill>
                <a:latin typeface="Gilroy Bold" panose="00000800000000000000" pitchFamily="50" charset="0"/>
              </a:rPr>
              <a:t>Nein</a:t>
            </a:r>
          </a:p>
        </p:txBody>
      </p:sp>
      <p:sp>
        <p:nvSpPr>
          <p:cNvPr id="34" name="Rectangle 33">
            <a:extLst>
              <a:ext uri="{FF2B5EF4-FFF2-40B4-BE49-F238E27FC236}">
                <a16:creationId xmlns:a16="http://schemas.microsoft.com/office/drawing/2014/main" id="{EA950BC4-2A86-E22E-4F44-69E9BFD40F73}"/>
              </a:ext>
            </a:extLst>
          </p:cNvPr>
          <p:cNvSpPr/>
          <p:nvPr/>
        </p:nvSpPr>
        <p:spPr>
          <a:xfrm>
            <a:off x="2657215" y="3643770"/>
            <a:ext cx="2080726" cy="508337"/>
          </a:xfrm>
          <a:prstGeom prst="rect">
            <a:avLst/>
          </a:prstGeom>
          <a:solidFill>
            <a:schemeClr val="bg1">
              <a:lumMod val="95000"/>
            </a:schemeClr>
          </a:solidFill>
          <a:ln w="2857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000" dirty="0">
                <a:solidFill>
                  <a:srgbClr val="013453"/>
                </a:solidFill>
                <a:latin typeface="Gilroy" panose="00000500000000000000" pitchFamily="50" charset="0"/>
                <a:ea typeface="Open Sans" panose="020B0606030504020204" pitchFamily="34" charset="0"/>
                <a:cs typeface="Open Sans" panose="020B0606030504020204" pitchFamily="34" charset="0"/>
              </a:rPr>
              <a:t>Pflichtentyp S1</a:t>
            </a:r>
            <a:endParaRPr lang="de-DE" sz="1200" dirty="0">
              <a:solidFill>
                <a:srgbClr val="013453"/>
              </a:solidFill>
              <a:latin typeface="Gilroy Bold" panose="00000800000000000000" pitchFamily="50" charset="0"/>
              <a:ea typeface="Open Sans" panose="020B0606030504020204" pitchFamily="34" charset="0"/>
              <a:cs typeface="Open Sans" panose="020B0606030504020204" pitchFamily="34" charset="0"/>
            </a:endParaRPr>
          </a:p>
        </p:txBody>
      </p:sp>
      <p:cxnSp>
        <p:nvCxnSpPr>
          <p:cNvPr id="35" name="Straight Arrow Connector 34">
            <a:extLst>
              <a:ext uri="{FF2B5EF4-FFF2-40B4-BE49-F238E27FC236}">
                <a16:creationId xmlns:a16="http://schemas.microsoft.com/office/drawing/2014/main" id="{DCDE5B0D-D222-FC0D-F3A6-E9BF222F8364}"/>
              </a:ext>
            </a:extLst>
          </p:cNvPr>
          <p:cNvCxnSpPr>
            <a:cxnSpLocks/>
          </p:cNvCxnSpPr>
          <p:nvPr/>
        </p:nvCxnSpPr>
        <p:spPr>
          <a:xfrm>
            <a:off x="3718506" y="3482692"/>
            <a:ext cx="0" cy="141571"/>
          </a:xfrm>
          <a:prstGeom prst="straightConnector1">
            <a:avLst/>
          </a:prstGeom>
          <a:ln w="9525">
            <a:solidFill>
              <a:schemeClr val="bg1">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37" name="TextBox 36">
            <a:extLst>
              <a:ext uri="{FF2B5EF4-FFF2-40B4-BE49-F238E27FC236}">
                <a16:creationId xmlns:a16="http://schemas.microsoft.com/office/drawing/2014/main" id="{74C60688-F2BE-1378-AAAC-10F58DE81EAE}"/>
              </a:ext>
            </a:extLst>
          </p:cNvPr>
          <p:cNvSpPr txBox="1"/>
          <p:nvPr/>
        </p:nvSpPr>
        <p:spPr>
          <a:xfrm>
            <a:off x="3529102" y="3335891"/>
            <a:ext cx="336952" cy="146801"/>
          </a:xfrm>
          <a:prstGeom prst="rect">
            <a:avLst/>
          </a:prstGeom>
          <a:solidFill>
            <a:schemeClr val="tx1">
              <a:lumMod val="85000"/>
              <a:lumOff val="15000"/>
            </a:schemeClr>
          </a:solidFill>
        </p:spPr>
        <p:txBody>
          <a:bodyPr wrap="none" lIns="0" tIns="0" rIns="0" bIns="0" rtlCol="0" anchor="ctr">
            <a:noAutofit/>
          </a:bodyPr>
          <a:lstStyle>
            <a:defPPr>
              <a:defRPr lang="en-US"/>
            </a:defPPr>
            <a:lvl1pPr algn="ctr">
              <a:defRPr sz="800">
                <a:solidFill>
                  <a:schemeClr val="bg1"/>
                </a:solidFill>
                <a:latin typeface="Gilroy Bold" panose="00000800000000000000" pitchFamily="50" charset="0"/>
              </a:defRPr>
            </a:lvl1pPr>
          </a:lstStyle>
          <a:p>
            <a:r>
              <a:rPr lang="de-DE" dirty="0"/>
              <a:t>Ja</a:t>
            </a:r>
          </a:p>
        </p:txBody>
      </p:sp>
      <p:cxnSp>
        <p:nvCxnSpPr>
          <p:cNvPr id="41" name="Straight Arrow Connector 40">
            <a:extLst>
              <a:ext uri="{FF2B5EF4-FFF2-40B4-BE49-F238E27FC236}">
                <a16:creationId xmlns:a16="http://schemas.microsoft.com/office/drawing/2014/main" id="{2A6F692D-C802-1A21-CDC4-826741269809}"/>
              </a:ext>
            </a:extLst>
          </p:cNvPr>
          <p:cNvCxnSpPr>
            <a:cxnSpLocks/>
            <a:stCxn id="84" idx="3"/>
            <a:endCxn id="44" idx="1"/>
          </p:cNvCxnSpPr>
          <p:nvPr/>
        </p:nvCxnSpPr>
        <p:spPr>
          <a:xfrm>
            <a:off x="9814773" y="2599421"/>
            <a:ext cx="368935" cy="2"/>
          </a:xfrm>
          <a:prstGeom prst="straightConnector1">
            <a:avLst/>
          </a:prstGeom>
          <a:ln w="9525">
            <a:solidFill>
              <a:schemeClr val="bg1">
                <a:lumMod val="6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44" name="Rectangle 43">
            <a:extLst>
              <a:ext uri="{FF2B5EF4-FFF2-40B4-BE49-F238E27FC236}">
                <a16:creationId xmlns:a16="http://schemas.microsoft.com/office/drawing/2014/main" id="{3D7787DE-E099-2796-38D9-53B86EB7ADC0}"/>
              </a:ext>
            </a:extLst>
          </p:cNvPr>
          <p:cNvSpPr/>
          <p:nvPr/>
        </p:nvSpPr>
        <p:spPr>
          <a:xfrm>
            <a:off x="10183708" y="2345254"/>
            <a:ext cx="1362412" cy="508337"/>
          </a:xfrm>
          <a:prstGeom prst="rect">
            <a:avLst/>
          </a:prstGeom>
          <a:solidFill>
            <a:schemeClr val="bg1">
              <a:lumMod val="95000"/>
            </a:schemeClr>
          </a:solidFill>
          <a:ln w="28575">
            <a:solidFill>
              <a:srgbClr val="38CC9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000" dirty="0">
                <a:solidFill>
                  <a:srgbClr val="013453"/>
                </a:solidFill>
                <a:latin typeface="Gilroy" panose="00000500000000000000" pitchFamily="50" charset="0"/>
                <a:ea typeface="Open Sans" panose="020B0606030504020204" pitchFamily="34" charset="0"/>
                <a:cs typeface="Open Sans" panose="020B0606030504020204" pitchFamily="34" charset="0"/>
              </a:rPr>
              <a:t>Keine (weiteren) Pflichten aus KI-VO.</a:t>
            </a:r>
            <a:endParaRPr lang="de-DE" sz="1200" dirty="0">
              <a:solidFill>
                <a:srgbClr val="013453"/>
              </a:solidFill>
              <a:latin typeface="Gilroy Bold" panose="00000800000000000000" pitchFamily="50" charset="0"/>
              <a:ea typeface="Open Sans" panose="020B0606030504020204" pitchFamily="34" charset="0"/>
              <a:cs typeface="Open Sans" panose="020B0606030504020204" pitchFamily="34" charset="0"/>
            </a:endParaRPr>
          </a:p>
        </p:txBody>
      </p:sp>
      <p:cxnSp>
        <p:nvCxnSpPr>
          <p:cNvPr id="51" name="Straight Arrow Connector 50">
            <a:extLst>
              <a:ext uri="{FF2B5EF4-FFF2-40B4-BE49-F238E27FC236}">
                <a16:creationId xmlns:a16="http://schemas.microsoft.com/office/drawing/2014/main" id="{32C7FF0F-C49C-E613-A099-EF9FBE8A6F1F}"/>
              </a:ext>
            </a:extLst>
          </p:cNvPr>
          <p:cNvCxnSpPr>
            <a:cxnSpLocks/>
            <a:stCxn id="34" idx="2"/>
            <a:endCxn id="30" idx="0"/>
          </p:cNvCxnSpPr>
          <p:nvPr/>
        </p:nvCxnSpPr>
        <p:spPr>
          <a:xfrm>
            <a:off x="3697578" y="4152107"/>
            <a:ext cx="0" cy="246542"/>
          </a:xfrm>
          <a:prstGeom prst="straightConnector1">
            <a:avLst/>
          </a:prstGeom>
          <a:ln w="9525">
            <a:solidFill>
              <a:schemeClr val="bg1">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55" name="Connector: Elbow 54">
            <a:extLst>
              <a:ext uri="{FF2B5EF4-FFF2-40B4-BE49-F238E27FC236}">
                <a16:creationId xmlns:a16="http://schemas.microsoft.com/office/drawing/2014/main" id="{B2D4925F-4B6D-C497-27EB-022B5A32229B}"/>
              </a:ext>
            </a:extLst>
          </p:cNvPr>
          <p:cNvCxnSpPr>
            <a:cxnSpLocks/>
            <a:stCxn id="32" idx="3"/>
            <a:endCxn id="61" idx="3"/>
          </p:cNvCxnSpPr>
          <p:nvPr/>
        </p:nvCxnSpPr>
        <p:spPr>
          <a:xfrm flipH="1">
            <a:off x="4737941" y="3283540"/>
            <a:ext cx="257118" cy="1239092"/>
          </a:xfrm>
          <a:prstGeom prst="bentConnector3">
            <a:avLst>
              <a:gd name="adj1" fmla="val -88909"/>
            </a:avLst>
          </a:prstGeom>
          <a:ln w="9525">
            <a:solidFill>
              <a:schemeClr val="bg1">
                <a:lumMod val="6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59" name="Rectangle 58">
            <a:extLst>
              <a:ext uri="{FF2B5EF4-FFF2-40B4-BE49-F238E27FC236}">
                <a16:creationId xmlns:a16="http://schemas.microsoft.com/office/drawing/2014/main" id="{D0E34A24-0349-02F7-3615-111EA2E61374}"/>
              </a:ext>
            </a:extLst>
          </p:cNvPr>
          <p:cNvSpPr/>
          <p:nvPr/>
        </p:nvSpPr>
        <p:spPr>
          <a:xfrm>
            <a:off x="2660324" y="5836457"/>
            <a:ext cx="2080726" cy="508337"/>
          </a:xfrm>
          <a:prstGeom prst="rect">
            <a:avLst/>
          </a:prstGeom>
          <a:solidFill>
            <a:schemeClr val="bg1">
              <a:lumMod val="95000"/>
            </a:schemeClr>
          </a:solidFill>
          <a:ln w="28575">
            <a:solidFill>
              <a:srgbClr val="01345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000" dirty="0">
                <a:solidFill>
                  <a:srgbClr val="013453"/>
                </a:solidFill>
                <a:latin typeface="Gilroy" panose="00000500000000000000" pitchFamily="50" charset="0"/>
                <a:ea typeface="Open Sans" panose="020B0606030504020204" pitchFamily="34" charset="0"/>
                <a:cs typeface="Open Sans" panose="020B0606030504020204" pitchFamily="34" charset="0"/>
              </a:rPr>
              <a:t>Allgemeine Pflichten</a:t>
            </a:r>
            <a:br>
              <a:rPr lang="de-DE" sz="1000" dirty="0">
                <a:solidFill>
                  <a:srgbClr val="013453"/>
                </a:solidFill>
                <a:latin typeface="Gilroy" panose="00000500000000000000" pitchFamily="50" charset="0"/>
                <a:ea typeface="Open Sans" panose="020B0606030504020204" pitchFamily="34" charset="0"/>
                <a:cs typeface="Open Sans" panose="020B0606030504020204" pitchFamily="34" charset="0"/>
              </a:rPr>
            </a:br>
            <a:r>
              <a:rPr lang="de-DE" sz="1000" dirty="0">
                <a:solidFill>
                  <a:srgbClr val="013453"/>
                </a:solidFill>
                <a:latin typeface="Gilroy" panose="00000500000000000000" pitchFamily="50" charset="0"/>
                <a:ea typeface="Open Sans" panose="020B0606030504020204" pitchFamily="34" charset="0"/>
                <a:cs typeface="Open Sans" panose="020B0606030504020204" pitchFamily="34" charset="0"/>
              </a:rPr>
              <a:t>für KI-Systeme</a:t>
            </a:r>
            <a:endParaRPr lang="de-DE" sz="1200" dirty="0">
              <a:solidFill>
                <a:srgbClr val="013453"/>
              </a:solidFill>
              <a:latin typeface="Gilroy Bold" panose="00000800000000000000" pitchFamily="50" charset="0"/>
              <a:ea typeface="Open Sans" panose="020B0606030504020204" pitchFamily="34" charset="0"/>
              <a:cs typeface="Open Sans" panose="020B0606030504020204" pitchFamily="34" charset="0"/>
            </a:endParaRPr>
          </a:p>
        </p:txBody>
      </p:sp>
      <p:sp>
        <p:nvSpPr>
          <p:cNvPr id="61" name="Rectangle 60">
            <a:extLst>
              <a:ext uri="{FF2B5EF4-FFF2-40B4-BE49-F238E27FC236}">
                <a16:creationId xmlns:a16="http://schemas.microsoft.com/office/drawing/2014/main" id="{592B5DAA-BA24-3881-177C-49D58F19003C}"/>
              </a:ext>
            </a:extLst>
          </p:cNvPr>
          <p:cNvSpPr/>
          <p:nvPr/>
        </p:nvSpPr>
        <p:spPr>
          <a:xfrm>
            <a:off x="4658107" y="4452332"/>
            <a:ext cx="79834" cy="140599"/>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400" dirty="0">
              <a:solidFill>
                <a:srgbClr val="013453"/>
              </a:solidFill>
              <a:latin typeface="Gilroy" panose="00000500000000000000" pitchFamily="50" charset="0"/>
              <a:ea typeface="Open Sans" panose="020B0606030504020204" pitchFamily="34" charset="0"/>
              <a:cs typeface="Open Sans" panose="020B0606030504020204" pitchFamily="34" charset="0"/>
            </a:endParaRPr>
          </a:p>
        </p:txBody>
      </p:sp>
      <p:cxnSp>
        <p:nvCxnSpPr>
          <p:cNvPr id="63" name="Straight Arrow Connector 62">
            <a:extLst>
              <a:ext uri="{FF2B5EF4-FFF2-40B4-BE49-F238E27FC236}">
                <a16:creationId xmlns:a16="http://schemas.microsoft.com/office/drawing/2014/main" id="{A11598F0-3771-E162-088E-D3BCA5CBF145}"/>
              </a:ext>
            </a:extLst>
          </p:cNvPr>
          <p:cNvCxnSpPr>
            <a:cxnSpLocks/>
            <a:stCxn id="64" idx="2"/>
          </p:cNvCxnSpPr>
          <p:nvPr/>
        </p:nvCxnSpPr>
        <p:spPr>
          <a:xfrm>
            <a:off x="3697578" y="4983595"/>
            <a:ext cx="0" cy="141571"/>
          </a:xfrm>
          <a:prstGeom prst="straightConnector1">
            <a:avLst/>
          </a:prstGeom>
          <a:ln w="9525">
            <a:solidFill>
              <a:schemeClr val="bg1">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64" name="TextBox 63">
            <a:extLst>
              <a:ext uri="{FF2B5EF4-FFF2-40B4-BE49-F238E27FC236}">
                <a16:creationId xmlns:a16="http://schemas.microsoft.com/office/drawing/2014/main" id="{8C3C9C7F-59E2-9AB6-54DD-8621A972C02A}"/>
              </a:ext>
            </a:extLst>
          </p:cNvPr>
          <p:cNvSpPr txBox="1"/>
          <p:nvPr/>
        </p:nvSpPr>
        <p:spPr>
          <a:xfrm>
            <a:off x="3529102" y="4836794"/>
            <a:ext cx="336952" cy="146801"/>
          </a:xfrm>
          <a:prstGeom prst="rect">
            <a:avLst/>
          </a:prstGeom>
          <a:solidFill>
            <a:schemeClr val="tx1">
              <a:lumMod val="85000"/>
              <a:lumOff val="15000"/>
            </a:schemeClr>
          </a:solidFill>
        </p:spPr>
        <p:txBody>
          <a:bodyPr wrap="none" lIns="0" tIns="0" rIns="0" bIns="0" rtlCol="0" anchor="ctr">
            <a:noAutofit/>
          </a:bodyPr>
          <a:lstStyle>
            <a:defPPr>
              <a:defRPr lang="en-US"/>
            </a:defPPr>
            <a:lvl1pPr algn="ctr">
              <a:defRPr sz="800">
                <a:solidFill>
                  <a:schemeClr val="bg1"/>
                </a:solidFill>
                <a:latin typeface="Gilroy Bold" panose="00000800000000000000" pitchFamily="50" charset="0"/>
              </a:defRPr>
            </a:lvl1pPr>
          </a:lstStyle>
          <a:p>
            <a:r>
              <a:rPr lang="de-DE" dirty="0"/>
              <a:t>Ja</a:t>
            </a:r>
          </a:p>
        </p:txBody>
      </p:sp>
      <p:sp>
        <p:nvSpPr>
          <p:cNvPr id="65" name="Rectangle 64">
            <a:extLst>
              <a:ext uri="{FF2B5EF4-FFF2-40B4-BE49-F238E27FC236}">
                <a16:creationId xmlns:a16="http://schemas.microsoft.com/office/drawing/2014/main" id="{22B54608-6962-ED02-F5FB-456DA5E71275}"/>
              </a:ext>
            </a:extLst>
          </p:cNvPr>
          <p:cNvSpPr/>
          <p:nvPr/>
        </p:nvSpPr>
        <p:spPr>
          <a:xfrm>
            <a:off x="2657215" y="5122976"/>
            <a:ext cx="2080726" cy="508337"/>
          </a:xfrm>
          <a:prstGeom prst="rect">
            <a:avLst/>
          </a:prstGeom>
          <a:solidFill>
            <a:schemeClr val="bg1">
              <a:lumMod val="95000"/>
            </a:schemeClr>
          </a:solidFill>
          <a:ln w="28575">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000" dirty="0">
                <a:solidFill>
                  <a:srgbClr val="013453"/>
                </a:solidFill>
                <a:latin typeface="Gilroy" panose="00000500000000000000" pitchFamily="50" charset="0"/>
                <a:ea typeface="Open Sans" panose="020B0606030504020204" pitchFamily="34" charset="0"/>
                <a:cs typeface="Open Sans" panose="020B0606030504020204" pitchFamily="34" charset="0"/>
              </a:rPr>
              <a:t>Pflichtentyp S2</a:t>
            </a:r>
            <a:endParaRPr lang="de-DE" sz="1200" dirty="0">
              <a:solidFill>
                <a:srgbClr val="013453"/>
              </a:solidFill>
              <a:latin typeface="Gilroy Bold" panose="00000800000000000000" pitchFamily="50" charset="0"/>
              <a:ea typeface="Open Sans" panose="020B0606030504020204" pitchFamily="34" charset="0"/>
              <a:cs typeface="Open Sans" panose="020B0606030504020204" pitchFamily="34" charset="0"/>
            </a:endParaRPr>
          </a:p>
        </p:txBody>
      </p:sp>
      <p:cxnSp>
        <p:nvCxnSpPr>
          <p:cNvPr id="69" name="Connector: Elbow 68">
            <a:extLst>
              <a:ext uri="{FF2B5EF4-FFF2-40B4-BE49-F238E27FC236}">
                <a16:creationId xmlns:a16="http://schemas.microsoft.com/office/drawing/2014/main" id="{CC5DC430-81E8-7254-F113-A5C68D3D396A}"/>
              </a:ext>
            </a:extLst>
          </p:cNvPr>
          <p:cNvCxnSpPr>
            <a:cxnSpLocks/>
            <a:stCxn id="36" idx="1"/>
            <a:endCxn id="59" idx="1"/>
          </p:cNvCxnSpPr>
          <p:nvPr/>
        </p:nvCxnSpPr>
        <p:spPr>
          <a:xfrm rot="10800000" flipH="1" flipV="1">
            <a:off x="2484596" y="4666332"/>
            <a:ext cx="175727" cy="1424294"/>
          </a:xfrm>
          <a:prstGeom prst="bentConnector3">
            <a:avLst>
              <a:gd name="adj1" fmla="val -130088"/>
            </a:avLst>
          </a:prstGeom>
          <a:ln w="9525">
            <a:solidFill>
              <a:schemeClr val="bg1">
                <a:lumMod val="6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83" name="TextBox 82">
            <a:extLst>
              <a:ext uri="{FF2B5EF4-FFF2-40B4-BE49-F238E27FC236}">
                <a16:creationId xmlns:a16="http://schemas.microsoft.com/office/drawing/2014/main" id="{2FBC5748-CADA-A181-0A33-86F5607CFF54}"/>
              </a:ext>
            </a:extLst>
          </p:cNvPr>
          <p:cNvSpPr txBox="1"/>
          <p:nvPr/>
        </p:nvSpPr>
        <p:spPr>
          <a:xfrm>
            <a:off x="8437458" y="2787365"/>
            <a:ext cx="336952" cy="146801"/>
          </a:xfrm>
          <a:prstGeom prst="rect">
            <a:avLst/>
          </a:prstGeom>
          <a:solidFill>
            <a:schemeClr val="tx1">
              <a:lumMod val="85000"/>
              <a:lumOff val="15000"/>
            </a:schemeClr>
          </a:solidFill>
        </p:spPr>
        <p:txBody>
          <a:bodyPr wrap="none" lIns="0" tIns="0" rIns="0" bIns="0" rtlCol="0" anchor="ctr">
            <a:noAutofit/>
          </a:bodyPr>
          <a:lstStyle/>
          <a:p>
            <a:pPr algn="ctr"/>
            <a:r>
              <a:rPr lang="de-DE" sz="800" dirty="0">
                <a:solidFill>
                  <a:schemeClr val="bg1"/>
                </a:solidFill>
                <a:latin typeface="Gilroy Bold" panose="00000800000000000000" pitchFamily="50" charset="0"/>
              </a:rPr>
              <a:t>Ja</a:t>
            </a:r>
          </a:p>
        </p:txBody>
      </p:sp>
      <p:sp>
        <p:nvSpPr>
          <p:cNvPr id="84" name="TextBox 83">
            <a:extLst>
              <a:ext uri="{FF2B5EF4-FFF2-40B4-BE49-F238E27FC236}">
                <a16:creationId xmlns:a16="http://schemas.microsoft.com/office/drawing/2014/main" id="{282DB69F-8B4C-670E-F9DA-24BE88ED2AF3}"/>
              </a:ext>
            </a:extLst>
          </p:cNvPr>
          <p:cNvSpPr txBox="1"/>
          <p:nvPr/>
        </p:nvSpPr>
        <p:spPr>
          <a:xfrm>
            <a:off x="9477821" y="2526020"/>
            <a:ext cx="336952" cy="146801"/>
          </a:xfrm>
          <a:prstGeom prst="rect">
            <a:avLst/>
          </a:prstGeom>
          <a:solidFill>
            <a:schemeClr val="tx1">
              <a:lumMod val="85000"/>
              <a:lumOff val="15000"/>
            </a:schemeClr>
          </a:solidFill>
        </p:spPr>
        <p:txBody>
          <a:bodyPr wrap="none" lIns="0" tIns="0" rIns="0" bIns="0" rtlCol="0" anchor="ctr">
            <a:noAutofit/>
          </a:bodyPr>
          <a:lstStyle/>
          <a:p>
            <a:pPr algn="ctr"/>
            <a:r>
              <a:rPr lang="de-DE" sz="800" dirty="0">
                <a:solidFill>
                  <a:schemeClr val="bg1"/>
                </a:solidFill>
                <a:latin typeface="Gilroy Bold" panose="00000800000000000000" pitchFamily="50" charset="0"/>
              </a:rPr>
              <a:t>Nein</a:t>
            </a:r>
          </a:p>
        </p:txBody>
      </p:sp>
      <p:sp>
        <p:nvSpPr>
          <p:cNvPr id="88" name="Rectangle 87">
            <a:extLst>
              <a:ext uri="{FF2B5EF4-FFF2-40B4-BE49-F238E27FC236}">
                <a16:creationId xmlns:a16="http://schemas.microsoft.com/office/drawing/2014/main" id="{4DDB5346-6B25-76E6-20C0-AFDC2A3FF648}"/>
              </a:ext>
            </a:extLst>
          </p:cNvPr>
          <p:cNvSpPr/>
          <p:nvPr/>
        </p:nvSpPr>
        <p:spPr>
          <a:xfrm>
            <a:off x="7561429" y="3073820"/>
            <a:ext cx="2080726" cy="508337"/>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000" dirty="0">
                <a:solidFill>
                  <a:srgbClr val="013453"/>
                </a:solidFill>
                <a:latin typeface="Gilroy" panose="00000500000000000000" pitchFamily="50" charset="0"/>
                <a:ea typeface="Open Sans" panose="020B0606030504020204" pitchFamily="34" charset="0"/>
                <a:cs typeface="Open Sans" panose="020B0606030504020204" pitchFamily="34" charset="0"/>
              </a:rPr>
              <a:t>Bin ich Anbieter oder Bevollmächtigter?</a:t>
            </a:r>
            <a:endParaRPr lang="de-DE" sz="1200" dirty="0">
              <a:solidFill>
                <a:srgbClr val="013453"/>
              </a:solidFill>
              <a:latin typeface="Gilroy Bold" panose="00000800000000000000" pitchFamily="50" charset="0"/>
              <a:ea typeface="Open Sans" panose="020B0606030504020204" pitchFamily="34" charset="0"/>
              <a:cs typeface="Open Sans" panose="020B0606030504020204" pitchFamily="34" charset="0"/>
            </a:endParaRPr>
          </a:p>
        </p:txBody>
      </p:sp>
      <p:cxnSp>
        <p:nvCxnSpPr>
          <p:cNvPr id="89" name="Straight Arrow Connector 88">
            <a:extLst>
              <a:ext uri="{FF2B5EF4-FFF2-40B4-BE49-F238E27FC236}">
                <a16:creationId xmlns:a16="http://schemas.microsoft.com/office/drawing/2014/main" id="{A8AC9AB7-6A2A-231D-FBE6-F6633029F496}"/>
              </a:ext>
            </a:extLst>
          </p:cNvPr>
          <p:cNvCxnSpPr>
            <a:cxnSpLocks/>
            <a:stCxn id="90" idx="3"/>
          </p:cNvCxnSpPr>
          <p:nvPr/>
        </p:nvCxnSpPr>
        <p:spPr>
          <a:xfrm>
            <a:off x="9814773" y="3332103"/>
            <a:ext cx="368935" cy="2"/>
          </a:xfrm>
          <a:prstGeom prst="straightConnector1">
            <a:avLst/>
          </a:prstGeom>
          <a:ln w="9525">
            <a:solidFill>
              <a:schemeClr val="bg1">
                <a:lumMod val="6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90" name="TextBox 89">
            <a:extLst>
              <a:ext uri="{FF2B5EF4-FFF2-40B4-BE49-F238E27FC236}">
                <a16:creationId xmlns:a16="http://schemas.microsoft.com/office/drawing/2014/main" id="{032BA807-B7A7-2647-452B-993655965EFB}"/>
              </a:ext>
            </a:extLst>
          </p:cNvPr>
          <p:cNvSpPr txBox="1"/>
          <p:nvPr/>
        </p:nvSpPr>
        <p:spPr>
          <a:xfrm>
            <a:off x="9477821" y="3258703"/>
            <a:ext cx="336952" cy="146801"/>
          </a:xfrm>
          <a:prstGeom prst="rect">
            <a:avLst/>
          </a:prstGeom>
          <a:solidFill>
            <a:schemeClr val="tx1">
              <a:lumMod val="85000"/>
              <a:lumOff val="15000"/>
            </a:schemeClr>
          </a:solidFill>
        </p:spPr>
        <p:txBody>
          <a:bodyPr wrap="none" lIns="0" tIns="0" rIns="0" bIns="0" rtlCol="0" anchor="ctr">
            <a:noAutofit/>
          </a:bodyPr>
          <a:lstStyle/>
          <a:p>
            <a:pPr algn="ctr"/>
            <a:r>
              <a:rPr lang="de-DE" sz="800" dirty="0">
                <a:solidFill>
                  <a:schemeClr val="bg1"/>
                </a:solidFill>
                <a:latin typeface="Gilroy Bold" panose="00000800000000000000" pitchFamily="50" charset="0"/>
              </a:rPr>
              <a:t>Nein</a:t>
            </a:r>
          </a:p>
        </p:txBody>
      </p:sp>
      <p:sp>
        <p:nvSpPr>
          <p:cNvPr id="92" name="Rectangle 91">
            <a:extLst>
              <a:ext uri="{FF2B5EF4-FFF2-40B4-BE49-F238E27FC236}">
                <a16:creationId xmlns:a16="http://schemas.microsoft.com/office/drawing/2014/main" id="{9C87C59E-777D-3844-06C5-9694EB7D864B}"/>
              </a:ext>
            </a:extLst>
          </p:cNvPr>
          <p:cNvSpPr/>
          <p:nvPr/>
        </p:nvSpPr>
        <p:spPr>
          <a:xfrm>
            <a:off x="10183708" y="3073818"/>
            <a:ext cx="1362412" cy="508337"/>
          </a:xfrm>
          <a:prstGeom prst="rect">
            <a:avLst/>
          </a:prstGeom>
          <a:solidFill>
            <a:schemeClr val="bg1">
              <a:lumMod val="95000"/>
            </a:schemeClr>
          </a:solidFill>
          <a:ln w="28575">
            <a:solidFill>
              <a:srgbClr val="36C78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000" dirty="0">
                <a:solidFill>
                  <a:srgbClr val="013453"/>
                </a:solidFill>
                <a:latin typeface="Gilroy" panose="00000500000000000000" pitchFamily="50" charset="0"/>
                <a:ea typeface="Open Sans" panose="020B0606030504020204" pitchFamily="34" charset="0"/>
                <a:cs typeface="Open Sans" panose="020B0606030504020204" pitchFamily="34" charset="0"/>
              </a:rPr>
              <a:t>Keine (weiteren) Pflichten aus KI-VO.</a:t>
            </a:r>
            <a:endParaRPr lang="de-DE" sz="1200" dirty="0">
              <a:solidFill>
                <a:srgbClr val="013453"/>
              </a:solidFill>
              <a:latin typeface="Gilroy Bold" panose="00000800000000000000" pitchFamily="50" charset="0"/>
              <a:ea typeface="Open Sans" panose="020B0606030504020204" pitchFamily="34" charset="0"/>
              <a:cs typeface="Open Sans" panose="020B0606030504020204" pitchFamily="34" charset="0"/>
            </a:endParaRPr>
          </a:p>
        </p:txBody>
      </p:sp>
      <p:cxnSp>
        <p:nvCxnSpPr>
          <p:cNvPr id="94" name="Straight Arrow Connector 93">
            <a:extLst>
              <a:ext uri="{FF2B5EF4-FFF2-40B4-BE49-F238E27FC236}">
                <a16:creationId xmlns:a16="http://schemas.microsoft.com/office/drawing/2014/main" id="{31194421-7B7F-10FB-097D-A7AC44CF60B1}"/>
              </a:ext>
            </a:extLst>
          </p:cNvPr>
          <p:cNvCxnSpPr>
            <a:cxnSpLocks/>
            <a:stCxn id="83" idx="2"/>
            <a:endCxn id="88" idx="0"/>
          </p:cNvCxnSpPr>
          <p:nvPr/>
        </p:nvCxnSpPr>
        <p:spPr>
          <a:xfrm flipH="1">
            <a:off x="8601792" y="2934166"/>
            <a:ext cx="4142" cy="139654"/>
          </a:xfrm>
          <a:prstGeom prst="straightConnector1">
            <a:avLst/>
          </a:prstGeom>
          <a:ln w="9525">
            <a:solidFill>
              <a:schemeClr val="bg1">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97" name="Rectangle 96">
            <a:extLst>
              <a:ext uri="{FF2B5EF4-FFF2-40B4-BE49-F238E27FC236}">
                <a16:creationId xmlns:a16="http://schemas.microsoft.com/office/drawing/2014/main" id="{C2F742F0-821F-63E0-885C-0A27CCF9C2AB}"/>
              </a:ext>
            </a:extLst>
          </p:cNvPr>
          <p:cNvSpPr/>
          <p:nvPr/>
        </p:nvSpPr>
        <p:spPr>
          <a:xfrm>
            <a:off x="7565571" y="3802384"/>
            <a:ext cx="2080726" cy="508337"/>
          </a:xfrm>
          <a:prstGeom prst="rect">
            <a:avLst/>
          </a:prstGeom>
          <a:solidFill>
            <a:schemeClr val="bg1">
              <a:lumMod val="95000"/>
            </a:schemeClr>
          </a:solidFill>
          <a:ln w="28575">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000" dirty="0">
                <a:solidFill>
                  <a:srgbClr val="013453"/>
                </a:solidFill>
                <a:latin typeface="Gilroy" panose="00000500000000000000" pitchFamily="50" charset="0"/>
                <a:ea typeface="Open Sans" panose="020B0606030504020204" pitchFamily="34" charset="0"/>
                <a:cs typeface="Open Sans" panose="020B0606030504020204" pitchFamily="34" charset="0"/>
              </a:rPr>
              <a:t>Pflichtentyp M1</a:t>
            </a:r>
            <a:endParaRPr lang="de-DE" sz="1200" dirty="0">
              <a:solidFill>
                <a:srgbClr val="013453"/>
              </a:solidFill>
              <a:latin typeface="Gilroy Bold" panose="00000800000000000000" pitchFamily="50" charset="0"/>
              <a:ea typeface="Open Sans" panose="020B0606030504020204" pitchFamily="34" charset="0"/>
              <a:cs typeface="Open Sans" panose="020B0606030504020204" pitchFamily="34" charset="0"/>
            </a:endParaRPr>
          </a:p>
        </p:txBody>
      </p:sp>
      <p:sp>
        <p:nvSpPr>
          <p:cNvPr id="98" name="TextBox 97">
            <a:extLst>
              <a:ext uri="{FF2B5EF4-FFF2-40B4-BE49-F238E27FC236}">
                <a16:creationId xmlns:a16="http://schemas.microsoft.com/office/drawing/2014/main" id="{9E2F1786-C318-6369-0B5A-10E793377165}"/>
              </a:ext>
            </a:extLst>
          </p:cNvPr>
          <p:cNvSpPr txBox="1"/>
          <p:nvPr/>
        </p:nvSpPr>
        <p:spPr>
          <a:xfrm>
            <a:off x="8437458" y="3498241"/>
            <a:ext cx="336952" cy="146801"/>
          </a:xfrm>
          <a:prstGeom prst="rect">
            <a:avLst/>
          </a:prstGeom>
          <a:solidFill>
            <a:schemeClr val="tx1">
              <a:lumMod val="85000"/>
              <a:lumOff val="15000"/>
            </a:schemeClr>
          </a:solidFill>
        </p:spPr>
        <p:txBody>
          <a:bodyPr wrap="none" lIns="0" tIns="0" rIns="0" bIns="0" rtlCol="0" anchor="ctr">
            <a:noAutofit/>
          </a:bodyPr>
          <a:lstStyle/>
          <a:p>
            <a:pPr algn="ctr"/>
            <a:r>
              <a:rPr lang="de-DE" sz="800" dirty="0">
                <a:solidFill>
                  <a:schemeClr val="bg1"/>
                </a:solidFill>
                <a:latin typeface="Gilroy Bold" panose="00000800000000000000" pitchFamily="50" charset="0"/>
              </a:rPr>
              <a:t>Ja</a:t>
            </a:r>
          </a:p>
        </p:txBody>
      </p:sp>
      <p:cxnSp>
        <p:nvCxnSpPr>
          <p:cNvPr id="99" name="Straight Arrow Connector 98">
            <a:extLst>
              <a:ext uri="{FF2B5EF4-FFF2-40B4-BE49-F238E27FC236}">
                <a16:creationId xmlns:a16="http://schemas.microsoft.com/office/drawing/2014/main" id="{CB60996F-E87E-2235-AACF-A4847348FEB5}"/>
              </a:ext>
            </a:extLst>
          </p:cNvPr>
          <p:cNvCxnSpPr>
            <a:cxnSpLocks/>
            <a:stCxn id="98" idx="2"/>
          </p:cNvCxnSpPr>
          <p:nvPr/>
        </p:nvCxnSpPr>
        <p:spPr>
          <a:xfrm flipH="1">
            <a:off x="8601792" y="3645042"/>
            <a:ext cx="4142" cy="139654"/>
          </a:xfrm>
          <a:prstGeom prst="straightConnector1">
            <a:avLst/>
          </a:prstGeom>
          <a:ln w="9525">
            <a:solidFill>
              <a:schemeClr val="bg1">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01" name="Rectangle 100">
            <a:extLst>
              <a:ext uri="{FF2B5EF4-FFF2-40B4-BE49-F238E27FC236}">
                <a16:creationId xmlns:a16="http://schemas.microsoft.com/office/drawing/2014/main" id="{DE200FEF-F094-03D6-5A0D-5681018E1B7C}"/>
              </a:ext>
            </a:extLst>
          </p:cNvPr>
          <p:cNvSpPr/>
          <p:nvPr/>
        </p:nvSpPr>
        <p:spPr>
          <a:xfrm>
            <a:off x="7561429" y="4525443"/>
            <a:ext cx="2080726" cy="508337"/>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000" dirty="0">
                <a:solidFill>
                  <a:srgbClr val="013453"/>
                </a:solidFill>
                <a:latin typeface="Gilroy" panose="00000500000000000000" pitchFamily="50" charset="0"/>
                <a:ea typeface="Open Sans" panose="020B0606030504020204" pitchFamily="34" charset="0"/>
                <a:cs typeface="Open Sans" panose="020B0606030504020204" pitchFamily="34" charset="0"/>
              </a:rPr>
              <a:t>Gibt es ein </a:t>
            </a:r>
            <a:br>
              <a:rPr lang="de-DE" sz="1000" dirty="0">
                <a:solidFill>
                  <a:srgbClr val="013453"/>
                </a:solidFill>
                <a:latin typeface="Gilroy" panose="00000500000000000000" pitchFamily="50" charset="0"/>
                <a:ea typeface="Open Sans" panose="020B0606030504020204" pitchFamily="34" charset="0"/>
                <a:cs typeface="Open Sans" panose="020B0606030504020204" pitchFamily="34" charset="0"/>
              </a:rPr>
            </a:br>
            <a:r>
              <a:rPr lang="de-DE" sz="1000" dirty="0">
                <a:solidFill>
                  <a:srgbClr val="013453"/>
                </a:solidFill>
                <a:latin typeface="Gilroy" panose="00000500000000000000" pitchFamily="50" charset="0"/>
                <a:ea typeface="Open Sans" panose="020B0606030504020204" pitchFamily="34" charset="0"/>
                <a:cs typeface="Open Sans" panose="020B0606030504020204" pitchFamily="34" charset="0"/>
              </a:rPr>
              <a:t>systemisches Risiko?</a:t>
            </a:r>
            <a:endParaRPr lang="de-DE" sz="1200" dirty="0">
              <a:solidFill>
                <a:srgbClr val="013453"/>
              </a:solidFill>
              <a:latin typeface="Gilroy Bold" panose="00000800000000000000" pitchFamily="50" charset="0"/>
              <a:ea typeface="Open Sans" panose="020B0606030504020204" pitchFamily="34" charset="0"/>
              <a:cs typeface="Open Sans" panose="020B0606030504020204" pitchFamily="34" charset="0"/>
            </a:endParaRPr>
          </a:p>
        </p:txBody>
      </p:sp>
      <p:cxnSp>
        <p:nvCxnSpPr>
          <p:cNvPr id="102" name="Straight Arrow Connector 101">
            <a:extLst>
              <a:ext uri="{FF2B5EF4-FFF2-40B4-BE49-F238E27FC236}">
                <a16:creationId xmlns:a16="http://schemas.microsoft.com/office/drawing/2014/main" id="{18AF2285-EE70-AEEF-1E32-18339AA1FDC2}"/>
              </a:ext>
            </a:extLst>
          </p:cNvPr>
          <p:cNvCxnSpPr>
            <a:cxnSpLocks/>
            <a:stCxn id="103" idx="3"/>
          </p:cNvCxnSpPr>
          <p:nvPr/>
        </p:nvCxnSpPr>
        <p:spPr>
          <a:xfrm>
            <a:off x="9814773" y="4783726"/>
            <a:ext cx="368935" cy="2"/>
          </a:xfrm>
          <a:prstGeom prst="straightConnector1">
            <a:avLst/>
          </a:prstGeom>
          <a:ln w="9525">
            <a:solidFill>
              <a:schemeClr val="bg1">
                <a:lumMod val="6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03" name="TextBox 102">
            <a:extLst>
              <a:ext uri="{FF2B5EF4-FFF2-40B4-BE49-F238E27FC236}">
                <a16:creationId xmlns:a16="http://schemas.microsoft.com/office/drawing/2014/main" id="{9E865BC1-3E92-8142-55E2-358F9B73D820}"/>
              </a:ext>
            </a:extLst>
          </p:cNvPr>
          <p:cNvSpPr txBox="1"/>
          <p:nvPr/>
        </p:nvSpPr>
        <p:spPr>
          <a:xfrm>
            <a:off x="9477821" y="4710326"/>
            <a:ext cx="336952" cy="146801"/>
          </a:xfrm>
          <a:prstGeom prst="rect">
            <a:avLst/>
          </a:prstGeom>
          <a:solidFill>
            <a:schemeClr val="tx1">
              <a:lumMod val="85000"/>
              <a:lumOff val="15000"/>
            </a:schemeClr>
          </a:solidFill>
        </p:spPr>
        <p:txBody>
          <a:bodyPr wrap="none" lIns="0" tIns="0" rIns="0" bIns="0" rtlCol="0" anchor="ctr">
            <a:noAutofit/>
          </a:bodyPr>
          <a:lstStyle/>
          <a:p>
            <a:pPr algn="ctr"/>
            <a:r>
              <a:rPr lang="de-DE" sz="800" dirty="0">
                <a:solidFill>
                  <a:schemeClr val="bg1"/>
                </a:solidFill>
                <a:latin typeface="Gilroy Bold" panose="00000800000000000000" pitchFamily="50" charset="0"/>
              </a:rPr>
              <a:t>Nein</a:t>
            </a:r>
          </a:p>
        </p:txBody>
      </p:sp>
      <p:sp>
        <p:nvSpPr>
          <p:cNvPr id="104" name="Rectangle 103">
            <a:extLst>
              <a:ext uri="{FF2B5EF4-FFF2-40B4-BE49-F238E27FC236}">
                <a16:creationId xmlns:a16="http://schemas.microsoft.com/office/drawing/2014/main" id="{59A07BC9-7821-F1DC-ABCF-203235A15AB3}"/>
              </a:ext>
            </a:extLst>
          </p:cNvPr>
          <p:cNvSpPr/>
          <p:nvPr/>
        </p:nvSpPr>
        <p:spPr>
          <a:xfrm>
            <a:off x="10183708" y="4525441"/>
            <a:ext cx="1115664" cy="508337"/>
          </a:xfrm>
          <a:prstGeom prst="rect">
            <a:avLst/>
          </a:prstGeom>
          <a:solidFill>
            <a:schemeClr val="bg1">
              <a:lumMod val="95000"/>
            </a:schemeClr>
          </a:solidFill>
          <a:ln w="28575">
            <a:solidFill>
              <a:srgbClr val="36C78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000" dirty="0">
                <a:solidFill>
                  <a:srgbClr val="013453"/>
                </a:solidFill>
                <a:latin typeface="Gilroy" panose="00000500000000000000" pitchFamily="50" charset="0"/>
                <a:ea typeface="Open Sans" panose="020B0606030504020204" pitchFamily="34" charset="0"/>
                <a:cs typeface="Open Sans" panose="020B0606030504020204" pitchFamily="34" charset="0"/>
              </a:rPr>
              <a:t>Fertig!</a:t>
            </a:r>
            <a:endParaRPr lang="de-DE" sz="1200" dirty="0">
              <a:solidFill>
                <a:srgbClr val="013453"/>
              </a:solidFill>
              <a:latin typeface="Gilroy Bold" panose="00000800000000000000" pitchFamily="50" charset="0"/>
              <a:ea typeface="Open Sans" panose="020B0606030504020204" pitchFamily="34" charset="0"/>
              <a:cs typeface="Open Sans" panose="020B0606030504020204" pitchFamily="34" charset="0"/>
            </a:endParaRPr>
          </a:p>
        </p:txBody>
      </p:sp>
      <p:sp>
        <p:nvSpPr>
          <p:cNvPr id="105" name="TextBox 104">
            <a:extLst>
              <a:ext uri="{FF2B5EF4-FFF2-40B4-BE49-F238E27FC236}">
                <a16:creationId xmlns:a16="http://schemas.microsoft.com/office/drawing/2014/main" id="{A5E2DC73-0471-66D3-FA44-5B28AF22DBA7}"/>
              </a:ext>
            </a:extLst>
          </p:cNvPr>
          <p:cNvSpPr txBox="1"/>
          <p:nvPr/>
        </p:nvSpPr>
        <p:spPr>
          <a:xfrm>
            <a:off x="8437458" y="4949864"/>
            <a:ext cx="336952" cy="146801"/>
          </a:xfrm>
          <a:prstGeom prst="rect">
            <a:avLst/>
          </a:prstGeom>
          <a:solidFill>
            <a:schemeClr val="tx1">
              <a:lumMod val="85000"/>
              <a:lumOff val="15000"/>
            </a:schemeClr>
          </a:solidFill>
        </p:spPr>
        <p:txBody>
          <a:bodyPr wrap="none" lIns="0" tIns="0" rIns="0" bIns="0" rtlCol="0" anchor="ctr">
            <a:noAutofit/>
          </a:bodyPr>
          <a:lstStyle/>
          <a:p>
            <a:pPr algn="ctr"/>
            <a:r>
              <a:rPr lang="de-DE" sz="800" dirty="0">
                <a:solidFill>
                  <a:schemeClr val="bg1"/>
                </a:solidFill>
                <a:latin typeface="Gilroy Bold" panose="00000800000000000000" pitchFamily="50" charset="0"/>
              </a:rPr>
              <a:t>Ja</a:t>
            </a:r>
          </a:p>
        </p:txBody>
      </p:sp>
      <p:cxnSp>
        <p:nvCxnSpPr>
          <p:cNvPr id="106" name="Straight Arrow Connector 105">
            <a:extLst>
              <a:ext uri="{FF2B5EF4-FFF2-40B4-BE49-F238E27FC236}">
                <a16:creationId xmlns:a16="http://schemas.microsoft.com/office/drawing/2014/main" id="{831A7CCC-F0A2-5A22-DFA2-0ED790B1F4FC}"/>
              </a:ext>
            </a:extLst>
          </p:cNvPr>
          <p:cNvCxnSpPr>
            <a:cxnSpLocks/>
            <a:stCxn id="105" idx="2"/>
          </p:cNvCxnSpPr>
          <p:nvPr/>
        </p:nvCxnSpPr>
        <p:spPr>
          <a:xfrm flipH="1">
            <a:off x="8601792" y="5096665"/>
            <a:ext cx="4142" cy="139654"/>
          </a:xfrm>
          <a:prstGeom prst="straightConnector1">
            <a:avLst/>
          </a:prstGeom>
          <a:ln w="9525">
            <a:solidFill>
              <a:schemeClr val="bg1">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07" name="Straight Arrow Connector 106">
            <a:extLst>
              <a:ext uri="{FF2B5EF4-FFF2-40B4-BE49-F238E27FC236}">
                <a16:creationId xmlns:a16="http://schemas.microsoft.com/office/drawing/2014/main" id="{4D5D1569-FE9E-DF43-0F5C-CD9456F8B809}"/>
              </a:ext>
            </a:extLst>
          </p:cNvPr>
          <p:cNvCxnSpPr>
            <a:cxnSpLocks/>
            <a:stCxn id="97" idx="2"/>
            <a:endCxn id="101" idx="0"/>
          </p:cNvCxnSpPr>
          <p:nvPr/>
        </p:nvCxnSpPr>
        <p:spPr>
          <a:xfrm flipH="1">
            <a:off x="8601792" y="4310721"/>
            <a:ext cx="4142" cy="214722"/>
          </a:xfrm>
          <a:prstGeom prst="straightConnector1">
            <a:avLst/>
          </a:prstGeom>
          <a:ln w="9525">
            <a:solidFill>
              <a:schemeClr val="bg1">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11" name="Rectangle 110">
            <a:extLst>
              <a:ext uri="{FF2B5EF4-FFF2-40B4-BE49-F238E27FC236}">
                <a16:creationId xmlns:a16="http://schemas.microsoft.com/office/drawing/2014/main" id="{944859FD-7814-89C5-EE86-66B3B7A1B778}"/>
              </a:ext>
            </a:extLst>
          </p:cNvPr>
          <p:cNvSpPr/>
          <p:nvPr/>
        </p:nvSpPr>
        <p:spPr>
          <a:xfrm>
            <a:off x="7565571" y="5248502"/>
            <a:ext cx="2080726" cy="508337"/>
          </a:xfrm>
          <a:prstGeom prst="rect">
            <a:avLst/>
          </a:prstGeom>
          <a:solidFill>
            <a:schemeClr val="bg1">
              <a:lumMod val="95000"/>
            </a:schemeClr>
          </a:solidFill>
          <a:ln w="2857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000" dirty="0">
                <a:solidFill>
                  <a:srgbClr val="013453"/>
                </a:solidFill>
                <a:latin typeface="Gilroy" panose="00000500000000000000" pitchFamily="50" charset="0"/>
                <a:ea typeface="Open Sans" panose="020B0606030504020204" pitchFamily="34" charset="0"/>
                <a:cs typeface="Open Sans" panose="020B0606030504020204" pitchFamily="34" charset="0"/>
              </a:rPr>
              <a:t>Pflichtentyp M2</a:t>
            </a:r>
            <a:endParaRPr lang="de-DE" sz="1200" dirty="0">
              <a:solidFill>
                <a:srgbClr val="013453"/>
              </a:solidFill>
              <a:latin typeface="Gilroy Bold" panose="00000800000000000000" pitchFamily="50" charset="0"/>
              <a:ea typeface="Open Sans" panose="020B0606030504020204" pitchFamily="34" charset="0"/>
              <a:cs typeface="Open Sans" panose="020B0606030504020204" pitchFamily="34" charset="0"/>
            </a:endParaRPr>
          </a:p>
        </p:txBody>
      </p:sp>
      <p:cxnSp>
        <p:nvCxnSpPr>
          <p:cNvPr id="13" name="Connector: Elbow 12">
            <a:extLst>
              <a:ext uri="{FF2B5EF4-FFF2-40B4-BE49-F238E27FC236}">
                <a16:creationId xmlns:a16="http://schemas.microsoft.com/office/drawing/2014/main" id="{14EC1D79-323F-60AA-28C1-9EC0B3AC2FDA}"/>
              </a:ext>
            </a:extLst>
          </p:cNvPr>
          <p:cNvCxnSpPr>
            <a:cxnSpLocks/>
          </p:cNvCxnSpPr>
          <p:nvPr/>
        </p:nvCxnSpPr>
        <p:spPr>
          <a:xfrm>
            <a:off x="5015987" y="1697990"/>
            <a:ext cx="3610875" cy="647263"/>
          </a:xfrm>
          <a:prstGeom prst="bentConnector2">
            <a:avLst/>
          </a:prstGeom>
          <a:ln w="9525">
            <a:solidFill>
              <a:schemeClr val="bg1">
                <a:lumMod val="6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36" name="TextBox 35">
            <a:extLst>
              <a:ext uri="{FF2B5EF4-FFF2-40B4-BE49-F238E27FC236}">
                <a16:creationId xmlns:a16="http://schemas.microsoft.com/office/drawing/2014/main" id="{2EF1D611-B427-E9F6-E43A-DAE610166951}"/>
              </a:ext>
            </a:extLst>
          </p:cNvPr>
          <p:cNvSpPr txBox="1"/>
          <p:nvPr/>
        </p:nvSpPr>
        <p:spPr>
          <a:xfrm>
            <a:off x="2484597" y="4592931"/>
            <a:ext cx="336952" cy="146801"/>
          </a:xfrm>
          <a:prstGeom prst="rect">
            <a:avLst/>
          </a:prstGeom>
          <a:solidFill>
            <a:schemeClr val="tx1">
              <a:lumMod val="85000"/>
              <a:lumOff val="15000"/>
            </a:schemeClr>
          </a:solidFill>
        </p:spPr>
        <p:txBody>
          <a:bodyPr wrap="none" lIns="0" tIns="0" rIns="0" bIns="0" rtlCol="0" anchor="ctr">
            <a:noAutofit/>
          </a:bodyPr>
          <a:lstStyle/>
          <a:p>
            <a:pPr algn="ctr"/>
            <a:r>
              <a:rPr lang="de-DE" sz="800" dirty="0">
                <a:solidFill>
                  <a:schemeClr val="bg1"/>
                </a:solidFill>
                <a:latin typeface="Gilroy Bold" panose="00000800000000000000" pitchFamily="50" charset="0"/>
              </a:rPr>
              <a:t>Nein</a:t>
            </a:r>
          </a:p>
        </p:txBody>
      </p:sp>
      <p:cxnSp>
        <p:nvCxnSpPr>
          <p:cNvPr id="50" name="Straight Arrow Connector 49">
            <a:extLst>
              <a:ext uri="{FF2B5EF4-FFF2-40B4-BE49-F238E27FC236}">
                <a16:creationId xmlns:a16="http://schemas.microsoft.com/office/drawing/2014/main" id="{42323176-9FD9-8BF0-0EF1-B08587668C0C}"/>
              </a:ext>
            </a:extLst>
          </p:cNvPr>
          <p:cNvCxnSpPr>
            <a:cxnSpLocks/>
            <a:stCxn id="65" idx="2"/>
            <a:endCxn id="59" idx="0"/>
          </p:cNvCxnSpPr>
          <p:nvPr/>
        </p:nvCxnSpPr>
        <p:spPr>
          <a:xfrm>
            <a:off x="3697578" y="5631313"/>
            <a:ext cx="3109" cy="205144"/>
          </a:xfrm>
          <a:prstGeom prst="straightConnector1">
            <a:avLst/>
          </a:prstGeom>
          <a:ln w="9525">
            <a:solidFill>
              <a:schemeClr val="bg1">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57" name="Connector: Curved 56">
            <a:extLst>
              <a:ext uri="{FF2B5EF4-FFF2-40B4-BE49-F238E27FC236}">
                <a16:creationId xmlns:a16="http://schemas.microsoft.com/office/drawing/2014/main" id="{303D2B10-E599-3D76-5964-8B02041A8242}"/>
              </a:ext>
            </a:extLst>
          </p:cNvPr>
          <p:cNvCxnSpPr>
            <a:stCxn id="59" idx="3"/>
            <a:endCxn id="10" idx="1"/>
          </p:cNvCxnSpPr>
          <p:nvPr/>
        </p:nvCxnSpPr>
        <p:spPr>
          <a:xfrm flipV="1">
            <a:off x="4741050" y="2599422"/>
            <a:ext cx="2824521" cy="3491204"/>
          </a:xfrm>
          <a:prstGeom prst="curvedConnector3">
            <a:avLst/>
          </a:prstGeom>
          <a:ln w="9525">
            <a:solidFill>
              <a:schemeClr val="bg1">
                <a:lumMod val="6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5" name="TextBox 38">
            <a:extLst>
              <a:ext uri="{FF2B5EF4-FFF2-40B4-BE49-F238E27FC236}">
                <a16:creationId xmlns:a16="http://schemas.microsoft.com/office/drawing/2014/main" id="{FD23C44B-A1E8-4404-7AD3-659451038215}"/>
              </a:ext>
            </a:extLst>
          </p:cNvPr>
          <p:cNvSpPr txBox="1"/>
          <p:nvPr/>
        </p:nvSpPr>
        <p:spPr>
          <a:xfrm>
            <a:off x="7727951" y="6206902"/>
            <a:ext cx="4692650" cy="584775"/>
          </a:xfrm>
          <a:prstGeom prst="rect">
            <a:avLst/>
          </a:prstGeom>
          <a:noFill/>
        </p:spPr>
        <p:txBody>
          <a:bodyPr wrap="square" lIns="0" rtlCol="0">
            <a:spAutoFit/>
          </a:bodyPr>
          <a:lstStyle/>
          <a:p>
            <a:r>
              <a:rPr lang="de-DE" sz="800" dirty="0">
                <a:latin typeface="Gilroy Bold" panose="00000800000000000000" pitchFamily="50" charset="0"/>
              </a:rPr>
              <a:t>Anmerkungen</a:t>
            </a:r>
          </a:p>
          <a:p>
            <a:r>
              <a:rPr lang="de-DE" sz="800" dirty="0">
                <a:latin typeface="Gilroy" panose="00000500000000000000" pitchFamily="50" charset="0"/>
              </a:rPr>
              <a:t>* Mit der “KI-Verordnung“ ist die Verordnung (EU) 2024/1689 der Europäischen Union.</a:t>
            </a:r>
          </a:p>
          <a:p>
            <a:r>
              <a:rPr lang="de-DE" sz="800" dirty="0">
                <a:latin typeface="Gilroy" panose="00000500000000000000" pitchFamily="50" charset="0"/>
              </a:rPr>
              <a:t>** Alle Art. ohne Gesetzesbezeichnung sind solche der KI-Verordnung.</a:t>
            </a:r>
          </a:p>
          <a:p>
            <a:r>
              <a:rPr lang="de-DE" sz="800" dirty="0">
                <a:latin typeface="Gilroy" panose="00000500000000000000" pitchFamily="50" charset="0"/>
              </a:rPr>
              <a:t>*** Die Bezeichnung „KI-Modell“ steht für „KI-Modell mit allgemeinem Verwendungszweck“.</a:t>
            </a:r>
          </a:p>
        </p:txBody>
      </p:sp>
      <p:sp>
        <p:nvSpPr>
          <p:cNvPr id="7" name="Rectangle 6">
            <a:extLst>
              <a:ext uri="{FF2B5EF4-FFF2-40B4-BE49-F238E27FC236}">
                <a16:creationId xmlns:a16="http://schemas.microsoft.com/office/drawing/2014/main" id="{C2EA932E-2394-4A6C-32E4-A6056389C13A}"/>
              </a:ext>
            </a:extLst>
          </p:cNvPr>
          <p:cNvSpPr/>
          <p:nvPr/>
        </p:nvSpPr>
        <p:spPr>
          <a:xfrm>
            <a:off x="147364" y="5756489"/>
            <a:ext cx="1064692" cy="143785"/>
          </a:xfrm>
          <a:prstGeom prst="rect">
            <a:avLst/>
          </a:prstGeom>
          <a:solidFill>
            <a:schemeClr val="bg1">
              <a:lumMod val="95000"/>
            </a:schemeClr>
          </a:solidFill>
          <a:ln w="19050">
            <a:solidFill>
              <a:srgbClr val="CA366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800" dirty="0" err="1">
                <a:solidFill>
                  <a:srgbClr val="013453"/>
                </a:solidFill>
                <a:latin typeface="Gilroy" panose="00000500000000000000" pitchFamily="50" charset="0"/>
                <a:ea typeface="Open Sans" panose="020B0606030504020204" pitchFamily="34" charset="0"/>
                <a:cs typeface="Open Sans" panose="020B0606030504020204" pitchFamily="34" charset="0"/>
              </a:rPr>
              <a:t>Stop</a:t>
            </a:r>
            <a:endParaRPr lang="de-DE" sz="1050" dirty="0">
              <a:solidFill>
                <a:srgbClr val="013453"/>
              </a:solidFill>
              <a:latin typeface="Gilroy Bold" panose="00000800000000000000" pitchFamily="50" charset="0"/>
              <a:ea typeface="Open Sans" panose="020B0606030504020204" pitchFamily="34" charset="0"/>
              <a:cs typeface="Open Sans" panose="020B0606030504020204" pitchFamily="34" charset="0"/>
            </a:endParaRPr>
          </a:p>
        </p:txBody>
      </p:sp>
      <p:sp>
        <p:nvSpPr>
          <p:cNvPr id="8" name="Rectangle 7">
            <a:extLst>
              <a:ext uri="{FF2B5EF4-FFF2-40B4-BE49-F238E27FC236}">
                <a16:creationId xmlns:a16="http://schemas.microsoft.com/office/drawing/2014/main" id="{EDF6A4C6-EFDF-3A4C-C765-5EDA93431AE5}"/>
              </a:ext>
            </a:extLst>
          </p:cNvPr>
          <p:cNvSpPr/>
          <p:nvPr/>
        </p:nvSpPr>
        <p:spPr>
          <a:xfrm>
            <a:off x="147364" y="6590390"/>
            <a:ext cx="1064692" cy="143785"/>
          </a:xfrm>
          <a:prstGeom prst="rect">
            <a:avLst/>
          </a:prstGeom>
          <a:solidFill>
            <a:schemeClr val="bg1">
              <a:lumMod val="95000"/>
            </a:schemeClr>
          </a:solidFill>
          <a:ln w="19050">
            <a:solidFill>
              <a:srgbClr val="38CC9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800" dirty="0">
                <a:solidFill>
                  <a:srgbClr val="013453"/>
                </a:solidFill>
                <a:latin typeface="Gilroy" panose="00000500000000000000" pitchFamily="50" charset="0"/>
                <a:ea typeface="Open Sans" panose="020B0606030504020204" pitchFamily="34" charset="0"/>
                <a:cs typeface="Open Sans" panose="020B0606030504020204" pitchFamily="34" charset="0"/>
              </a:rPr>
              <a:t>Abgeschlossen!</a:t>
            </a:r>
            <a:endParaRPr lang="de-DE" sz="1050" dirty="0">
              <a:solidFill>
                <a:srgbClr val="013453"/>
              </a:solidFill>
              <a:latin typeface="Gilroy Bold" panose="00000800000000000000" pitchFamily="50" charset="0"/>
              <a:ea typeface="Open Sans" panose="020B0606030504020204" pitchFamily="34" charset="0"/>
              <a:cs typeface="Open Sans" panose="020B0606030504020204" pitchFamily="34" charset="0"/>
            </a:endParaRPr>
          </a:p>
        </p:txBody>
      </p:sp>
      <p:sp>
        <p:nvSpPr>
          <p:cNvPr id="9" name="Rectangle 8">
            <a:extLst>
              <a:ext uri="{FF2B5EF4-FFF2-40B4-BE49-F238E27FC236}">
                <a16:creationId xmlns:a16="http://schemas.microsoft.com/office/drawing/2014/main" id="{F514B2E8-D6A9-737C-DA47-476FE64F42FB}"/>
              </a:ext>
            </a:extLst>
          </p:cNvPr>
          <p:cNvSpPr/>
          <p:nvPr/>
        </p:nvSpPr>
        <p:spPr>
          <a:xfrm>
            <a:off x="147364" y="6382894"/>
            <a:ext cx="1064692" cy="143785"/>
          </a:xfrm>
          <a:prstGeom prst="rect">
            <a:avLst/>
          </a:prstGeom>
          <a:solidFill>
            <a:schemeClr val="bg1">
              <a:lumMod val="95000"/>
            </a:schemeClr>
          </a:solidFill>
          <a:ln w="1905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800" dirty="0">
                <a:solidFill>
                  <a:srgbClr val="013453"/>
                </a:solidFill>
                <a:latin typeface="Gilroy" panose="00000500000000000000" pitchFamily="50" charset="0"/>
                <a:ea typeface="Open Sans" panose="020B0606030504020204" pitchFamily="34" charset="0"/>
                <a:cs typeface="Open Sans" panose="020B0606030504020204" pitchFamily="34" charset="0"/>
              </a:rPr>
              <a:t>Definierte Pflichten</a:t>
            </a:r>
            <a:endParaRPr lang="de-DE" sz="1050" dirty="0">
              <a:solidFill>
                <a:srgbClr val="013453"/>
              </a:solidFill>
              <a:latin typeface="Gilroy Bold" panose="00000800000000000000" pitchFamily="50" charset="0"/>
              <a:ea typeface="Open Sans" panose="020B0606030504020204" pitchFamily="34" charset="0"/>
              <a:cs typeface="Open Sans" panose="020B0606030504020204" pitchFamily="34" charset="0"/>
            </a:endParaRPr>
          </a:p>
        </p:txBody>
      </p:sp>
      <p:sp>
        <p:nvSpPr>
          <p:cNvPr id="11" name="Rectangle 10">
            <a:extLst>
              <a:ext uri="{FF2B5EF4-FFF2-40B4-BE49-F238E27FC236}">
                <a16:creationId xmlns:a16="http://schemas.microsoft.com/office/drawing/2014/main" id="{A9F3907B-3CEB-A9AA-B2ED-C6273250805B}"/>
              </a:ext>
            </a:extLst>
          </p:cNvPr>
          <p:cNvSpPr/>
          <p:nvPr/>
        </p:nvSpPr>
        <p:spPr>
          <a:xfrm>
            <a:off x="147364" y="6173110"/>
            <a:ext cx="1064692" cy="143785"/>
          </a:xfrm>
          <a:prstGeom prst="rect">
            <a:avLst/>
          </a:prstGeom>
          <a:solidFill>
            <a:schemeClr val="bg1">
              <a:lumMod val="95000"/>
            </a:schemeClr>
          </a:solidFill>
          <a:ln w="190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800" dirty="0">
                <a:solidFill>
                  <a:srgbClr val="013453"/>
                </a:solidFill>
                <a:latin typeface="Gilroy" panose="00000500000000000000" pitchFamily="50" charset="0"/>
                <a:ea typeface="Open Sans" panose="020B0606030504020204" pitchFamily="34" charset="0"/>
                <a:cs typeface="Open Sans" panose="020B0606030504020204" pitchFamily="34" charset="0"/>
              </a:rPr>
              <a:t>Definierte Pflichten</a:t>
            </a:r>
            <a:endParaRPr lang="de-DE" sz="1050" dirty="0">
              <a:solidFill>
                <a:srgbClr val="013453"/>
              </a:solidFill>
              <a:latin typeface="Gilroy Bold" panose="00000800000000000000" pitchFamily="50" charset="0"/>
              <a:ea typeface="Open Sans" panose="020B0606030504020204" pitchFamily="34" charset="0"/>
              <a:cs typeface="Open Sans" panose="020B0606030504020204" pitchFamily="34" charset="0"/>
            </a:endParaRPr>
          </a:p>
        </p:txBody>
      </p:sp>
      <p:sp>
        <p:nvSpPr>
          <p:cNvPr id="12" name="Rectangle 11">
            <a:extLst>
              <a:ext uri="{FF2B5EF4-FFF2-40B4-BE49-F238E27FC236}">
                <a16:creationId xmlns:a16="http://schemas.microsoft.com/office/drawing/2014/main" id="{C8C8DBC5-C15A-B549-EB8D-96432D510C0B}"/>
              </a:ext>
            </a:extLst>
          </p:cNvPr>
          <p:cNvSpPr/>
          <p:nvPr/>
        </p:nvSpPr>
        <p:spPr>
          <a:xfrm>
            <a:off x="147364" y="5963326"/>
            <a:ext cx="1064692" cy="143785"/>
          </a:xfrm>
          <a:prstGeom prst="rect">
            <a:avLst/>
          </a:prstGeom>
          <a:solidFill>
            <a:schemeClr val="bg1">
              <a:lumMod val="95000"/>
            </a:schemeClr>
          </a:solidFill>
          <a:ln w="19050">
            <a:solidFill>
              <a:srgbClr val="01345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800" dirty="0">
                <a:solidFill>
                  <a:srgbClr val="013453"/>
                </a:solidFill>
                <a:latin typeface="Gilroy" panose="00000500000000000000" pitchFamily="50" charset="0"/>
                <a:ea typeface="Open Sans" panose="020B0606030504020204" pitchFamily="34" charset="0"/>
                <a:cs typeface="Open Sans" panose="020B0606030504020204" pitchFamily="34" charset="0"/>
              </a:rPr>
              <a:t>Allg. Pflichten</a:t>
            </a:r>
            <a:endParaRPr lang="de-DE" sz="1050" dirty="0">
              <a:solidFill>
                <a:srgbClr val="013453"/>
              </a:solidFill>
              <a:latin typeface="Gilroy Bold" panose="00000800000000000000" pitchFamily="50" charset="0"/>
              <a:ea typeface="Open Sans" panose="020B0606030504020204" pitchFamily="34" charset="0"/>
              <a:cs typeface="Open Sans" panose="020B0606030504020204" pitchFamily="34" charset="0"/>
            </a:endParaRPr>
          </a:p>
        </p:txBody>
      </p:sp>
      <p:sp>
        <p:nvSpPr>
          <p:cNvPr id="16" name="TextBox 15">
            <a:extLst>
              <a:ext uri="{FF2B5EF4-FFF2-40B4-BE49-F238E27FC236}">
                <a16:creationId xmlns:a16="http://schemas.microsoft.com/office/drawing/2014/main" id="{675DEFBD-28DB-15C6-D1E0-122DCBF8FE42}"/>
              </a:ext>
            </a:extLst>
          </p:cNvPr>
          <p:cNvSpPr txBox="1"/>
          <p:nvPr/>
        </p:nvSpPr>
        <p:spPr>
          <a:xfrm>
            <a:off x="20700" y="4182450"/>
            <a:ext cx="1545616" cy="646331"/>
          </a:xfrm>
          <a:prstGeom prst="rect">
            <a:avLst/>
          </a:prstGeom>
          <a:noFill/>
        </p:spPr>
        <p:txBody>
          <a:bodyPr wrap="none" rtlCol="0">
            <a:spAutoFit/>
          </a:bodyPr>
          <a:lstStyle/>
          <a:p>
            <a:pPr algn="ctr"/>
            <a:r>
              <a:rPr lang="de-DE" dirty="0">
                <a:latin typeface="Gilroy Bold" panose="00000800000000000000" pitchFamily="50" charset="0"/>
              </a:rPr>
              <a:t>S: KI-System</a:t>
            </a:r>
          </a:p>
          <a:p>
            <a:pPr algn="ctr"/>
            <a:r>
              <a:rPr lang="de-DE" dirty="0">
                <a:latin typeface="Gilroy Bold" panose="00000800000000000000" pitchFamily="50" charset="0"/>
              </a:rPr>
              <a:t>M: KI-Modell</a:t>
            </a:r>
          </a:p>
        </p:txBody>
      </p:sp>
      <p:sp>
        <p:nvSpPr>
          <p:cNvPr id="18" name="TextBox 38">
            <a:extLst>
              <a:ext uri="{FF2B5EF4-FFF2-40B4-BE49-F238E27FC236}">
                <a16:creationId xmlns:a16="http://schemas.microsoft.com/office/drawing/2014/main" id="{F1A581BA-40F2-9054-F07F-A09DE3886EB5}"/>
              </a:ext>
            </a:extLst>
          </p:cNvPr>
          <p:cNvSpPr txBox="1"/>
          <p:nvPr/>
        </p:nvSpPr>
        <p:spPr>
          <a:xfrm>
            <a:off x="147364" y="5545141"/>
            <a:ext cx="1064692" cy="215444"/>
          </a:xfrm>
          <a:prstGeom prst="rect">
            <a:avLst/>
          </a:prstGeom>
          <a:noFill/>
        </p:spPr>
        <p:txBody>
          <a:bodyPr wrap="square" lIns="0" rtlCol="0">
            <a:spAutoFit/>
          </a:bodyPr>
          <a:lstStyle/>
          <a:p>
            <a:r>
              <a:rPr lang="de-DE" sz="800" dirty="0">
                <a:latin typeface="Gilroy Bold" panose="00000800000000000000" pitchFamily="50" charset="0"/>
              </a:rPr>
              <a:t>Legende</a:t>
            </a:r>
          </a:p>
        </p:txBody>
      </p:sp>
    </p:spTree>
    <p:extLst>
      <p:ext uri="{BB962C8B-B14F-4D97-AF65-F5344CB8AC3E}">
        <p14:creationId xmlns:p14="http://schemas.microsoft.com/office/powerpoint/2010/main" val="279345310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8B4AE74-9C57-671F-BD0D-BC7FE2CC77A4}"/>
            </a:ext>
          </a:extLst>
        </p:cNvPr>
        <p:cNvGrpSpPr/>
        <p:nvPr/>
      </p:nvGrpSpPr>
      <p:grpSpPr>
        <a:xfrm>
          <a:off x="0" y="0"/>
          <a:ext cx="0" cy="0"/>
          <a:chOff x="0" y="0"/>
          <a:chExt cx="0" cy="0"/>
        </a:xfrm>
      </p:grpSpPr>
      <p:pic>
        <p:nvPicPr>
          <p:cNvPr id="2" name="Picture 1">
            <a:extLst>
              <a:ext uri="{FF2B5EF4-FFF2-40B4-BE49-F238E27FC236}">
                <a16:creationId xmlns:a16="http://schemas.microsoft.com/office/drawing/2014/main" id="{F383CF36-1645-86D9-196D-06BF6DEE6C64}"/>
              </a:ext>
            </a:extLst>
          </p:cNvPr>
          <p:cNvPicPr>
            <a:picLocks noChangeAspect="1"/>
          </p:cNvPicPr>
          <p:nvPr/>
        </p:nvPicPr>
        <p:blipFill>
          <a:blip r:embed="rId3"/>
          <a:stretch>
            <a:fillRect/>
          </a:stretch>
        </p:blipFill>
        <p:spPr>
          <a:xfrm>
            <a:off x="9579094" y="1690303"/>
            <a:ext cx="2401863" cy="4922867"/>
          </a:xfrm>
          <a:prstGeom prst="rect">
            <a:avLst/>
          </a:prstGeom>
        </p:spPr>
      </p:pic>
      <p:sp>
        <p:nvSpPr>
          <p:cNvPr id="73" name="Title 1">
            <a:extLst>
              <a:ext uri="{FF2B5EF4-FFF2-40B4-BE49-F238E27FC236}">
                <a16:creationId xmlns:a16="http://schemas.microsoft.com/office/drawing/2014/main" id="{783673AC-62BF-7EA9-4893-0F2597DE8107}"/>
              </a:ext>
            </a:extLst>
          </p:cNvPr>
          <p:cNvSpPr txBox="1">
            <a:spLocks/>
          </p:cNvSpPr>
          <p:nvPr/>
        </p:nvSpPr>
        <p:spPr>
          <a:xfrm>
            <a:off x="299068" y="413614"/>
            <a:ext cx="10688452" cy="787400"/>
          </a:xfrm>
          <a:prstGeom prst="rect">
            <a:avLst/>
          </a:prstGeom>
        </p:spPr>
        <p:txBody>
          <a:bodyPr vert="horz" lIns="91440" tIns="45720" rIns="91440" bIns="45720" rtlCol="0" anchor="ctr">
            <a:normAutofit/>
          </a:bodyPr>
          <a:lstStyle>
            <a:lvl1pPr algn="l" defTabSz="914400" rtl="0" eaLnBrk="1" latinLnBrk="0" hangingPunct="1">
              <a:lnSpc>
                <a:spcPct val="100000"/>
              </a:lnSpc>
              <a:spcBef>
                <a:spcPct val="0"/>
              </a:spcBef>
              <a:buNone/>
              <a:defRPr sz="3300" kern="1200">
                <a:solidFill>
                  <a:schemeClr val="tx1"/>
                </a:solidFill>
                <a:latin typeface="Gilroy Bold" panose="00000800000000000000" pitchFamily="50" charset="0"/>
                <a:ea typeface="Gilroy Heavy Italic" panose="00000A00000000000000" pitchFamily="50" charset="0"/>
                <a:cs typeface="+mj-cs"/>
              </a:defRPr>
            </a:lvl1pPr>
          </a:lstStyle>
          <a:p>
            <a:r>
              <a:rPr lang="de-DE" sz="2800" dirty="0">
                <a:solidFill>
                  <a:srgbClr val="013453"/>
                </a:solidFill>
                <a:cs typeface="Arial" panose="020B0604020202020204" pitchFamily="34" charset="0"/>
              </a:rPr>
              <a:t>Birgt das KI-Modell ein systemisches Risiko? </a:t>
            </a:r>
            <a:endParaRPr lang="de-DE" sz="2800" dirty="0">
              <a:solidFill>
                <a:srgbClr val="013453"/>
              </a:solidFill>
              <a:latin typeface="Gilroy" panose="00000500000000000000" pitchFamily="50" charset="0"/>
              <a:cs typeface="Arial" panose="020B0604020202020204" pitchFamily="34" charset="0"/>
            </a:endParaRPr>
          </a:p>
        </p:txBody>
      </p:sp>
      <p:sp>
        <p:nvSpPr>
          <p:cNvPr id="82" name="Rectangle 32">
            <a:extLst>
              <a:ext uri="{FF2B5EF4-FFF2-40B4-BE49-F238E27FC236}">
                <a16:creationId xmlns:a16="http://schemas.microsoft.com/office/drawing/2014/main" id="{1AA7F6C2-B605-FACB-9171-3BC72B47EA2F}"/>
              </a:ext>
            </a:extLst>
          </p:cNvPr>
          <p:cNvSpPr/>
          <p:nvPr/>
        </p:nvSpPr>
        <p:spPr>
          <a:xfrm>
            <a:off x="610889" y="2703020"/>
            <a:ext cx="4602558" cy="415685"/>
          </a:xfrm>
          <a:prstGeom prst="rect">
            <a:avLst/>
          </a:prstGeom>
          <a:solidFill>
            <a:srgbClr val="38CC9E"/>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400" dirty="0">
                <a:solidFill>
                  <a:srgbClr val="013453"/>
                </a:solidFill>
                <a:latin typeface="Gilroy Bold" panose="00000800000000000000" pitchFamily="50" charset="0"/>
                <a:ea typeface="Open Sans" panose="020B0606030504020204" pitchFamily="34" charset="0"/>
                <a:cs typeface="Open Sans" panose="020B0606030504020204" pitchFamily="34" charset="0"/>
              </a:rPr>
              <a:t>Fähigkeiten mit hohem Wirkungsgrad</a:t>
            </a:r>
          </a:p>
        </p:txBody>
      </p:sp>
      <p:sp>
        <p:nvSpPr>
          <p:cNvPr id="92" name="TextBox 91">
            <a:extLst>
              <a:ext uri="{FF2B5EF4-FFF2-40B4-BE49-F238E27FC236}">
                <a16:creationId xmlns:a16="http://schemas.microsoft.com/office/drawing/2014/main" id="{AD3F8728-21C2-2903-2B1A-233B26EFC6A4}"/>
              </a:ext>
            </a:extLst>
          </p:cNvPr>
          <p:cNvSpPr txBox="1"/>
          <p:nvPr/>
        </p:nvSpPr>
        <p:spPr>
          <a:xfrm>
            <a:off x="471921" y="1412660"/>
            <a:ext cx="5887804" cy="523220"/>
          </a:xfrm>
          <a:prstGeom prst="rect">
            <a:avLst/>
          </a:prstGeom>
          <a:noFill/>
        </p:spPr>
        <p:txBody>
          <a:bodyPr wrap="square">
            <a:spAutoFit/>
          </a:bodyPr>
          <a:lstStyle/>
          <a:p>
            <a:r>
              <a:rPr lang="de-DE" sz="1400" dirty="0">
                <a:solidFill>
                  <a:srgbClr val="013453"/>
                </a:solidFill>
                <a:latin typeface="Gilroy" panose="00000500000000000000" pitchFamily="50" charset="0"/>
              </a:rPr>
              <a:t>Gem. Art. 51 birgt das KI-Modell mit allgemeinem Verwendungszweck ein systemisches Risiko, wenn folgende Bedingungen erfüllt sind:</a:t>
            </a:r>
          </a:p>
        </p:txBody>
      </p:sp>
      <p:sp>
        <p:nvSpPr>
          <p:cNvPr id="94" name="Rectangle 32">
            <a:extLst>
              <a:ext uri="{FF2B5EF4-FFF2-40B4-BE49-F238E27FC236}">
                <a16:creationId xmlns:a16="http://schemas.microsoft.com/office/drawing/2014/main" id="{BA2EB9EF-F35A-D6BB-EE00-7091E13FDE6F}"/>
              </a:ext>
            </a:extLst>
          </p:cNvPr>
          <p:cNvSpPr/>
          <p:nvPr/>
        </p:nvSpPr>
        <p:spPr>
          <a:xfrm>
            <a:off x="610889" y="3115591"/>
            <a:ext cx="4602560" cy="970408"/>
          </a:xfrm>
          <a:prstGeom prst="rect">
            <a:avLst/>
          </a:prstGeom>
          <a:solidFill>
            <a:schemeClr val="bg1">
              <a:lumMod val="9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sz="1200" dirty="0">
                <a:solidFill>
                  <a:srgbClr val="013453"/>
                </a:solidFill>
                <a:latin typeface="Gilroy" panose="00000500000000000000" pitchFamily="50" charset="0"/>
                <a:ea typeface="Open Sans" panose="020B0606030504020204" pitchFamily="34" charset="0"/>
                <a:cs typeface="Open Sans" panose="020B0606030504020204" pitchFamily="34" charset="0"/>
              </a:rPr>
              <a:t>Das Modell verfügt über Fähigkeiten mit hohem Wirkungsgrad, die mithilfe geeigneter technischer Instrumente und Methoden, einschließlich Indikatoren und Benchmarks, bewertet werden.</a:t>
            </a:r>
          </a:p>
        </p:txBody>
      </p:sp>
      <p:sp>
        <p:nvSpPr>
          <p:cNvPr id="95" name="Rectangle 32">
            <a:extLst>
              <a:ext uri="{FF2B5EF4-FFF2-40B4-BE49-F238E27FC236}">
                <a16:creationId xmlns:a16="http://schemas.microsoft.com/office/drawing/2014/main" id="{7AA2CA7D-B681-9F50-A89E-6FEBB409EED6}"/>
              </a:ext>
            </a:extLst>
          </p:cNvPr>
          <p:cNvSpPr/>
          <p:nvPr/>
        </p:nvSpPr>
        <p:spPr>
          <a:xfrm>
            <a:off x="607830" y="4647796"/>
            <a:ext cx="4602557" cy="1312479"/>
          </a:xfrm>
          <a:prstGeom prst="rect">
            <a:avLst/>
          </a:prstGeom>
          <a:solidFill>
            <a:schemeClr val="bg1">
              <a:lumMod val="9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sz="1200" dirty="0">
                <a:solidFill>
                  <a:srgbClr val="013453"/>
                </a:solidFill>
                <a:latin typeface="Gilroy" panose="00000500000000000000" pitchFamily="50" charset="0"/>
                <a:ea typeface="Open Sans" panose="020B0606030504020204" pitchFamily="34" charset="0"/>
                <a:cs typeface="Open Sans" panose="020B0606030504020204" pitchFamily="34" charset="0"/>
              </a:rPr>
              <a:t>Die Europäische Kommission trifft eine Entscheidung, der zufolge das Modell über Fähigkeiten/ eine Wirkung enspr. lit. a) verfügt. Diese Entscheidung erfolgt von Amts wegen unter Berücksichtigung der Kriterien gem. Anhang XIII oder aufgrund einer qualifizierten Warnung des wissenschaftlichen Gremiums.</a:t>
            </a:r>
          </a:p>
        </p:txBody>
      </p:sp>
      <p:sp>
        <p:nvSpPr>
          <p:cNvPr id="150" name="Rectangle 149">
            <a:extLst>
              <a:ext uri="{FF2B5EF4-FFF2-40B4-BE49-F238E27FC236}">
                <a16:creationId xmlns:a16="http://schemas.microsoft.com/office/drawing/2014/main" id="{5D7E24FB-3086-DE42-8B3C-A20684DCA787}"/>
              </a:ext>
            </a:extLst>
          </p:cNvPr>
          <p:cNvSpPr/>
          <p:nvPr/>
        </p:nvSpPr>
        <p:spPr>
          <a:xfrm>
            <a:off x="9549360" y="6273799"/>
            <a:ext cx="2461330" cy="458609"/>
          </a:xfrm>
          <a:prstGeom prst="rect">
            <a:avLst/>
          </a:prstGeom>
          <a:solidFill>
            <a:schemeClr val="bg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400" dirty="0">
              <a:solidFill>
                <a:srgbClr val="013453"/>
              </a:solidFill>
              <a:latin typeface="Gilroy" panose="00000500000000000000" pitchFamily="50" charset="0"/>
              <a:ea typeface="Open Sans" panose="020B0606030504020204" pitchFamily="34" charset="0"/>
              <a:cs typeface="Open Sans" panose="020B0606030504020204" pitchFamily="34" charset="0"/>
            </a:endParaRPr>
          </a:p>
        </p:txBody>
      </p:sp>
      <p:sp>
        <p:nvSpPr>
          <p:cNvPr id="151" name="Rectangle 150">
            <a:extLst>
              <a:ext uri="{FF2B5EF4-FFF2-40B4-BE49-F238E27FC236}">
                <a16:creationId xmlns:a16="http://schemas.microsoft.com/office/drawing/2014/main" id="{62369CD4-2EA6-EAC1-3AE4-D8DFD3A04511}"/>
              </a:ext>
            </a:extLst>
          </p:cNvPr>
          <p:cNvSpPr/>
          <p:nvPr/>
        </p:nvSpPr>
        <p:spPr>
          <a:xfrm>
            <a:off x="9549360" y="1412660"/>
            <a:ext cx="2461330" cy="4499674"/>
          </a:xfrm>
          <a:prstGeom prst="rect">
            <a:avLst/>
          </a:prstGeom>
          <a:solidFill>
            <a:schemeClr val="bg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400" dirty="0">
              <a:solidFill>
                <a:srgbClr val="013453"/>
              </a:solidFill>
              <a:latin typeface="Gilroy" panose="00000500000000000000" pitchFamily="50" charset="0"/>
              <a:ea typeface="Open Sans" panose="020B0606030504020204" pitchFamily="34" charset="0"/>
              <a:cs typeface="Open Sans" panose="020B0606030504020204" pitchFamily="34" charset="0"/>
            </a:endParaRPr>
          </a:p>
        </p:txBody>
      </p:sp>
      <p:sp>
        <p:nvSpPr>
          <p:cNvPr id="168" name="Arrow: Pentagon 167">
            <a:extLst>
              <a:ext uri="{FF2B5EF4-FFF2-40B4-BE49-F238E27FC236}">
                <a16:creationId xmlns:a16="http://schemas.microsoft.com/office/drawing/2014/main" id="{6F8E5B42-C5EB-8DC1-FC4D-ADA397896D88}"/>
              </a:ext>
            </a:extLst>
          </p:cNvPr>
          <p:cNvSpPr/>
          <p:nvPr/>
        </p:nvSpPr>
        <p:spPr>
          <a:xfrm>
            <a:off x="9520898" y="5889520"/>
            <a:ext cx="2302610" cy="364279"/>
          </a:xfrm>
          <a:custGeom>
            <a:avLst/>
            <a:gdLst>
              <a:gd name="connsiteX0" fmla="*/ 0 w 2302610"/>
              <a:gd name="connsiteY0" fmla="*/ 0 h 364279"/>
              <a:gd name="connsiteX1" fmla="*/ 552626 w 2302610"/>
              <a:gd name="connsiteY1" fmla="*/ 0 h 364279"/>
              <a:gd name="connsiteX2" fmla="*/ 1128279 w 2302610"/>
              <a:gd name="connsiteY2" fmla="*/ 0 h 364279"/>
              <a:gd name="connsiteX3" fmla="*/ 1680905 w 2302610"/>
              <a:gd name="connsiteY3" fmla="*/ 0 h 364279"/>
              <a:gd name="connsiteX4" fmla="*/ 2302610 w 2302610"/>
              <a:gd name="connsiteY4" fmla="*/ 0 h 364279"/>
              <a:gd name="connsiteX5" fmla="*/ 2302610 w 2302610"/>
              <a:gd name="connsiteY5" fmla="*/ 182140 h 364279"/>
              <a:gd name="connsiteX6" fmla="*/ 2302610 w 2302610"/>
              <a:gd name="connsiteY6" fmla="*/ 364279 h 364279"/>
              <a:gd name="connsiteX7" fmla="*/ 1796036 w 2302610"/>
              <a:gd name="connsiteY7" fmla="*/ 364279 h 364279"/>
              <a:gd name="connsiteX8" fmla="*/ 1289462 w 2302610"/>
              <a:gd name="connsiteY8" fmla="*/ 364279 h 364279"/>
              <a:gd name="connsiteX9" fmla="*/ 713809 w 2302610"/>
              <a:gd name="connsiteY9" fmla="*/ 364279 h 364279"/>
              <a:gd name="connsiteX10" fmla="*/ 0 w 2302610"/>
              <a:gd name="connsiteY10" fmla="*/ 364279 h 364279"/>
              <a:gd name="connsiteX11" fmla="*/ 0 w 2302610"/>
              <a:gd name="connsiteY11" fmla="*/ 0 h 3642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302610" h="364279" extrusionOk="0">
                <a:moveTo>
                  <a:pt x="0" y="0"/>
                </a:moveTo>
                <a:cubicBezTo>
                  <a:pt x="127410" y="10520"/>
                  <a:pt x="437393" y="24412"/>
                  <a:pt x="552626" y="0"/>
                </a:cubicBezTo>
                <a:cubicBezTo>
                  <a:pt x="667859" y="-24412"/>
                  <a:pt x="981534" y="-26871"/>
                  <a:pt x="1128279" y="0"/>
                </a:cubicBezTo>
                <a:cubicBezTo>
                  <a:pt x="1275024" y="26871"/>
                  <a:pt x="1434853" y="10229"/>
                  <a:pt x="1680905" y="0"/>
                </a:cubicBezTo>
                <a:cubicBezTo>
                  <a:pt x="1926957" y="-10229"/>
                  <a:pt x="2114355" y="541"/>
                  <a:pt x="2302610" y="0"/>
                </a:cubicBezTo>
                <a:cubicBezTo>
                  <a:pt x="2307649" y="84449"/>
                  <a:pt x="2303478" y="104994"/>
                  <a:pt x="2302610" y="182140"/>
                </a:cubicBezTo>
                <a:cubicBezTo>
                  <a:pt x="2296430" y="242108"/>
                  <a:pt x="2301910" y="301996"/>
                  <a:pt x="2302610" y="364279"/>
                </a:cubicBezTo>
                <a:cubicBezTo>
                  <a:pt x="2059908" y="358580"/>
                  <a:pt x="1922667" y="347164"/>
                  <a:pt x="1796036" y="364279"/>
                </a:cubicBezTo>
                <a:cubicBezTo>
                  <a:pt x="1669405" y="381394"/>
                  <a:pt x="1449345" y="389210"/>
                  <a:pt x="1289462" y="364279"/>
                </a:cubicBezTo>
                <a:cubicBezTo>
                  <a:pt x="1129579" y="339348"/>
                  <a:pt x="924594" y="386825"/>
                  <a:pt x="713809" y="364279"/>
                </a:cubicBezTo>
                <a:cubicBezTo>
                  <a:pt x="503024" y="341733"/>
                  <a:pt x="309052" y="332385"/>
                  <a:pt x="0" y="364279"/>
                </a:cubicBezTo>
                <a:cubicBezTo>
                  <a:pt x="2827" y="191784"/>
                  <a:pt x="8948" y="78933"/>
                  <a:pt x="0" y="0"/>
                </a:cubicBezTo>
                <a:close/>
              </a:path>
            </a:pathLst>
          </a:custGeom>
          <a:noFill/>
          <a:ln w="38100">
            <a:gradFill>
              <a:gsLst>
                <a:gs pos="0">
                  <a:srgbClr val="48BBD0"/>
                </a:gs>
                <a:gs pos="100000">
                  <a:srgbClr val="36C781"/>
                </a:gs>
              </a:gsLst>
              <a:lin ang="3600000" scaled="0"/>
            </a:gradFill>
            <a:extLst>
              <a:ext uri="{C807C97D-BFC1-408E-A445-0C87EB9F89A2}">
                <ask:lineSketchStyleProps xmlns:ask="http://schemas.microsoft.com/office/drawing/2018/sketchyshapes" sd="373046480">
                  <a:prstGeom prst="homePlate">
                    <a:avLst>
                      <a:gd name="adj" fmla="val 0"/>
                    </a:avLst>
                  </a:prstGeom>
                  <ask:type>
                    <ask:lineSketchFreehand/>
                  </ask:type>
                </ask:lineSketchStyleProps>
              </a:ext>
            </a:extLs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b="1" dirty="0">
              <a:solidFill>
                <a:schemeClr val="bg1"/>
              </a:solidFill>
              <a:latin typeface="Gilroy Bold" panose="00000800000000000000" pitchFamily="50" charset="0"/>
              <a:cs typeface="Poppins" panose="00000500000000000000" pitchFamily="2" charset="0"/>
            </a:endParaRPr>
          </a:p>
        </p:txBody>
      </p:sp>
      <p:sp>
        <p:nvSpPr>
          <p:cNvPr id="3" name="Textfeld 2">
            <a:extLst>
              <a:ext uri="{FF2B5EF4-FFF2-40B4-BE49-F238E27FC236}">
                <a16:creationId xmlns:a16="http://schemas.microsoft.com/office/drawing/2014/main" id="{D32EAEA4-ED7B-9D37-CBAE-D857D7C7443E}"/>
              </a:ext>
            </a:extLst>
          </p:cNvPr>
          <p:cNvSpPr txBox="1"/>
          <p:nvPr/>
        </p:nvSpPr>
        <p:spPr>
          <a:xfrm>
            <a:off x="592279" y="2269903"/>
            <a:ext cx="4485523" cy="307777"/>
          </a:xfrm>
          <a:prstGeom prst="rect">
            <a:avLst/>
          </a:prstGeom>
          <a:noFill/>
        </p:spPr>
        <p:txBody>
          <a:bodyPr wrap="none" lIns="0" rtlCol="0">
            <a:spAutoFit/>
          </a:bodyPr>
          <a:lstStyle/>
          <a:p>
            <a:pPr algn="ctr"/>
            <a:r>
              <a:rPr lang="de-DE" sz="1400" dirty="0">
                <a:solidFill>
                  <a:srgbClr val="013453"/>
                </a:solidFill>
                <a:latin typeface="Gilroy" panose="00000500000000000000" pitchFamily="50" charset="0"/>
              </a:rPr>
              <a:t>Fallgruppen „Systemisches Risiko“ gem. Art. 51 Abs. 1:</a:t>
            </a:r>
          </a:p>
        </p:txBody>
      </p:sp>
      <p:sp>
        <p:nvSpPr>
          <p:cNvPr id="4" name="Rectangle 32">
            <a:extLst>
              <a:ext uri="{FF2B5EF4-FFF2-40B4-BE49-F238E27FC236}">
                <a16:creationId xmlns:a16="http://schemas.microsoft.com/office/drawing/2014/main" id="{01B414E5-B83B-0EB4-491E-D1949DD06305}"/>
              </a:ext>
            </a:extLst>
          </p:cNvPr>
          <p:cNvSpPr/>
          <p:nvPr/>
        </p:nvSpPr>
        <p:spPr>
          <a:xfrm>
            <a:off x="4878398" y="2694914"/>
            <a:ext cx="331840" cy="415684"/>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de-DE" sz="1400" dirty="0">
                <a:solidFill>
                  <a:srgbClr val="013453"/>
                </a:solidFill>
                <a:latin typeface="Gilroy Bold" panose="00000800000000000000" pitchFamily="50" charset="0"/>
                <a:ea typeface="Open Sans" panose="020B0606030504020204" pitchFamily="34" charset="0"/>
                <a:cs typeface="Open Sans" panose="020B0606030504020204" pitchFamily="34" charset="0"/>
              </a:rPr>
              <a:t>a)</a:t>
            </a:r>
          </a:p>
        </p:txBody>
      </p:sp>
      <p:sp>
        <p:nvSpPr>
          <p:cNvPr id="5" name="Rectangle 32">
            <a:extLst>
              <a:ext uri="{FF2B5EF4-FFF2-40B4-BE49-F238E27FC236}">
                <a16:creationId xmlns:a16="http://schemas.microsoft.com/office/drawing/2014/main" id="{B2154733-1FE3-318B-F0B5-7B902FEB2640}"/>
              </a:ext>
            </a:extLst>
          </p:cNvPr>
          <p:cNvSpPr/>
          <p:nvPr/>
        </p:nvSpPr>
        <p:spPr>
          <a:xfrm>
            <a:off x="610888" y="4227118"/>
            <a:ext cx="4602558" cy="415685"/>
          </a:xfrm>
          <a:prstGeom prst="rect">
            <a:avLst/>
          </a:prstGeom>
          <a:solidFill>
            <a:srgbClr val="38CC9E"/>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400" dirty="0">
                <a:solidFill>
                  <a:srgbClr val="013453"/>
                </a:solidFill>
                <a:latin typeface="Gilroy Bold" panose="00000800000000000000" pitchFamily="50" charset="0"/>
                <a:ea typeface="Open Sans" panose="020B0606030504020204" pitchFamily="34" charset="0"/>
                <a:cs typeface="Open Sans" panose="020B0606030504020204" pitchFamily="34" charset="0"/>
              </a:rPr>
              <a:t>Entscheidung der Kommission</a:t>
            </a:r>
          </a:p>
        </p:txBody>
      </p:sp>
      <p:sp>
        <p:nvSpPr>
          <p:cNvPr id="6" name="Rectangle 32">
            <a:extLst>
              <a:ext uri="{FF2B5EF4-FFF2-40B4-BE49-F238E27FC236}">
                <a16:creationId xmlns:a16="http://schemas.microsoft.com/office/drawing/2014/main" id="{0C4C7504-C056-F086-3730-E4F0CF83FCE5}"/>
              </a:ext>
            </a:extLst>
          </p:cNvPr>
          <p:cNvSpPr/>
          <p:nvPr/>
        </p:nvSpPr>
        <p:spPr>
          <a:xfrm>
            <a:off x="4878398" y="4225299"/>
            <a:ext cx="331840" cy="415685"/>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de-DE" sz="1400" dirty="0">
                <a:solidFill>
                  <a:srgbClr val="013453"/>
                </a:solidFill>
                <a:latin typeface="Gilroy Bold" panose="00000800000000000000" pitchFamily="50" charset="0"/>
                <a:ea typeface="Open Sans" panose="020B0606030504020204" pitchFamily="34" charset="0"/>
                <a:cs typeface="Open Sans" panose="020B0606030504020204" pitchFamily="34" charset="0"/>
              </a:rPr>
              <a:t>b)</a:t>
            </a:r>
          </a:p>
        </p:txBody>
      </p:sp>
      <p:grpSp>
        <p:nvGrpSpPr>
          <p:cNvPr id="11" name="Gruppieren 10">
            <a:extLst>
              <a:ext uri="{FF2B5EF4-FFF2-40B4-BE49-F238E27FC236}">
                <a16:creationId xmlns:a16="http://schemas.microsoft.com/office/drawing/2014/main" id="{1BA8C106-6633-5A60-1AB2-FD4FF8343C29}"/>
              </a:ext>
            </a:extLst>
          </p:cNvPr>
          <p:cNvGrpSpPr/>
          <p:nvPr/>
        </p:nvGrpSpPr>
        <p:grpSpPr>
          <a:xfrm>
            <a:off x="5126986" y="3239978"/>
            <a:ext cx="4477943" cy="733118"/>
            <a:chOff x="5118201" y="3118703"/>
            <a:chExt cx="3164842" cy="1026071"/>
          </a:xfrm>
        </p:grpSpPr>
        <p:sp>
          <p:nvSpPr>
            <p:cNvPr id="96" name="Rectangle 32">
              <a:extLst>
                <a:ext uri="{FF2B5EF4-FFF2-40B4-BE49-F238E27FC236}">
                  <a16:creationId xmlns:a16="http://schemas.microsoft.com/office/drawing/2014/main" id="{2178AC42-9DFD-3FC5-4EDC-239887D82703}"/>
                </a:ext>
              </a:extLst>
            </p:cNvPr>
            <p:cNvSpPr/>
            <p:nvPr/>
          </p:nvSpPr>
          <p:spPr>
            <a:xfrm>
              <a:off x="5360098" y="3118705"/>
              <a:ext cx="2922945" cy="1026069"/>
            </a:xfrm>
            <a:prstGeom prst="rect">
              <a:avLst/>
            </a:prstGeom>
            <a:solidFill>
              <a:schemeClr val="bg1">
                <a:lumMod val="9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sz="1200" dirty="0">
                  <a:solidFill>
                    <a:srgbClr val="013453"/>
                  </a:solidFill>
                  <a:latin typeface="Gilroy Bold" panose="00000800000000000000" pitchFamily="50" charset="0"/>
                  <a:ea typeface="Open Sans" panose="020B0606030504020204" pitchFamily="34" charset="0"/>
                  <a:cs typeface="Open Sans" panose="020B0606030504020204" pitchFamily="34" charset="0"/>
                </a:rPr>
                <a:t>Liegt vor wenn </a:t>
              </a:r>
              <a:r>
                <a:rPr lang="de-DE" sz="1200" dirty="0">
                  <a:solidFill>
                    <a:srgbClr val="013453"/>
                  </a:solidFill>
                  <a:latin typeface="Gilroy" panose="00000500000000000000" pitchFamily="50" charset="0"/>
                  <a:ea typeface="Open Sans" panose="020B0606030504020204" pitchFamily="34" charset="0"/>
                  <a:cs typeface="Open Sans" panose="020B0606030504020204" pitchFamily="34" charset="0"/>
                </a:rPr>
                <a:t>die kumulierte Menge der für sein Training verwendeten Berechnungen, gemessen in Gleitkommaoperationen, mehr als 10^25 beträgt.</a:t>
              </a:r>
            </a:p>
          </p:txBody>
        </p:sp>
        <p:sp>
          <p:nvSpPr>
            <p:cNvPr id="8" name="Dreieck 7">
              <a:extLst>
                <a:ext uri="{FF2B5EF4-FFF2-40B4-BE49-F238E27FC236}">
                  <a16:creationId xmlns:a16="http://schemas.microsoft.com/office/drawing/2014/main" id="{4FFC2B37-81BC-2398-5AE4-29B2E187BC5F}"/>
                </a:ext>
              </a:extLst>
            </p:cNvPr>
            <p:cNvSpPr/>
            <p:nvPr/>
          </p:nvSpPr>
          <p:spPr>
            <a:xfrm rot="16200000">
              <a:off x="4726176" y="3510728"/>
              <a:ext cx="1026069" cy="242019"/>
            </a:xfrm>
            <a:prstGeom prst="triangle">
              <a:avLst/>
            </a:prstGeom>
            <a:solidFill>
              <a:srgbClr val="38CC9E"/>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400" dirty="0">
                <a:solidFill>
                  <a:srgbClr val="013453"/>
                </a:solidFill>
                <a:latin typeface="Gilroy" panose="00000500000000000000" pitchFamily="50" charset="0"/>
                <a:ea typeface="Open Sans" panose="020B0606030504020204" pitchFamily="34" charset="0"/>
                <a:cs typeface="Open Sans" panose="020B0606030504020204" pitchFamily="34" charset="0"/>
              </a:endParaRPr>
            </a:p>
          </p:txBody>
        </p:sp>
      </p:grpSp>
      <p:sp>
        <p:nvSpPr>
          <p:cNvPr id="12" name="Rectangle 32">
            <a:extLst>
              <a:ext uri="{FF2B5EF4-FFF2-40B4-BE49-F238E27FC236}">
                <a16:creationId xmlns:a16="http://schemas.microsoft.com/office/drawing/2014/main" id="{29A014E1-A5CA-7B68-D5CD-0958F75CF07B}"/>
              </a:ext>
            </a:extLst>
          </p:cNvPr>
          <p:cNvSpPr/>
          <p:nvPr/>
        </p:nvSpPr>
        <p:spPr>
          <a:xfrm>
            <a:off x="9025824" y="3229565"/>
            <a:ext cx="579104" cy="255648"/>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de-DE" sz="1100" dirty="0">
                <a:solidFill>
                  <a:srgbClr val="013453"/>
                </a:solidFill>
                <a:latin typeface="Gilroy Bold" panose="00000800000000000000" pitchFamily="50" charset="0"/>
                <a:ea typeface="Open Sans" panose="020B0606030504020204" pitchFamily="34" charset="0"/>
                <a:cs typeface="Open Sans" panose="020B0606030504020204" pitchFamily="34" charset="0"/>
              </a:rPr>
              <a:t>Abs. 2</a:t>
            </a:r>
          </a:p>
        </p:txBody>
      </p:sp>
      <p:sp>
        <p:nvSpPr>
          <p:cNvPr id="13" name="Rectangle 108">
            <a:extLst>
              <a:ext uri="{FF2B5EF4-FFF2-40B4-BE49-F238E27FC236}">
                <a16:creationId xmlns:a16="http://schemas.microsoft.com/office/drawing/2014/main" id="{35D84ACA-F09A-1B1E-4ED5-8CF0E85196C9}"/>
              </a:ext>
            </a:extLst>
          </p:cNvPr>
          <p:cNvSpPr/>
          <p:nvPr/>
        </p:nvSpPr>
        <p:spPr>
          <a:xfrm rot="745957">
            <a:off x="6864990" y="1668129"/>
            <a:ext cx="2483576" cy="1013016"/>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400" dirty="0">
                <a:solidFill>
                  <a:srgbClr val="013453"/>
                </a:solidFill>
                <a:latin typeface="Gilroy Bold" panose="00000800000000000000" pitchFamily="50" charset="0"/>
                <a:ea typeface="Open Sans" panose="020B0606030504020204" pitchFamily="34" charset="0"/>
                <a:cs typeface="Open Sans" panose="020B0606030504020204" pitchFamily="34" charset="0"/>
              </a:rPr>
              <a:t>Pflichtentyp M2: </a:t>
            </a:r>
            <a:r>
              <a:rPr lang="de-DE" sz="1400" dirty="0">
                <a:solidFill>
                  <a:srgbClr val="013453"/>
                </a:solidFill>
                <a:latin typeface="Gilroy" panose="00000500000000000000" pitchFamily="50" charset="0"/>
                <a:ea typeface="Open Sans" panose="020B0606030504020204" pitchFamily="34" charset="0"/>
                <a:cs typeface="Open Sans" panose="020B0606030504020204" pitchFamily="34" charset="0"/>
              </a:rPr>
              <a:t>Trifft mindestens einer dieser Fälle zu, gelten besondere Pflichten für die Beteiligten.</a:t>
            </a:r>
            <a:endParaRPr lang="de-DE" sz="1400" dirty="0">
              <a:solidFill>
                <a:srgbClr val="013453"/>
              </a:solidFill>
              <a:latin typeface="Gilroy Bold" panose="00000800000000000000" pitchFamily="50"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358151270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16E8FAC-0769-7342-ECC6-58797839C9C9}"/>
            </a:ext>
          </a:extLst>
        </p:cNvPr>
        <p:cNvGrpSpPr/>
        <p:nvPr/>
      </p:nvGrpSpPr>
      <p:grpSpPr>
        <a:xfrm>
          <a:off x="0" y="0"/>
          <a:ext cx="0" cy="0"/>
          <a:chOff x="0" y="0"/>
          <a:chExt cx="0" cy="0"/>
        </a:xfrm>
      </p:grpSpPr>
      <p:pic>
        <p:nvPicPr>
          <p:cNvPr id="3" name="Picture 2">
            <a:extLst>
              <a:ext uri="{FF2B5EF4-FFF2-40B4-BE49-F238E27FC236}">
                <a16:creationId xmlns:a16="http://schemas.microsoft.com/office/drawing/2014/main" id="{53B66626-F865-89E4-4660-C053E92BCC95}"/>
              </a:ext>
            </a:extLst>
          </p:cNvPr>
          <p:cNvPicPr>
            <a:picLocks noChangeAspect="1"/>
          </p:cNvPicPr>
          <p:nvPr/>
        </p:nvPicPr>
        <p:blipFill>
          <a:blip r:embed="rId3"/>
          <a:stretch>
            <a:fillRect/>
          </a:stretch>
        </p:blipFill>
        <p:spPr>
          <a:xfrm>
            <a:off x="9579094" y="1690303"/>
            <a:ext cx="2401863" cy="4922867"/>
          </a:xfrm>
          <a:prstGeom prst="rect">
            <a:avLst/>
          </a:prstGeom>
        </p:spPr>
      </p:pic>
      <p:sp>
        <p:nvSpPr>
          <p:cNvPr id="72" name="TextBox 71">
            <a:extLst>
              <a:ext uri="{FF2B5EF4-FFF2-40B4-BE49-F238E27FC236}">
                <a16:creationId xmlns:a16="http://schemas.microsoft.com/office/drawing/2014/main" id="{D9E9CE42-EF63-16E6-042B-4D492CE79DC6}"/>
              </a:ext>
            </a:extLst>
          </p:cNvPr>
          <p:cNvSpPr txBox="1"/>
          <p:nvPr/>
        </p:nvSpPr>
        <p:spPr>
          <a:xfrm>
            <a:off x="299068" y="228948"/>
            <a:ext cx="7029450" cy="369332"/>
          </a:xfrm>
          <a:prstGeom prst="rect">
            <a:avLst/>
          </a:prstGeom>
          <a:noFill/>
        </p:spPr>
        <p:txBody>
          <a:bodyPr wrap="square">
            <a:spAutoFit/>
          </a:bodyPr>
          <a:lstStyle/>
          <a:p>
            <a:r>
              <a:rPr lang="de-DE" sz="1800" dirty="0">
                <a:solidFill>
                  <a:srgbClr val="013453"/>
                </a:solidFill>
                <a:latin typeface="Gilroy" panose="00000500000000000000" pitchFamily="50" charset="0"/>
                <a:cs typeface="Arial" panose="020B0604020202020204" pitchFamily="34" charset="0"/>
              </a:rPr>
              <a:t>Pflichtentyp M2 für Anbieter</a:t>
            </a:r>
            <a:endParaRPr lang="de-DE" dirty="0"/>
          </a:p>
        </p:txBody>
      </p:sp>
      <p:sp>
        <p:nvSpPr>
          <p:cNvPr id="73" name="Title 1">
            <a:extLst>
              <a:ext uri="{FF2B5EF4-FFF2-40B4-BE49-F238E27FC236}">
                <a16:creationId xmlns:a16="http://schemas.microsoft.com/office/drawing/2014/main" id="{2AAAB9C8-E35A-9B17-15A9-C0660ACBC892}"/>
              </a:ext>
            </a:extLst>
          </p:cNvPr>
          <p:cNvSpPr txBox="1">
            <a:spLocks/>
          </p:cNvSpPr>
          <p:nvPr/>
        </p:nvSpPr>
        <p:spPr>
          <a:xfrm>
            <a:off x="299068" y="413614"/>
            <a:ext cx="10688452" cy="787400"/>
          </a:xfrm>
          <a:prstGeom prst="rect">
            <a:avLst/>
          </a:prstGeom>
        </p:spPr>
        <p:txBody>
          <a:bodyPr vert="horz" lIns="91440" tIns="45720" rIns="91440" bIns="45720" rtlCol="0" anchor="ctr">
            <a:normAutofit/>
          </a:bodyPr>
          <a:lstStyle>
            <a:lvl1pPr algn="l" defTabSz="914400" rtl="0" eaLnBrk="1" latinLnBrk="0" hangingPunct="1">
              <a:lnSpc>
                <a:spcPct val="100000"/>
              </a:lnSpc>
              <a:spcBef>
                <a:spcPct val="0"/>
              </a:spcBef>
              <a:buNone/>
              <a:defRPr sz="3300" kern="1200">
                <a:solidFill>
                  <a:schemeClr val="tx1"/>
                </a:solidFill>
                <a:latin typeface="Gilroy Bold" panose="00000800000000000000" pitchFamily="50" charset="0"/>
                <a:ea typeface="Gilroy Heavy Italic" panose="00000A00000000000000" pitchFamily="50" charset="0"/>
                <a:cs typeface="+mj-cs"/>
              </a:defRPr>
            </a:lvl1pPr>
          </a:lstStyle>
          <a:p>
            <a:r>
              <a:rPr lang="de-DE" sz="2800" dirty="0">
                <a:solidFill>
                  <a:srgbClr val="013453"/>
                </a:solidFill>
                <a:cs typeface="Arial" panose="020B0604020202020204" pitchFamily="34" charset="0"/>
              </a:rPr>
              <a:t>Was ist bei einem KI-Modell mit systemischem Risiko zu tun?  </a:t>
            </a:r>
            <a:endParaRPr lang="de-DE" sz="2800" dirty="0">
              <a:solidFill>
                <a:srgbClr val="013453"/>
              </a:solidFill>
              <a:latin typeface="Gilroy" panose="00000500000000000000" pitchFamily="50" charset="0"/>
              <a:cs typeface="Arial" panose="020B0604020202020204" pitchFamily="34" charset="0"/>
            </a:endParaRPr>
          </a:p>
        </p:txBody>
      </p:sp>
      <p:sp>
        <p:nvSpPr>
          <p:cNvPr id="2" name="Rectangle 32">
            <a:extLst>
              <a:ext uri="{FF2B5EF4-FFF2-40B4-BE49-F238E27FC236}">
                <a16:creationId xmlns:a16="http://schemas.microsoft.com/office/drawing/2014/main" id="{92E5F202-4624-FE9C-F7F4-52B1C4011C61}"/>
              </a:ext>
            </a:extLst>
          </p:cNvPr>
          <p:cNvSpPr/>
          <p:nvPr/>
        </p:nvSpPr>
        <p:spPr>
          <a:xfrm>
            <a:off x="1832567" y="2264168"/>
            <a:ext cx="5458441" cy="2154444"/>
          </a:xfrm>
          <a:prstGeom prst="rect">
            <a:avLst/>
          </a:prstGeom>
          <a:solidFill>
            <a:schemeClr val="bg1">
              <a:lumMod val="9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108000" tIns="108000" rtlCol="0" anchor="t"/>
          <a:lstStyle/>
          <a:p>
            <a:pPr marL="171450" indent="-171450">
              <a:spcBef>
                <a:spcPts val="300"/>
              </a:spcBef>
              <a:buFont typeface="Arial" panose="020B0604020202020204" pitchFamily="34" charset="0"/>
              <a:buChar char="•"/>
            </a:pPr>
            <a:r>
              <a:rPr lang="de-DE" sz="1400" dirty="0">
                <a:solidFill>
                  <a:srgbClr val="013453"/>
                </a:solidFill>
                <a:latin typeface="Gilroy" panose="00000500000000000000" pitchFamily="50" charset="0"/>
                <a:ea typeface="Open Sans" panose="020B0606030504020204" pitchFamily="34" charset="0"/>
                <a:cs typeface="Open Sans" panose="020B0606030504020204" pitchFamily="34" charset="0"/>
              </a:rPr>
              <a:t>Modellbewertung vornehmen, um systemische Risiken zu ermitteln und zu mindern.</a:t>
            </a:r>
          </a:p>
          <a:p>
            <a:pPr marL="171450" indent="-171450">
              <a:spcBef>
                <a:spcPts val="300"/>
              </a:spcBef>
              <a:buFont typeface="Arial" panose="020B0604020202020204" pitchFamily="34" charset="0"/>
              <a:buChar char="•"/>
            </a:pPr>
            <a:r>
              <a:rPr lang="de-DE" sz="1400" dirty="0">
                <a:solidFill>
                  <a:srgbClr val="013453"/>
                </a:solidFill>
                <a:latin typeface="Gilroy" panose="00000500000000000000" pitchFamily="50" charset="0"/>
                <a:ea typeface="Open Sans" panose="020B0606030504020204" pitchFamily="34" charset="0"/>
                <a:cs typeface="Open Sans" panose="020B0606030504020204" pitchFamily="34" charset="0"/>
              </a:rPr>
              <a:t>Mögliche systemische Risiken auf Unionsebene bewerten und mindern.</a:t>
            </a:r>
          </a:p>
          <a:p>
            <a:pPr marL="171450" indent="-171450">
              <a:spcBef>
                <a:spcPts val="300"/>
              </a:spcBef>
              <a:buFont typeface="Arial" panose="020B0604020202020204" pitchFamily="34" charset="0"/>
              <a:buChar char="•"/>
            </a:pPr>
            <a:r>
              <a:rPr lang="de-DE" sz="1400" dirty="0">
                <a:solidFill>
                  <a:srgbClr val="013453"/>
                </a:solidFill>
                <a:latin typeface="Gilroy" panose="00000500000000000000" pitchFamily="50" charset="0"/>
                <a:ea typeface="Open Sans" panose="020B0606030504020204" pitchFamily="34" charset="0"/>
                <a:cs typeface="Open Sans" panose="020B0606030504020204" pitchFamily="34" charset="0"/>
              </a:rPr>
              <a:t>Informationen über schwerwiegende Vorfälle und mögliche Abhilfemaßnahmen erfassen und dokumentieren; KI-Büro informieren.</a:t>
            </a:r>
          </a:p>
          <a:p>
            <a:pPr marL="171450" indent="-171450">
              <a:spcBef>
                <a:spcPts val="300"/>
              </a:spcBef>
              <a:buFont typeface="Arial" panose="020B0604020202020204" pitchFamily="34" charset="0"/>
              <a:buChar char="•"/>
            </a:pPr>
            <a:r>
              <a:rPr lang="de-DE" sz="1400" dirty="0">
                <a:solidFill>
                  <a:srgbClr val="013453"/>
                </a:solidFill>
                <a:latin typeface="Gilroy" panose="00000500000000000000" pitchFamily="50" charset="0"/>
                <a:ea typeface="Open Sans" panose="020B0606030504020204" pitchFamily="34" charset="0"/>
                <a:cs typeface="Open Sans" panose="020B0606030504020204" pitchFamily="34" charset="0"/>
              </a:rPr>
              <a:t>Angemessenes Maß an Cybersicherheit gewährleisten.</a:t>
            </a:r>
          </a:p>
        </p:txBody>
      </p:sp>
      <p:sp>
        <p:nvSpPr>
          <p:cNvPr id="69" name="Rectangle 28">
            <a:extLst>
              <a:ext uri="{FF2B5EF4-FFF2-40B4-BE49-F238E27FC236}">
                <a16:creationId xmlns:a16="http://schemas.microsoft.com/office/drawing/2014/main" id="{35B9DB61-9B3F-0848-85F0-BAE1673F5996}"/>
              </a:ext>
            </a:extLst>
          </p:cNvPr>
          <p:cNvSpPr/>
          <p:nvPr/>
        </p:nvSpPr>
        <p:spPr>
          <a:xfrm>
            <a:off x="1832567" y="1694382"/>
            <a:ext cx="5458441" cy="567844"/>
          </a:xfrm>
          <a:prstGeom prst="rect">
            <a:avLst/>
          </a:prstGeom>
          <a:solidFill>
            <a:srgbClr val="38CC9E"/>
          </a:solidFill>
          <a:ln w="2857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400" dirty="0">
                <a:solidFill>
                  <a:srgbClr val="013453"/>
                </a:solidFill>
                <a:latin typeface="Gilroy" panose="00000500000000000000" pitchFamily="50" charset="0"/>
                <a:ea typeface="Open Sans" panose="020B0606030504020204" pitchFamily="34" charset="0"/>
                <a:cs typeface="Open Sans" panose="020B0606030504020204" pitchFamily="34" charset="0"/>
              </a:rPr>
              <a:t>Pflichten als </a:t>
            </a:r>
            <a:br>
              <a:rPr lang="de-DE" sz="1400" dirty="0">
                <a:solidFill>
                  <a:srgbClr val="013453"/>
                </a:solidFill>
                <a:latin typeface="Gilroy" panose="00000500000000000000" pitchFamily="50" charset="0"/>
                <a:ea typeface="Open Sans" panose="020B0606030504020204" pitchFamily="34" charset="0"/>
                <a:cs typeface="Open Sans" panose="020B0606030504020204" pitchFamily="34" charset="0"/>
              </a:rPr>
            </a:br>
            <a:r>
              <a:rPr lang="de-DE" sz="1400" dirty="0">
                <a:solidFill>
                  <a:srgbClr val="013453"/>
                </a:solidFill>
                <a:latin typeface="Gilroy Bold" panose="00000800000000000000" pitchFamily="50" charset="0"/>
                <a:ea typeface="Open Sans" panose="020B0606030504020204" pitchFamily="34" charset="0"/>
                <a:cs typeface="Open Sans" panose="020B0606030504020204" pitchFamily="34" charset="0"/>
              </a:rPr>
              <a:t>Anbieter eines KI-Modells mit systemischem Risiko M2</a:t>
            </a:r>
            <a:endParaRPr lang="de-DE" sz="1400" dirty="0">
              <a:solidFill>
                <a:srgbClr val="013453"/>
              </a:solidFill>
              <a:latin typeface="Gilroy" panose="00000500000000000000" pitchFamily="50" charset="0"/>
              <a:ea typeface="Open Sans" panose="020B0606030504020204" pitchFamily="34" charset="0"/>
              <a:cs typeface="Open Sans" panose="020B0606030504020204" pitchFamily="34" charset="0"/>
            </a:endParaRPr>
          </a:p>
        </p:txBody>
      </p:sp>
      <p:sp>
        <p:nvSpPr>
          <p:cNvPr id="77" name="Rectangle 32">
            <a:extLst>
              <a:ext uri="{FF2B5EF4-FFF2-40B4-BE49-F238E27FC236}">
                <a16:creationId xmlns:a16="http://schemas.microsoft.com/office/drawing/2014/main" id="{2925DE66-B624-5579-F418-1572C489CD1B}"/>
              </a:ext>
            </a:extLst>
          </p:cNvPr>
          <p:cNvSpPr/>
          <p:nvPr/>
        </p:nvSpPr>
        <p:spPr>
          <a:xfrm>
            <a:off x="1832567" y="5214309"/>
            <a:ext cx="5458441" cy="1101992"/>
          </a:xfrm>
          <a:prstGeom prst="rect">
            <a:avLst/>
          </a:prstGeom>
          <a:solidFill>
            <a:schemeClr val="bg1">
              <a:lumMod val="9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108000" tIns="108000" rtlCol="0" anchor="t"/>
          <a:lstStyle/>
          <a:p>
            <a:pPr marL="0" lvl="1"/>
            <a:r>
              <a:rPr lang="de-DE" sz="1400" dirty="0">
                <a:solidFill>
                  <a:srgbClr val="013453"/>
                </a:solidFill>
                <a:latin typeface="Gilroy" panose="00000500000000000000" pitchFamily="50" charset="0"/>
                <a:ea typeface="Open Sans" panose="020B0606030504020204" pitchFamily="34" charset="0"/>
                <a:cs typeface="Open Sans" panose="020B0606030504020204" pitchFamily="34" charset="0"/>
              </a:rPr>
              <a:t>Die vorgenannten Pflichten (Pflichtentyp M2: Systemisches Risiko) treten neben die Pflichten, die für ein KI-Modell mit allgemeinem Verwendungszweck gem. Art. 53, 54 gelten (Pflichtentyp M1: ohne systemisches Risiko).</a:t>
            </a:r>
          </a:p>
        </p:txBody>
      </p:sp>
      <p:sp>
        <p:nvSpPr>
          <p:cNvPr id="127" name="Rectangle 126">
            <a:extLst>
              <a:ext uri="{FF2B5EF4-FFF2-40B4-BE49-F238E27FC236}">
                <a16:creationId xmlns:a16="http://schemas.microsoft.com/office/drawing/2014/main" id="{45A98EA8-2303-3965-0051-58DACDE44A1C}"/>
              </a:ext>
            </a:extLst>
          </p:cNvPr>
          <p:cNvSpPr/>
          <p:nvPr/>
        </p:nvSpPr>
        <p:spPr>
          <a:xfrm>
            <a:off x="9549360" y="1568450"/>
            <a:ext cx="2461330" cy="4712346"/>
          </a:xfrm>
          <a:prstGeom prst="rect">
            <a:avLst/>
          </a:prstGeom>
          <a:solidFill>
            <a:schemeClr val="bg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400" dirty="0">
              <a:solidFill>
                <a:srgbClr val="013453"/>
              </a:solidFill>
              <a:latin typeface="Gilroy" panose="00000500000000000000" pitchFamily="50" charset="0"/>
              <a:ea typeface="Open Sans" panose="020B0606030504020204" pitchFamily="34" charset="0"/>
              <a:cs typeface="Open Sans" panose="020B0606030504020204" pitchFamily="34" charset="0"/>
            </a:endParaRPr>
          </a:p>
        </p:txBody>
      </p:sp>
      <p:sp>
        <p:nvSpPr>
          <p:cNvPr id="144" name="Arrow: Pentagon 143">
            <a:extLst>
              <a:ext uri="{FF2B5EF4-FFF2-40B4-BE49-F238E27FC236}">
                <a16:creationId xmlns:a16="http://schemas.microsoft.com/office/drawing/2014/main" id="{99797436-FE2C-C2EC-46DF-287851C8F352}"/>
              </a:ext>
            </a:extLst>
          </p:cNvPr>
          <p:cNvSpPr/>
          <p:nvPr/>
        </p:nvSpPr>
        <p:spPr>
          <a:xfrm>
            <a:off x="9899368" y="6285826"/>
            <a:ext cx="2014440" cy="364279"/>
          </a:xfrm>
          <a:custGeom>
            <a:avLst/>
            <a:gdLst>
              <a:gd name="connsiteX0" fmla="*/ 0 w 2014440"/>
              <a:gd name="connsiteY0" fmla="*/ 0 h 364279"/>
              <a:gd name="connsiteX1" fmla="*/ 651336 w 2014440"/>
              <a:gd name="connsiteY1" fmla="*/ 0 h 364279"/>
              <a:gd name="connsiteX2" fmla="*/ 1322816 w 2014440"/>
              <a:gd name="connsiteY2" fmla="*/ 0 h 364279"/>
              <a:gd name="connsiteX3" fmla="*/ 2014440 w 2014440"/>
              <a:gd name="connsiteY3" fmla="*/ 0 h 364279"/>
              <a:gd name="connsiteX4" fmla="*/ 2014440 w 2014440"/>
              <a:gd name="connsiteY4" fmla="*/ 182140 h 364279"/>
              <a:gd name="connsiteX5" fmla="*/ 2014440 w 2014440"/>
              <a:gd name="connsiteY5" fmla="*/ 364279 h 364279"/>
              <a:gd name="connsiteX6" fmla="*/ 1363104 w 2014440"/>
              <a:gd name="connsiteY6" fmla="*/ 364279 h 364279"/>
              <a:gd name="connsiteX7" fmla="*/ 651336 w 2014440"/>
              <a:gd name="connsiteY7" fmla="*/ 364279 h 364279"/>
              <a:gd name="connsiteX8" fmla="*/ 0 w 2014440"/>
              <a:gd name="connsiteY8" fmla="*/ 364279 h 364279"/>
              <a:gd name="connsiteX9" fmla="*/ 0 w 2014440"/>
              <a:gd name="connsiteY9" fmla="*/ 0 h 3642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014440" h="364279" extrusionOk="0">
                <a:moveTo>
                  <a:pt x="0" y="0"/>
                </a:moveTo>
                <a:cubicBezTo>
                  <a:pt x="167741" y="-9612"/>
                  <a:pt x="436336" y="-29411"/>
                  <a:pt x="651336" y="0"/>
                </a:cubicBezTo>
                <a:cubicBezTo>
                  <a:pt x="866336" y="29411"/>
                  <a:pt x="1161264" y="11754"/>
                  <a:pt x="1322816" y="0"/>
                </a:cubicBezTo>
                <a:cubicBezTo>
                  <a:pt x="1484368" y="-11754"/>
                  <a:pt x="1708890" y="13846"/>
                  <a:pt x="2014440" y="0"/>
                </a:cubicBezTo>
                <a:cubicBezTo>
                  <a:pt x="2013439" y="46062"/>
                  <a:pt x="2019090" y="118806"/>
                  <a:pt x="2014440" y="182140"/>
                </a:cubicBezTo>
                <a:cubicBezTo>
                  <a:pt x="2015475" y="249460"/>
                  <a:pt x="2008412" y="284108"/>
                  <a:pt x="2014440" y="364279"/>
                </a:cubicBezTo>
                <a:cubicBezTo>
                  <a:pt x="1735394" y="342451"/>
                  <a:pt x="1551812" y="391158"/>
                  <a:pt x="1363104" y="364279"/>
                </a:cubicBezTo>
                <a:cubicBezTo>
                  <a:pt x="1174396" y="337400"/>
                  <a:pt x="925504" y="355454"/>
                  <a:pt x="651336" y="364279"/>
                </a:cubicBezTo>
                <a:cubicBezTo>
                  <a:pt x="377168" y="373104"/>
                  <a:pt x="152801" y="376624"/>
                  <a:pt x="0" y="364279"/>
                </a:cubicBezTo>
                <a:cubicBezTo>
                  <a:pt x="-5444" y="217077"/>
                  <a:pt x="15298" y="75966"/>
                  <a:pt x="0" y="0"/>
                </a:cubicBezTo>
                <a:close/>
              </a:path>
            </a:pathLst>
          </a:custGeom>
          <a:noFill/>
          <a:ln w="38100">
            <a:gradFill>
              <a:gsLst>
                <a:gs pos="0">
                  <a:srgbClr val="48BBD0"/>
                </a:gs>
                <a:gs pos="100000">
                  <a:srgbClr val="36C781"/>
                </a:gs>
              </a:gsLst>
              <a:lin ang="3600000" scaled="0"/>
            </a:gradFill>
            <a:extLst>
              <a:ext uri="{C807C97D-BFC1-408E-A445-0C87EB9F89A2}">
                <ask:lineSketchStyleProps xmlns:ask="http://schemas.microsoft.com/office/drawing/2018/sketchyshapes" sd="373046480">
                  <a:prstGeom prst="homePlate">
                    <a:avLst>
                      <a:gd name="adj" fmla="val 0"/>
                    </a:avLst>
                  </a:prstGeom>
                  <ask:type>
                    <ask:lineSketchFreehand/>
                  </ask:type>
                </ask:lineSketchStyleProps>
              </a:ext>
            </a:extLs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b="1" dirty="0">
              <a:solidFill>
                <a:schemeClr val="bg1"/>
              </a:solidFill>
              <a:latin typeface="Gilroy Bold" panose="00000800000000000000" pitchFamily="50" charset="0"/>
              <a:cs typeface="Poppins" panose="00000500000000000000" pitchFamily="2" charset="0"/>
            </a:endParaRPr>
          </a:p>
        </p:txBody>
      </p:sp>
      <p:sp>
        <p:nvSpPr>
          <p:cNvPr id="5" name="Rectangle 73">
            <a:extLst>
              <a:ext uri="{FF2B5EF4-FFF2-40B4-BE49-F238E27FC236}">
                <a16:creationId xmlns:a16="http://schemas.microsoft.com/office/drawing/2014/main" id="{0EC7CCAD-A21D-4065-DBA4-7A88BC945AFE}"/>
              </a:ext>
            </a:extLst>
          </p:cNvPr>
          <p:cNvSpPr/>
          <p:nvPr/>
        </p:nvSpPr>
        <p:spPr>
          <a:xfrm>
            <a:off x="1832567" y="4708337"/>
            <a:ext cx="5458441" cy="501245"/>
          </a:xfrm>
          <a:prstGeom prst="rect">
            <a:avLst/>
          </a:prstGeom>
          <a:solidFill>
            <a:srgbClr val="38CC9E"/>
          </a:solidFill>
          <a:ln w="28575">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400" dirty="0">
                <a:solidFill>
                  <a:srgbClr val="013453"/>
                </a:solidFill>
                <a:latin typeface="Gilroy" panose="00000500000000000000" pitchFamily="50" charset="0"/>
                <a:ea typeface="Open Sans" panose="020B0606030504020204" pitchFamily="34" charset="0"/>
                <a:cs typeface="Open Sans" panose="020B0606030504020204" pitchFamily="34" charset="0"/>
              </a:rPr>
              <a:t>Zusätzlich: </a:t>
            </a:r>
            <a:r>
              <a:rPr lang="de-DE" sz="1400" dirty="0">
                <a:solidFill>
                  <a:srgbClr val="013453"/>
                </a:solidFill>
                <a:latin typeface="Gilroy Bold" panose="00000800000000000000" pitchFamily="50" charset="0"/>
                <a:ea typeface="Open Sans" panose="020B0606030504020204" pitchFamily="34" charset="0"/>
                <a:cs typeface="Open Sans" panose="020B0606030504020204" pitchFamily="34" charset="0"/>
              </a:rPr>
              <a:t>Pflichtentyp M1</a:t>
            </a:r>
            <a:endParaRPr lang="de-DE" sz="2000" dirty="0">
              <a:solidFill>
                <a:srgbClr val="013453"/>
              </a:solidFill>
              <a:latin typeface="Gilroy Bold" panose="00000800000000000000" pitchFamily="50"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198901888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3">
            <a:extLst>
              <a:ext uri="{FF2B5EF4-FFF2-40B4-BE49-F238E27FC236}">
                <a16:creationId xmlns:a16="http://schemas.microsoft.com/office/drawing/2014/main" id="{2E05C272-A0D6-D1E2-1ACE-FDB5A5F5EFF8}"/>
              </a:ext>
            </a:extLst>
          </p:cNvPr>
          <p:cNvSpPr txBox="1">
            <a:spLocks/>
          </p:cNvSpPr>
          <p:nvPr/>
        </p:nvSpPr>
        <p:spPr>
          <a:xfrm>
            <a:off x="0" y="3105833"/>
            <a:ext cx="12192000" cy="646331"/>
          </a:xfrm>
          <a:prstGeom prst="rect">
            <a:avLst/>
          </a:prstGeom>
          <a:noFill/>
        </p:spPr>
        <p:txBody>
          <a:bodyPr vert="horz" wrap="square" lIns="91440" tIns="45720" rIns="91440" bIns="45720" rtlCol="0" anchor="ctr">
            <a:spAutoFit/>
          </a:bodyPr>
          <a:lstStyle>
            <a:lvl1pPr algn="ctr" defTabSz="914400" rtl="0" eaLnBrk="1" latinLnBrk="0" hangingPunct="1">
              <a:lnSpc>
                <a:spcPct val="100000"/>
              </a:lnSpc>
              <a:spcBef>
                <a:spcPct val="0"/>
              </a:spcBef>
              <a:buNone/>
              <a:defRPr lang="en-US" sz="3600" kern="1200" spc="100" baseline="0" dirty="0">
                <a:solidFill>
                  <a:schemeClr val="bg1"/>
                </a:solidFill>
                <a:latin typeface="Gilroy Bold" panose="00000800000000000000" pitchFamily="50" charset="0"/>
                <a:ea typeface="+mn-ea"/>
                <a:cs typeface="+mn-cs"/>
              </a:defRPr>
            </a:lvl1pPr>
          </a:lstStyle>
          <a:p>
            <a:r>
              <a:rPr lang="de-DE" dirty="0"/>
              <a:t>Vielen Dank</a:t>
            </a:r>
          </a:p>
        </p:txBody>
      </p:sp>
      <p:sp>
        <p:nvSpPr>
          <p:cNvPr id="4" name="TextBox 3">
            <a:extLst>
              <a:ext uri="{FF2B5EF4-FFF2-40B4-BE49-F238E27FC236}">
                <a16:creationId xmlns:a16="http://schemas.microsoft.com/office/drawing/2014/main" id="{D22866D2-7BD8-B77E-3C35-5883C3709141}"/>
              </a:ext>
            </a:extLst>
          </p:cNvPr>
          <p:cNvSpPr txBox="1"/>
          <p:nvPr/>
        </p:nvSpPr>
        <p:spPr>
          <a:xfrm>
            <a:off x="243281" y="5209131"/>
            <a:ext cx="3699545" cy="1477328"/>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800" b="0" i="0" u="none" strike="noStrike" kern="1200" cap="none" spc="0" normalizeH="0" baseline="0" noProof="0" dirty="0">
                <a:ln>
                  <a:noFill/>
                </a:ln>
                <a:solidFill>
                  <a:srgbClr val="FFFFFF"/>
                </a:solidFill>
                <a:effectLst/>
                <a:uLnTx/>
                <a:uFillTx/>
                <a:latin typeface="Gilroy" panose="00000500000000000000" pitchFamily="50" charset="0"/>
                <a:ea typeface="+mn-ea"/>
                <a:cs typeface="+mn-cs"/>
              </a:rPr>
              <a:t>cloud ahead GmbH</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800" b="0" i="0" u="none" strike="noStrike" kern="1200" cap="none" spc="0" normalizeH="0" baseline="0" noProof="0" dirty="0">
                <a:ln>
                  <a:noFill/>
                </a:ln>
                <a:solidFill>
                  <a:srgbClr val="FFFFFF"/>
                </a:solidFill>
                <a:effectLst/>
                <a:uLnTx/>
                <a:uFillTx/>
                <a:latin typeface="Gilroy" panose="00000500000000000000" pitchFamily="50" charset="0"/>
                <a:ea typeface="+mn-ea"/>
                <a:cs typeface="+mn-cs"/>
              </a:rPr>
              <a:t>Karl-Schrader-Str. 1</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800" b="0" i="0" u="none" strike="noStrike" kern="1200" cap="none" spc="0" normalizeH="0" baseline="0" noProof="0" dirty="0">
                <a:ln>
                  <a:noFill/>
                </a:ln>
                <a:solidFill>
                  <a:srgbClr val="FFFFFF"/>
                </a:solidFill>
                <a:effectLst/>
                <a:uLnTx/>
                <a:uFillTx/>
                <a:latin typeface="Gilroy" panose="00000500000000000000" pitchFamily="50" charset="0"/>
                <a:ea typeface="+mn-ea"/>
                <a:cs typeface="+mn-cs"/>
              </a:rPr>
              <a:t>10781 Berlin</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800" b="0" i="0" u="none" strike="noStrike" kern="1200" cap="none" spc="0" normalizeH="0" baseline="0" noProof="0" dirty="0">
                <a:ln>
                  <a:noFill/>
                </a:ln>
                <a:solidFill>
                  <a:srgbClr val="FFFFFF"/>
                </a:solidFill>
                <a:effectLst/>
                <a:uLnTx/>
                <a:uFillTx/>
                <a:latin typeface="Gilroy" panose="00000500000000000000" pitchFamily="50" charset="0"/>
                <a:ea typeface="+mn-ea"/>
                <a:cs typeface="+mn-cs"/>
              </a:rPr>
              <a:t>info@cloudahead.de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800" b="0" i="0" u="none" strike="noStrike" kern="1200" cap="none" spc="0" normalizeH="0" baseline="0" noProof="0" dirty="0">
                <a:ln>
                  <a:noFill/>
                </a:ln>
                <a:solidFill>
                  <a:srgbClr val="FFFFFF"/>
                </a:solidFill>
                <a:effectLst/>
                <a:uLnTx/>
                <a:uFillTx/>
                <a:latin typeface="Gilroy" panose="00000500000000000000" pitchFamily="50" charset="0"/>
                <a:ea typeface="+mn-ea"/>
                <a:cs typeface="+mn-cs"/>
              </a:rPr>
              <a:t>https://www.cloudahead.de</a:t>
            </a:r>
          </a:p>
        </p:txBody>
      </p:sp>
    </p:spTree>
    <p:extLst>
      <p:ext uri="{BB962C8B-B14F-4D97-AF65-F5344CB8AC3E}">
        <p14:creationId xmlns:p14="http://schemas.microsoft.com/office/powerpoint/2010/main" val="192373779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5B4004-F12B-F771-A7B8-F966E1F7E6F8}"/>
              </a:ext>
            </a:extLst>
          </p:cNvPr>
          <p:cNvSpPr>
            <a:spLocks noGrp="1"/>
          </p:cNvSpPr>
          <p:nvPr>
            <p:ph type="title"/>
          </p:nvPr>
        </p:nvSpPr>
        <p:spPr>
          <a:xfrm>
            <a:off x="2658204" y="3105833"/>
            <a:ext cx="6875601" cy="646331"/>
          </a:xfrm>
        </p:spPr>
        <p:txBody>
          <a:bodyPr/>
          <a:lstStyle/>
          <a:p>
            <a:r>
              <a:rPr lang="de-DE" dirty="0"/>
              <a:t>Zum allgemeinen Verständnis</a:t>
            </a:r>
          </a:p>
        </p:txBody>
      </p:sp>
    </p:spTree>
    <p:extLst>
      <p:ext uri="{BB962C8B-B14F-4D97-AF65-F5344CB8AC3E}">
        <p14:creationId xmlns:p14="http://schemas.microsoft.com/office/powerpoint/2010/main" val="236561857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ctangle 32">
            <a:extLst>
              <a:ext uri="{FF2B5EF4-FFF2-40B4-BE49-F238E27FC236}">
                <a16:creationId xmlns:a16="http://schemas.microsoft.com/office/drawing/2014/main" id="{24DA0803-5BB2-5663-DE95-70BD2253CF01}"/>
              </a:ext>
            </a:extLst>
          </p:cNvPr>
          <p:cNvSpPr/>
          <p:nvPr/>
        </p:nvSpPr>
        <p:spPr>
          <a:xfrm>
            <a:off x="2291607" y="4705692"/>
            <a:ext cx="1019308" cy="3765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44000" tIns="144000" rIns="144000" rtlCol="0" anchor="t"/>
          <a:lstStyle/>
          <a:p>
            <a:pPr>
              <a:spcBef>
                <a:spcPts val="600"/>
              </a:spcBef>
            </a:pPr>
            <a:r>
              <a:rPr lang="de-DE" sz="1000" dirty="0">
                <a:solidFill>
                  <a:schemeClr val="tx1"/>
                </a:solidFill>
                <a:latin typeface="Gilroy" panose="00000500000000000000" pitchFamily="50" charset="0"/>
              </a:rPr>
              <a:t>Kurz gesagt</a:t>
            </a:r>
          </a:p>
        </p:txBody>
      </p:sp>
      <p:sp>
        <p:nvSpPr>
          <p:cNvPr id="2" name="Title 1">
            <a:extLst>
              <a:ext uri="{FF2B5EF4-FFF2-40B4-BE49-F238E27FC236}">
                <a16:creationId xmlns:a16="http://schemas.microsoft.com/office/drawing/2014/main" id="{9521D03C-5284-2561-3E9C-7B3548E7412F}"/>
              </a:ext>
            </a:extLst>
          </p:cNvPr>
          <p:cNvSpPr>
            <a:spLocks noGrp="1"/>
          </p:cNvSpPr>
          <p:nvPr>
            <p:ph type="title"/>
          </p:nvPr>
        </p:nvSpPr>
        <p:spPr/>
        <p:txBody>
          <a:bodyPr/>
          <a:lstStyle/>
          <a:p>
            <a:r>
              <a:rPr lang="de-DE" dirty="0">
                <a:solidFill>
                  <a:srgbClr val="013453"/>
                </a:solidFill>
              </a:rPr>
              <a:t>Sinn und Zweck KI-Verordnung?</a:t>
            </a:r>
          </a:p>
        </p:txBody>
      </p:sp>
      <p:sp>
        <p:nvSpPr>
          <p:cNvPr id="6" name="Rectangle 3">
            <a:extLst>
              <a:ext uri="{FF2B5EF4-FFF2-40B4-BE49-F238E27FC236}">
                <a16:creationId xmlns:a16="http://schemas.microsoft.com/office/drawing/2014/main" id="{3184B849-5B42-3AD7-4C59-7931E6B5E4DF}"/>
              </a:ext>
            </a:extLst>
          </p:cNvPr>
          <p:cNvSpPr/>
          <p:nvPr/>
        </p:nvSpPr>
        <p:spPr>
          <a:xfrm>
            <a:off x="771363" y="1714092"/>
            <a:ext cx="4866038" cy="520163"/>
          </a:xfrm>
          <a:prstGeom prst="rect">
            <a:avLst/>
          </a:prstGeom>
          <a:solidFill>
            <a:srgbClr val="38CC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400" dirty="0">
                <a:solidFill>
                  <a:srgbClr val="013453"/>
                </a:solidFill>
                <a:latin typeface="Gilroy Bold" panose="00000800000000000000" pitchFamily="50" charset="0"/>
                <a:ea typeface="Open Sans" panose="020B0606030504020204" pitchFamily="34" charset="0"/>
                <a:cs typeface="Open Sans" panose="020B0606030504020204" pitchFamily="34" charset="0"/>
              </a:rPr>
              <a:t>Sinn und Zweck der KI-VO </a:t>
            </a:r>
          </a:p>
          <a:p>
            <a:pPr algn="ctr"/>
            <a:r>
              <a:rPr lang="de-DE" sz="1100" dirty="0">
                <a:solidFill>
                  <a:srgbClr val="013453"/>
                </a:solidFill>
                <a:latin typeface="Gilroy" panose="00000500000000000000" pitchFamily="50" charset="0"/>
                <a:ea typeface="Open Sans" panose="020B0606030504020204" pitchFamily="34" charset="0"/>
                <a:cs typeface="Open Sans" panose="020B0606030504020204" pitchFamily="34" charset="0"/>
              </a:rPr>
              <a:t>Art. 1 Abs. 1</a:t>
            </a:r>
            <a:endParaRPr lang="de-DE" sz="1100" dirty="0">
              <a:solidFill>
                <a:srgbClr val="013453"/>
              </a:solidFill>
              <a:latin typeface="Gilroy Bold" panose="00000800000000000000" pitchFamily="50" charset="0"/>
              <a:ea typeface="Open Sans" panose="020B0606030504020204" pitchFamily="34" charset="0"/>
              <a:cs typeface="Open Sans" panose="020B0606030504020204" pitchFamily="34" charset="0"/>
            </a:endParaRPr>
          </a:p>
        </p:txBody>
      </p:sp>
      <p:sp>
        <p:nvSpPr>
          <p:cNvPr id="7" name="Rectangle 32">
            <a:extLst>
              <a:ext uri="{FF2B5EF4-FFF2-40B4-BE49-F238E27FC236}">
                <a16:creationId xmlns:a16="http://schemas.microsoft.com/office/drawing/2014/main" id="{045EB959-3EFD-8E42-2DAC-CD4317D5951E}"/>
              </a:ext>
            </a:extLst>
          </p:cNvPr>
          <p:cNvSpPr/>
          <p:nvPr/>
        </p:nvSpPr>
        <p:spPr>
          <a:xfrm>
            <a:off x="771364" y="2234255"/>
            <a:ext cx="4866038" cy="2460599"/>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44000" tIns="144000" rIns="144000" rtlCol="0" anchor="t"/>
          <a:lstStyle/>
          <a:p>
            <a:pPr>
              <a:spcBef>
                <a:spcPts val="600"/>
              </a:spcBef>
            </a:pPr>
            <a:r>
              <a:rPr lang="de-DE" sz="1200" dirty="0">
                <a:solidFill>
                  <a:srgbClr val="013453"/>
                </a:solidFill>
                <a:latin typeface="Gilroy" panose="00000500000000000000" pitchFamily="50" charset="0"/>
              </a:rPr>
              <a:t>Zweck dieser Verordnung ist es, </a:t>
            </a:r>
          </a:p>
          <a:p>
            <a:pPr marL="171450" indent="-171450">
              <a:spcBef>
                <a:spcPts val="600"/>
              </a:spcBef>
              <a:buFont typeface="Arial" panose="020B0604020202020204" pitchFamily="34" charset="0"/>
              <a:buChar char="•"/>
            </a:pPr>
            <a:r>
              <a:rPr lang="de-DE" sz="1200" dirty="0">
                <a:solidFill>
                  <a:srgbClr val="013453"/>
                </a:solidFill>
                <a:latin typeface="Gilroy" panose="00000500000000000000" pitchFamily="50" charset="0"/>
              </a:rPr>
              <a:t>das Funktionieren des Binnenmarkts zu verbessern </a:t>
            </a:r>
          </a:p>
          <a:p>
            <a:pPr marL="171450" indent="-171450">
              <a:spcBef>
                <a:spcPts val="600"/>
              </a:spcBef>
              <a:buFont typeface="Arial" panose="020B0604020202020204" pitchFamily="34" charset="0"/>
              <a:buChar char="•"/>
            </a:pPr>
            <a:r>
              <a:rPr lang="de-DE" sz="1200" dirty="0">
                <a:solidFill>
                  <a:srgbClr val="013453"/>
                </a:solidFill>
                <a:latin typeface="Gilroy" panose="00000500000000000000" pitchFamily="50" charset="0"/>
              </a:rPr>
              <a:t>und die Einführung einer auf den Menschen ausgerichteten und vertrauenswürdigen künstlichen Intelligenz (KI) zu fördern</a:t>
            </a:r>
          </a:p>
          <a:p>
            <a:pPr marL="171450" indent="-171450">
              <a:spcBef>
                <a:spcPts val="600"/>
              </a:spcBef>
              <a:buFont typeface="Arial" panose="020B0604020202020204" pitchFamily="34" charset="0"/>
              <a:buChar char="•"/>
            </a:pPr>
            <a:r>
              <a:rPr lang="de-DE" sz="1200" dirty="0">
                <a:solidFill>
                  <a:srgbClr val="013453"/>
                </a:solidFill>
                <a:latin typeface="Gilroy" panose="00000500000000000000" pitchFamily="50" charset="0"/>
              </a:rPr>
              <a:t>und gleichzeitig ein hohes Schutzniveau in Bezug auf Gesundheit, Sicherheit und die in der Charta verankerten Grundrechte, einschließlich Demokratie, Rechtsstaatlichkeit und Umweltschutz, vor schädlichen Auswirkungen von KI-Systemen in der Union zu gewährleisten </a:t>
            </a:r>
          </a:p>
          <a:p>
            <a:pPr marL="171450" indent="-171450">
              <a:spcBef>
                <a:spcPts val="600"/>
              </a:spcBef>
              <a:buFont typeface="Arial" panose="020B0604020202020204" pitchFamily="34" charset="0"/>
              <a:buChar char="•"/>
            </a:pPr>
            <a:r>
              <a:rPr lang="de-DE" sz="1200" dirty="0">
                <a:solidFill>
                  <a:srgbClr val="013453"/>
                </a:solidFill>
                <a:latin typeface="Gilroy" panose="00000500000000000000" pitchFamily="50" charset="0"/>
              </a:rPr>
              <a:t>und die Innovation zu unterstützen.</a:t>
            </a:r>
          </a:p>
        </p:txBody>
      </p:sp>
      <p:sp>
        <p:nvSpPr>
          <p:cNvPr id="8" name="Rectangle 32">
            <a:extLst>
              <a:ext uri="{FF2B5EF4-FFF2-40B4-BE49-F238E27FC236}">
                <a16:creationId xmlns:a16="http://schemas.microsoft.com/office/drawing/2014/main" id="{78E1E09B-D95D-8FCE-41F8-8526289D1CEB}"/>
              </a:ext>
            </a:extLst>
          </p:cNvPr>
          <p:cNvSpPr/>
          <p:nvPr/>
        </p:nvSpPr>
        <p:spPr>
          <a:xfrm>
            <a:off x="771363" y="5189357"/>
            <a:ext cx="4866038" cy="758682"/>
          </a:xfrm>
          <a:prstGeom prst="rect">
            <a:avLst/>
          </a:prstGeom>
          <a:solidFill>
            <a:srgbClr val="38CC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200" dirty="0">
                <a:solidFill>
                  <a:srgbClr val="013453"/>
                </a:solidFill>
                <a:latin typeface="Gilroy" panose="00000500000000000000" pitchFamily="50" charset="0"/>
                <a:ea typeface="Open Sans" panose="020B0606030504020204" pitchFamily="34" charset="0"/>
                <a:cs typeface="Open Sans" panose="020B0606030504020204" pitchFamily="34" charset="0"/>
              </a:rPr>
              <a:t>Schaffung eines einheitlichen </a:t>
            </a:r>
          </a:p>
          <a:p>
            <a:pPr algn="ctr"/>
            <a:r>
              <a:rPr lang="de-DE" sz="1400" dirty="0">
                <a:solidFill>
                  <a:srgbClr val="013453"/>
                </a:solidFill>
                <a:latin typeface="Gilroy Bold" panose="00000800000000000000" pitchFamily="50" charset="0"/>
                <a:ea typeface="Open Sans" panose="020B0606030504020204" pitchFamily="34" charset="0"/>
                <a:cs typeface="Open Sans" panose="020B0606030504020204" pitchFamily="34" charset="0"/>
              </a:rPr>
              <a:t>Rechtsrahmens für vertrauenswürdige KI</a:t>
            </a:r>
          </a:p>
        </p:txBody>
      </p:sp>
      <p:sp>
        <p:nvSpPr>
          <p:cNvPr id="9" name="Rectangle 32">
            <a:extLst>
              <a:ext uri="{FF2B5EF4-FFF2-40B4-BE49-F238E27FC236}">
                <a16:creationId xmlns:a16="http://schemas.microsoft.com/office/drawing/2014/main" id="{FA16AC78-3F46-7F77-E3EB-3C148E35B756}"/>
              </a:ext>
            </a:extLst>
          </p:cNvPr>
          <p:cNvSpPr/>
          <p:nvPr/>
        </p:nvSpPr>
        <p:spPr>
          <a:xfrm>
            <a:off x="6455685" y="2234255"/>
            <a:ext cx="4954571" cy="371378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44000" tIns="144000" rIns="144000" rtlCol="0" anchor="t"/>
          <a:lstStyle/>
          <a:p>
            <a:pPr marL="171450" indent="-171450">
              <a:spcBef>
                <a:spcPts val="600"/>
              </a:spcBef>
              <a:buFont typeface="Arial" panose="020B0604020202020204" pitchFamily="34" charset="0"/>
              <a:buChar char="•"/>
            </a:pPr>
            <a:r>
              <a:rPr lang="de-DE" sz="1200" dirty="0">
                <a:solidFill>
                  <a:srgbClr val="013453"/>
                </a:solidFill>
                <a:latin typeface="Gilroy" panose="00000500000000000000" pitchFamily="50" charset="0"/>
              </a:rPr>
              <a:t>Die Formulierung bezieht s sich auf das Vertrauen der Verbraucher und Verbraucherinnen in die Nutzung von KI. </a:t>
            </a:r>
          </a:p>
          <a:p>
            <a:pPr marL="171450" indent="-171450">
              <a:spcBef>
                <a:spcPts val="600"/>
              </a:spcBef>
              <a:buFont typeface="Arial" panose="020B0604020202020204" pitchFamily="34" charset="0"/>
              <a:buChar char="•"/>
            </a:pPr>
            <a:r>
              <a:rPr lang="de-DE" sz="1200" dirty="0">
                <a:solidFill>
                  <a:srgbClr val="013453"/>
                </a:solidFill>
                <a:latin typeface="Gilroy" panose="00000500000000000000" pitchFamily="50" charset="0"/>
              </a:rPr>
              <a:t>Ausführlich beschrieben im Weißbuch zur Künstlichen Intelligenz herausgegeben von der Europäischen Kommission unter dem Begriff „Ökosystem des Vertrauens“ (</a:t>
            </a:r>
            <a:r>
              <a:rPr lang="de-DE" sz="1200" dirty="0">
                <a:solidFill>
                  <a:srgbClr val="013453"/>
                </a:solidFill>
                <a:latin typeface="Gilroy" panose="00000500000000000000" pitchFamily="50" charset="0"/>
                <a:hlinkClick r:id="rId2"/>
              </a:rPr>
              <a:t>Weißbuch zur Künstlichen Intelligenz – Ein europäisches Konzept von Exzellenz und Vertrauen, S. 10</a:t>
            </a:r>
            <a:r>
              <a:rPr lang="de-DE" sz="1200" dirty="0">
                <a:solidFill>
                  <a:schemeClr val="tx1"/>
                </a:solidFill>
                <a:latin typeface="Gilroy" panose="00000500000000000000" pitchFamily="50" charset="0"/>
              </a:rPr>
              <a:t>). </a:t>
            </a:r>
          </a:p>
          <a:p>
            <a:pPr marL="171450" indent="-171450">
              <a:spcBef>
                <a:spcPts val="600"/>
              </a:spcBef>
              <a:buFont typeface="Arial" panose="020B0604020202020204" pitchFamily="34" charset="0"/>
              <a:buChar char="•"/>
            </a:pPr>
            <a:r>
              <a:rPr lang="de-DE" sz="1200" dirty="0">
                <a:solidFill>
                  <a:srgbClr val="013453"/>
                </a:solidFill>
                <a:latin typeface="Gilroy" panose="00000500000000000000" pitchFamily="50" charset="0"/>
              </a:rPr>
              <a:t>Die KI-Verordnung ist Teil eines KI-Konzepts der Europäischen Kommission, das Optionen aufzeigt, wie die Nutzung von KI gefördert und gleichzeitig die mit bestimmten Anwendungen dieser Technologie verbundenen Risiken eingedämmt werden können (</a:t>
            </a:r>
            <a:r>
              <a:rPr lang="de-DE" sz="1200" dirty="0">
                <a:solidFill>
                  <a:srgbClr val="013453"/>
                </a:solidFill>
                <a:latin typeface="Gilroy" panose="00000500000000000000" pitchFamily="50" charset="0"/>
                <a:hlinkClick r:id="rId2"/>
              </a:rPr>
              <a:t>Weißbuch zur Künstlichen Intelligenz – Ein europäisches Konzept von Exzellenz und Vertrauen, S. 1</a:t>
            </a:r>
            <a:r>
              <a:rPr lang="de-DE" sz="1200" dirty="0">
                <a:solidFill>
                  <a:schemeClr val="tx1"/>
                </a:solidFill>
                <a:latin typeface="Gilroy" panose="00000500000000000000" pitchFamily="50" charset="0"/>
              </a:rPr>
              <a:t>). </a:t>
            </a:r>
          </a:p>
        </p:txBody>
      </p:sp>
      <p:sp>
        <p:nvSpPr>
          <p:cNvPr id="10" name="Rectangle 32">
            <a:extLst>
              <a:ext uri="{FF2B5EF4-FFF2-40B4-BE49-F238E27FC236}">
                <a16:creationId xmlns:a16="http://schemas.microsoft.com/office/drawing/2014/main" id="{43AFCA1A-8F5F-591E-15AA-7AAB75279405}"/>
              </a:ext>
            </a:extLst>
          </p:cNvPr>
          <p:cNvSpPr/>
          <p:nvPr/>
        </p:nvSpPr>
        <p:spPr>
          <a:xfrm>
            <a:off x="6455685" y="1714092"/>
            <a:ext cx="4954571" cy="520162"/>
          </a:xfrm>
          <a:prstGeom prst="rect">
            <a:avLst/>
          </a:prstGeom>
          <a:solidFill>
            <a:srgbClr val="38CC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400" dirty="0">
                <a:solidFill>
                  <a:srgbClr val="013453"/>
                </a:solidFill>
                <a:latin typeface="Gilroy" panose="00000500000000000000" pitchFamily="50" charset="0"/>
                <a:ea typeface="Open Sans" panose="020B0606030504020204" pitchFamily="34" charset="0"/>
                <a:cs typeface="Open Sans" panose="020B0606030504020204" pitchFamily="34" charset="0"/>
              </a:rPr>
              <a:t>Was ist </a:t>
            </a:r>
            <a:r>
              <a:rPr lang="de-DE" sz="1400" dirty="0">
                <a:solidFill>
                  <a:srgbClr val="013453"/>
                </a:solidFill>
                <a:latin typeface="Gilroy Bold" panose="00000800000000000000" pitchFamily="50" charset="0"/>
                <a:ea typeface="Open Sans" panose="020B0606030504020204" pitchFamily="34" charset="0"/>
                <a:cs typeface="Open Sans" panose="020B0606030504020204" pitchFamily="34" charset="0"/>
              </a:rPr>
              <a:t>vertrauenswürdige KI?</a:t>
            </a:r>
          </a:p>
        </p:txBody>
      </p:sp>
      <p:cxnSp>
        <p:nvCxnSpPr>
          <p:cNvPr id="12" name="Gewinkelte Verbindung 11">
            <a:extLst>
              <a:ext uri="{FF2B5EF4-FFF2-40B4-BE49-F238E27FC236}">
                <a16:creationId xmlns:a16="http://schemas.microsoft.com/office/drawing/2014/main" id="{A2CA36B8-ED20-2FDB-BB62-26CBFB77DA84}"/>
              </a:ext>
            </a:extLst>
          </p:cNvPr>
          <p:cNvCxnSpPr>
            <a:cxnSpLocks/>
            <a:stCxn id="8" idx="3"/>
            <a:endCxn id="10" idx="1"/>
          </p:cNvCxnSpPr>
          <p:nvPr/>
        </p:nvCxnSpPr>
        <p:spPr>
          <a:xfrm flipV="1">
            <a:off x="5637401" y="1974173"/>
            <a:ext cx="818284" cy="3594525"/>
          </a:xfrm>
          <a:prstGeom prst="bentConnector3">
            <a:avLst>
              <a:gd name="adj1" fmla="val 50000"/>
            </a:avLst>
          </a:prstGeom>
          <a:ln w="9525">
            <a:solidFill>
              <a:schemeClr val="bg1">
                <a:lumMod val="6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8" name="Gerade Verbindung mit Pfeil 17">
            <a:extLst>
              <a:ext uri="{FF2B5EF4-FFF2-40B4-BE49-F238E27FC236}">
                <a16:creationId xmlns:a16="http://schemas.microsoft.com/office/drawing/2014/main" id="{61F607A2-5A48-21E3-3E86-A4828600990A}"/>
              </a:ext>
            </a:extLst>
          </p:cNvPr>
          <p:cNvCxnSpPr>
            <a:cxnSpLocks/>
            <a:stCxn id="7" idx="2"/>
            <a:endCxn id="8" idx="0"/>
          </p:cNvCxnSpPr>
          <p:nvPr/>
        </p:nvCxnSpPr>
        <p:spPr>
          <a:xfrm flipH="1">
            <a:off x="3204382" y="4694854"/>
            <a:ext cx="1" cy="494503"/>
          </a:xfrm>
          <a:prstGeom prst="straightConnector1">
            <a:avLst/>
          </a:prstGeom>
          <a:ln w="9525">
            <a:solidFill>
              <a:schemeClr val="bg1">
                <a:lumMod val="65000"/>
              </a:schemeClr>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8955803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D86B7D0-4E51-2E94-4D0D-3330765C8B0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9F89FD6-A44F-C2F7-E088-04D07BF52B1F}"/>
              </a:ext>
            </a:extLst>
          </p:cNvPr>
          <p:cNvSpPr>
            <a:spLocks noGrp="1"/>
          </p:cNvSpPr>
          <p:nvPr>
            <p:ph type="title"/>
          </p:nvPr>
        </p:nvSpPr>
        <p:spPr>
          <a:xfrm>
            <a:off x="719419" y="2674945"/>
            <a:ext cx="10753265" cy="1508105"/>
          </a:xfrm>
        </p:spPr>
        <p:txBody>
          <a:bodyPr/>
          <a:lstStyle/>
          <a:p>
            <a:r>
              <a:rPr lang="de-DE" sz="2000" dirty="0">
                <a:latin typeface="Gilroy" panose="00000500000000000000" pitchFamily="50" charset="0"/>
              </a:rPr>
              <a:t>Ich habe irgendetwas mit KI gebaut. </a:t>
            </a:r>
            <a:br>
              <a:rPr lang="de-DE" dirty="0"/>
            </a:br>
            <a:r>
              <a:rPr lang="de-DE" dirty="0"/>
              <a:t>Wie finde ich heraus, was ich tun muss, </a:t>
            </a:r>
            <a:br>
              <a:rPr lang="de-DE" dirty="0"/>
            </a:br>
            <a:r>
              <a:rPr lang="de-DE" dirty="0"/>
              <a:t>um mit der KI-Verordnung in Einklang zu sein?</a:t>
            </a:r>
          </a:p>
        </p:txBody>
      </p:sp>
    </p:spTree>
    <p:extLst>
      <p:ext uri="{BB962C8B-B14F-4D97-AF65-F5344CB8AC3E}">
        <p14:creationId xmlns:p14="http://schemas.microsoft.com/office/powerpoint/2010/main" val="132207570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516FA91-019D-D453-7E22-A6A32CA12E22}"/>
            </a:ext>
          </a:extLst>
        </p:cNvPr>
        <p:cNvGrpSpPr/>
        <p:nvPr/>
      </p:nvGrpSpPr>
      <p:grpSpPr>
        <a:xfrm>
          <a:off x="0" y="0"/>
          <a:ext cx="0" cy="0"/>
          <a:chOff x="0" y="0"/>
          <a:chExt cx="0" cy="0"/>
        </a:xfrm>
      </p:grpSpPr>
      <p:sp>
        <p:nvSpPr>
          <p:cNvPr id="241" name="Rectangle 240">
            <a:extLst>
              <a:ext uri="{FF2B5EF4-FFF2-40B4-BE49-F238E27FC236}">
                <a16:creationId xmlns:a16="http://schemas.microsoft.com/office/drawing/2014/main" id="{E25272A7-432C-98B8-05E3-CFCCA7F592D7}"/>
              </a:ext>
            </a:extLst>
          </p:cNvPr>
          <p:cNvSpPr/>
          <p:nvPr/>
        </p:nvSpPr>
        <p:spPr>
          <a:xfrm>
            <a:off x="6096000" y="0"/>
            <a:ext cx="609600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400" dirty="0">
              <a:solidFill>
                <a:srgbClr val="013453"/>
              </a:solidFill>
              <a:latin typeface="Gilroy" panose="00000500000000000000" pitchFamily="50" charset="0"/>
              <a:ea typeface="Open Sans" panose="020B0606030504020204" pitchFamily="34" charset="0"/>
              <a:cs typeface="Open Sans" panose="020B0606030504020204" pitchFamily="34" charset="0"/>
            </a:endParaRPr>
          </a:p>
        </p:txBody>
      </p:sp>
      <p:sp>
        <p:nvSpPr>
          <p:cNvPr id="2" name="Title 1">
            <a:extLst>
              <a:ext uri="{FF2B5EF4-FFF2-40B4-BE49-F238E27FC236}">
                <a16:creationId xmlns:a16="http://schemas.microsoft.com/office/drawing/2014/main" id="{8F0D95A7-5161-0997-2AD3-B848A8712BE4}"/>
              </a:ext>
            </a:extLst>
          </p:cNvPr>
          <p:cNvSpPr>
            <a:spLocks noGrp="1"/>
          </p:cNvSpPr>
          <p:nvPr>
            <p:ph type="title"/>
          </p:nvPr>
        </p:nvSpPr>
        <p:spPr>
          <a:xfrm>
            <a:off x="7039444" y="4171307"/>
            <a:ext cx="4144042" cy="787400"/>
          </a:xfrm>
        </p:spPr>
        <p:txBody>
          <a:bodyPr>
            <a:normAutofit/>
          </a:bodyPr>
          <a:lstStyle/>
          <a:p>
            <a:r>
              <a:rPr lang="de-DE" sz="2400" dirty="0">
                <a:solidFill>
                  <a:srgbClr val="013453"/>
                </a:solidFill>
                <a:cs typeface="Arial" panose="020B0604020202020204" pitchFamily="34" charset="0"/>
              </a:rPr>
              <a:t>Der Prüfprozess</a:t>
            </a:r>
          </a:p>
        </p:txBody>
      </p:sp>
      <p:grpSp>
        <p:nvGrpSpPr>
          <p:cNvPr id="181" name="Group 180">
            <a:extLst>
              <a:ext uri="{FF2B5EF4-FFF2-40B4-BE49-F238E27FC236}">
                <a16:creationId xmlns:a16="http://schemas.microsoft.com/office/drawing/2014/main" id="{594632EB-77DE-36B5-D092-8D937E7BCD96}"/>
              </a:ext>
            </a:extLst>
          </p:cNvPr>
          <p:cNvGrpSpPr/>
          <p:nvPr/>
        </p:nvGrpSpPr>
        <p:grpSpPr>
          <a:xfrm>
            <a:off x="1786488" y="817065"/>
            <a:ext cx="329686" cy="329686"/>
            <a:chOff x="1848835" y="2235970"/>
            <a:chExt cx="200458" cy="200458"/>
          </a:xfrm>
        </p:grpSpPr>
        <p:sp>
          <p:nvSpPr>
            <p:cNvPr id="239" name="Oval 238">
              <a:extLst>
                <a:ext uri="{FF2B5EF4-FFF2-40B4-BE49-F238E27FC236}">
                  <a16:creationId xmlns:a16="http://schemas.microsoft.com/office/drawing/2014/main" id="{E2073B3F-2D60-0F98-CE7E-CFE4BA27A120}"/>
                </a:ext>
              </a:extLst>
            </p:cNvPr>
            <p:cNvSpPr/>
            <p:nvPr/>
          </p:nvSpPr>
          <p:spPr>
            <a:xfrm>
              <a:off x="1848835" y="2235970"/>
              <a:ext cx="200458" cy="200458"/>
            </a:xfrm>
            <a:prstGeom prst="ellipse">
              <a:avLst/>
            </a:prstGeom>
            <a:solidFill>
              <a:srgbClr val="CA36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200" dirty="0">
                <a:solidFill>
                  <a:srgbClr val="013453"/>
                </a:solidFill>
                <a:latin typeface="Gilroy" panose="00000500000000000000" pitchFamily="50" charset="0"/>
                <a:ea typeface="Open Sans" panose="020B0606030504020204" pitchFamily="34" charset="0"/>
                <a:cs typeface="Open Sans" panose="020B0606030504020204" pitchFamily="34" charset="0"/>
              </a:endParaRPr>
            </a:p>
          </p:txBody>
        </p:sp>
        <p:sp>
          <p:nvSpPr>
            <p:cNvPr id="240" name="Rectangle 239">
              <a:extLst>
                <a:ext uri="{FF2B5EF4-FFF2-40B4-BE49-F238E27FC236}">
                  <a16:creationId xmlns:a16="http://schemas.microsoft.com/office/drawing/2014/main" id="{EDC80F54-83C1-250D-A73F-AB77CC896E9D}"/>
                </a:ext>
              </a:extLst>
            </p:cNvPr>
            <p:cNvSpPr/>
            <p:nvPr/>
          </p:nvSpPr>
          <p:spPr>
            <a:xfrm>
              <a:off x="1880310" y="2314575"/>
              <a:ext cx="141602" cy="45719"/>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200" dirty="0">
                <a:solidFill>
                  <a:srgbClr val="013453"/>
                </a:solidFill>
                <a:latin typeface="Gilroy" panose="00000500000000000000" pitchFamily="50" charset="0"/>
                <a:ea typeface="Open Sans" panose="020B0606030504020204" pitchFamily="34" charset="0"/>
                <a:cs typeface="Open Sans" panose="020B0606030504020204" pitchFamily="34" charset="0"/>
              </a:endParaRPr>
            </a:p>
          </p:txBody>
        </p:sp>
      </p:grpSp>
      <p:sp>
        <p:nvSpPr>
          <p:cNvPr id="182" name="Rectangle 181">
            <a:extLst>
              <a:ext uri="{FF2B5EF4-FFF2-40B4-BE49-F238E27FC236}">
                <a16:creationId xmlns:a16="http://schemas.microsoft.com/office/drawing/2014/main" id="{0FF678A1-BBB1-5482-5652-C011DA9DE8D6}"/>
              </a:ext>
            </a:extLst>
          </p:cNvPr>
          <p:cNvSpPr/>
          <p:nvPr/>
        </p:nvSpPr>
        <p:spPr>
          <a:xfrm>
            <a:off x="2428832" y="277621"/>
            <a:ext cx="1940240" cy="331154"/>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100" dirty="0">
                <a:solidFill>
                  <a:schemeClr val="bg1"/>
                </a:solidFill>
                <a:latin typeface="Gilroy Bold" panose="00000800000000000000" pitchFamily="50" charset="0"/>
                <a:ea typeface="Open Sans" panose="020B0606030504020204" pitchFamily="34" charset="0"/>
                <a:cs typeface="Open Sans" panose="020B0606030504020204" pitchFamily="34" charset="0"/>
              </a:rPr>
              <a:t>KI-System?</a:t>
            </a:r>
          </a:p>
        </p:txBody>
      </p:sp>
      <p:sp>
        <p:nvSpPr>
          <p:cNvPr id="183" name="Rectangle 182">
            <a:extLst>
              <a:ext uri="{FF2B5EF4-FFF2-40B4-BE49-F238E27FC236}">
                <a16:creationId xmlns:a16="http://schemas.microsoft.com/office/drawing/2014/main" id="{64021713-4DD5-0FD3-6B18-F221D9A29CFE}"/>
              </a:ext>
            </a:extLst>
          </p:cNvPr>
          <p:cNvSpPr/>
          <p:nvPr/>
        </p:nvSpPr>
        <p:spPr>
          <a:xfrm>
            <a:off x="2428832" y="819092"/>
            <a:ext cx="1940240" cy="33115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900" dirty="0">
                <a:solidFill>
                  <a:srgbClr val="013453"/>
                </a:solidFill>
                <a:latin typeface="Gilroy Bold" panose="00000800000000000000" pitchFamily="50" charset="0"/>
                <a:ea typeface="Open Sans" panose="020B0606030504020204" pitchFamily="34" charset="0"/>
                <a:cs typeface="Open Sans" panose="020B0606030504020204" pitchFamily="34" charset="0"/>
              </a:rPr>
              <a:t>Verboten</a:t>
            </a:r>
            <a:r>
              <a:rPr lang="de-DE" sz="900" dirty="0">
                <a:solidFill>
                  <a:srgbClr val="013453"/>
                </a:solidFill>
                <a:latin typeface="Gilroy" panose="00000500000000000000" pitchFamily="50" charset="0"/>
                <a:ea typeface="Open Sans" panose="020B0606030504020204" pitchFamily="34" charset="0"/>
                <a:cs typeface="Open Sans" panose="020B0606030504020204" pitchFamily="34" charset="0"/>
              </a:rPr>
              <a:t>? </a:t>
            </a:r>
            <a:endParaRPr lang="de-DE" sz="1100" dirty="0">
              <a:solidFill>
                <a:srgbClr val="013453"/>
              </a:solidFill>
              <a:latin typeface="Gilroy Bold" panose="00000800000000000000" pitchFamily="50" charset="0"/>
              <a:ea typeface="Open Sans" panose="020B0606030504020204" pitchFamily="34" charset="0"/>
              <a:cs typeface="Open Sans" panose="020B0606030504020204" pitchFamily="34" charset="0"/>
            </a:endParaRPr>
          </a:p>
        </p:txBody>
      </p:sp>
      <p:cxnSp>
        <p:nvCxnSpPr>
          <p:cNvPr id="184" name="Straight Arrow Connector 183">
            <a:extLst>
              <a:ext uri="{FF2B5EF4-FFF2-40B4-BE49-F238E27FC236}">
                <a16:creationId xmlns:a16="http://schemas.microsoft.com/office/drawing/2014/main" id="{D8D263B2-4966-6C61-51E5-67615BF19525}"/>
              </a:ext>
            </a:extLst>
          </p:cNvPr>
          <p:cNvCxnSpPr>
            <a:cxnSpLocks/>
            <a:stCxn id="185" idx="2"/>
            <a:endCxn id="183" idx="0"/>
          </p:cNvCxnSpPr>
          <p:nvPr/>
        </p:nvCxnSpPr>
        <p:spPr>
          <a:xfrm>
            <a:off x="3398951" y="674151"/>
            <a:ext cx="1" cy="144941"/>
          </a:xfrm>
          <a:prstGeom prst="straightConnector1">
            <a:avLst/>
          </a:prstGeom>
          <a:ln>
            <a:solidFill>
              <a:schemeClr val="bg1">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85" name="TextBox 184">
            <a:extLst>
              <a:ext uri="{FF2B5EF4-FFF2-40B4-BE49-F238E27FC236}">
                <a16:creationId xmlns:a16="http://schemas.microsoft.com/office/drawing/2014/main" id="{D8839214-91C0-6B09-1DE3-346059B158A6}"/>
              </a:ext>
            </a:extLst>
          </p:cNvPr>
          <p:cNvSpPr txBox="1"/>
          <p:nvPr/>
        </p:nvSpPr>
        <p:spPr>
          <a:xfrm>
            <a:off x="3215996" y="543398"/>
            <a:ext cx="365910" cy="130753"/>
          </a:xfrm>
          <a:prstGeom prst="rect">
            <a:avLst/>
          </a:prstGeom>
          <a:solidFill>
            <a:schemeClr val="tx1">
              <a:lumMod val="85000"/>
              <a:lumOff val="15000"/>
            </a:schemeClr>
          </a:solidFill>
        </p:spPr>
        <p:txBody>
          <a:bodyPr wrap="none" lIns="0" tIns="0" rIns="0" bIns="0" rtlCol="0" anchor="ctr">
            <a:noAutofit/>
          </a:bodyPr>
          <a:lstStyle/>
          <a:p>
            <a:pPr algn="ctr"/>
            <a:r>
              <a:rPr lang="de-DE" sz="600" dirty="0">
                <a:solidFill>
                  <a:schemeClr val="bg1"/>
                </a:solidFill>
                <a:latin typeface="Gilroy Bold" panose="00000800000000000000" pitchFamily="50" charset="0"/>
              </a:rPr>
              <a:t>Ja</a:t>
            </a:r>
          </a:p>
        </p:txBody>
      </p:sp>
      <p:cxnSp>
        <p:nvCxnSpPr>
          <p:cNvPr id="186" name="Straight Arrow Connector 185">
            <a:extLst>
              <a:ext uri="{FF2B5EF4-FFF2-40B4-BE49-F238E27FC236}">
                <a16:creationId xmlns:a16="http://schemas.microsoft.com/office/drawing/2014/main" id="{269E77D9-D0BE-8E79-DEFB-A64C415A69C7}"/>
              </a:ext>
            </a:extLst>
          </p:cNvPr>
          <p:cNvCxnSpPr>
            <a:cxnSpLocks/>
            <a:stCxn id="187" idx="1"/>
          </p:cNvCxnSpPr>
          <p:nvPr/>
        </p:nvCxnSpPr>
        <p:spPr>
          <a:xfrm flipH="1">
            <a:off x="2100410" y="980759"/>
            <a:ext cx="148843" cy="0"/>
          </a:xfrm>
          <a:prstGeom prst="straightConnector1">
            <a:avLst/>
          </a:prstGeom>
          <a:ln>
            <a:solidFill>
              <a:schemeClr val="bg1">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87" name="TextBox 186">
            <a:extLst>
              <a:ext uri="{FF2B5EF4-FFF2-40B4-BE49-F238E27FC236}">
                <a16:creationId xmlns:a16="http://schemas.microsoft.com/office/drawing/2014/main" id="{0BCB836A-163E-1246-6146-85BDCD89B36A}"/>
              </a:ext>
            </a:extLst>
          </p:cNvPr>
          <p:cNvSpPr txBox="1"/>
          <p:nvPr/>
        </p:nvSpPr>
        <p:spPr>
          <a:xfrm>
            <a:off x="2249253" y="901050"/>
            <a:ext cx="365910" cy="159417"/>
          </a:xfrm>
          <a:prstGeom prst="rect">
            <a:avLst/>
          </a:prstGeom>
          <a:solidFill>
            <a:schemeClr val="tx1">
              <a:lumMod val="85000"/>
              <a:lumOff val="15000"/>
            </a:schemeClr>
          </a:solidFill>
        </p:spPr>
        <p:txBody>
          <a:bodyPr wrap="none" lIns="0" tIns="0" rIns="0" bIns="0" rtlCol="0" anchor="ctr">
            <a:noAutofit/>
          </a:bodyPr>
          <a:lstStyle/>
          <a:p>
            <a:pPr algn="ctr"/>
            <a:r>
              <a:rPr lang="de-DE" sz="700" dirty="0">
                <a:solidFill>
                  <a:schemeClr val="bg1"/>
                </a:solidFill>
                <a:latin typeface="Gilroy Bold" panose="00000800000000000000" pitchFamily="50" charset="0"/>
              </a:rPr>
              <a:t>Ja</a:t>
            </a:r>
          </a:p>
        </p:txBody>
      </p:sp>
      <p:sp>
        <p:nvSpPr>
          <p:cNvPr id="188" name="Rectangle 187">
            <a:extLst>
              <a:ext uri="{FF2B5EF4-FFF2-40B4-BE49-F238E27FC236}">
                <a16:creationId xmlns:a16="http://schemas.microsoft.com/office/drawing/2014/main" id="{ED5001CC-7724-4EF3-9F7B-E91A9432D15E}"/>
              </a:ext>
            </a:extLst>
          </p:cNvPr>
          <p:cNvSpPr/>
          <p:nvPr/>
        </p:nvSpPr>
        <p:spPr>
          <a:xfrm>
            <a:off x="2428832" y="1360564"/>
            <a:ext cx="1940240" cy="33115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900" dirty="0">
                <a:solidFill>
                  <a:srgbClr val="013453"/>
                </a:solidFill>
                <a:latin typeface="Gilroy Bold" panose="00000800000000000000" pitchFamily="50" charset="0"/>
                <a:ea typeface="Open Sans" panose="020B0606030504020204" pitchFamily="34" charset="0"/>
                <a:cs typeface="Open Sans" panose="020B0606030504020204" pitchFamily="34" charset="0"/>
              </a:rPr>
              <a:t>Hochrisiko-KI-System</a:t>
            </a:r>
            <a:r>
              <a:rPr lang="de-DE" sz="900" dirty="0">
                <a:solidFill>
                  <a:srgbClr val="013453"/>
                </a:solidFill>
                <a:latin typeface="Gilroy" panose="00000500000000000000" pitchFamily="50" charset="0"/>
                <a:ea typeface="Open Sans" panose="020B0606030504020204" pitchFamily="34" charset="0"/>
                <a:cs typeface="Open Sans" panose="020B0606030504020204" pitchFamily="34" charset="0"/>
              </a:rPr>
              <a:t>?</a:t>
            </a:r>
            <a:endParaRPr lang="de-DE" sz="1100" dirty="0">
              <a:solidFill>
                <a:srgbClr val="013453"/>
              </a:solidFill>
              <a:latin typeface="Gilroy Bold" panose="00000800000000000000" pitchFamily="50" charset="0"/>
              <a:ea typeface="Open Sans" panose="020B0606030504020204" pitchFamily="34" charset="0"/>
              <a:cs typeface="Open Sans" panose="020B0606030504020204" pitchFamily="34" charset="0"/>
            </a:endParaRPr>
          </a:p>
        </p:txBody>
      </p:sp>
      <p:cxnSp>
        <p:nvCxnSpPr>
          <p:cNvPr id="189" name="Straight Arrow Connector 188">
            <a:extLst>
              <a:ext uri="{FF2B5EF4-FFF2-40B4-BE49-F238E27FC236}">
                <a16:creationId xmlns:a16="http://schemas.microsoft.com/office/drawing/2014/main" id="{8510700A-F6A3-95FE-1466-B4CDF1E71CBE}"/>
              </a:ext>
            </a:extLst>
          </p:cNvPr>
          <p:cNvCxnSpPr>
            <a:cxnSpLocks/>
            <a:stCxn id="190" idx="2"/>
            <a:endCxn id="188" idx="0"/>
          </p:cNvCxnSpPr>
          <p:nvPr/>
        </p:nvCxnSpPr>
        <p:spPr>
          <a:xfrm flipH="1">
            <a:off x="3398952" y="1211814"/>
            <a:ext cx="3376" cy="148750"/>
          </a:xfrm>
          <a:prstGeom prst="straightConnector1">
            <a:avLst/>
          </a:prstGeom>
          <a:ln>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90" name="TextBox 189">
            <a:extLst>
              <a:ext uri="{FF2B5EF4-FFF2-40B4-BE49-F238E27FC236}">
                <a16:creationId xmlns:a16="http://schemas.microsoft.com/office/drawing/2014/main" id="{3EA38B2C-2E98-8848-B0C3-F991F146D645}"/>
              </a:ext>
            </a:extLst>
          </p:cNvPr>
          <p:cNvSpPr txBox="1"/>
          <p:nvPr/>
        </p:nvSpPr>
        <p:spPr>
          <a:xfrm>
            <a:off x="3219374" y="1081061"/>
            <a:ext cx="365910" cy="130753"/>
          </a:xfrm>
          <a:prstGeom prst="rect">
            <a:avLst/>
          </a:prstGeom>
          <a:solidFill>
            <a:schemeClr val="tx1">
              <a:lumMod val="85000"/>
              <a:lumOff val="15000"/>
            </a:schemeClr>
          </a:solidFill>
        </p:spPr>
        <p:txBody>
          <a:bodyPr wrap="none" lIns="0" tIns="0" rIns="0" bIns="0" rtlCol="0" anchor="ctr">
            <a:noAutofit/>
          </a:bodyPr>
          <a:lstStyle/>
          <a:p>
            <a:pPr algn="ctr"/>
            <a:r>
              <a:rPr lang="de-DE" sz="600" dirty="0">
                <a:solidFill>
                  <a:schemeClr val="bg1"/>
                </a:solidFill>
                <a:latin typeface="Gilroy Bold" panose="00000800000000000000" pitchFamily="50" charset="0"/>
              </a:rPr>
              <a:t>Nein</a:t>
            </a:r>
          </a:p>
        </p:txBody>
      </p:sp>
      <p:sp>
        <p:nvSpPr>
          <p:cNvPr id="191" name="Rectangle 190">
            <a:extLst>
              <a:ext uri="{FF2B5EF4-FFF2-40B4-BE49-F238E27FC236}">
                <a16:creationId xmlns:a16="http://schemas.microsoft.com/office/drawing/2014/main" id="{976BA799-CF25-889E-89CE-E862B365F367}"/>
              </a:ext>
            </a:extLst>
          </p:cNvPr>
          <p:cNvSpPr/>
          <p:nvPr/>
        </p:nvSpPr>
        <p:spPr>
          <a:xfrm>
            <a:off x="2428832" y="2443506"/>
            <a:ext cx="1940240" cy="33115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900" dirty="0">
                <a:solidFill>
                  <a:srgbClr val="013453"/>
                </a:solidFill>
                <a:latin typeface="Gilroy" panose="00000500000000000000" pitchFamily="50" charset="0"/>
                <a:ea typeface="Open Sans" panose="020B0606030504020204" pitchFamily="34" charset="0"/>
                <a:cs typeface="Open Sans" panose="020B0606030504020204" pitchFamily="34" charset="0"/>
              </a:rPr>
              <a:t>Besonderer Fall gem. </a:t>
            </a:r>
            <a:r>
              <a:rPr lang="de-DE" sz="900" dirty="0">
                <a:solidFill>
                  <a:srgbClr val="013453"/>
                </a:solidFill>
                <a:latin typeface="Gilroy Bold" panose="00000800000000000000" pitchFamily="50" charset="0"/>
                <a:ea typeface="Open Sans" panose="020B0606030504020204" pitchFamily="34" charset="0"/>
                <a:cs typeface="Open Sans" panose="020B0606030504020204" pitchFamily="34" charset="0"/>
              </a:rPr>
              <a:t>Art.50</a:t>
            </a:r>
            <a:r>
              <a:rPr lang="de-DE" sz="900" dirty="0">
                <a:solidFill>
                  <a:srgbClr val="013453"/>
                </a:solidFill>
                <a:latin typeface="Gilroy" panose="00000500000000000000" pitchFamily="50" charset="0"/>
                <a:ea typeface="Open Sans" panose="020B0606030504020204" pitchFamily="34" charset="0"/>
                <a:cs typeface="Open Sans" panose="020B0606030504020204" pitchFamily="34" charset="0"/>
              </a:rPr>
              <a:t>?</a:t>
            </a:r>
          </a:p>
        </p:txBody>
      </p:sp>
      <p:sp>
        <p:nvSpPr>
          <p:cNvPr id="192" name="Rectangle 191">
            <a:extLst>
              <a:ext uri="{FF2B5EF4-FFF2-40B4-BE49-F238E27FC236}">
                <a16:creationId xmlns:a16="http://schemas.microsoft.com/office/drawing/2014/main" id="{D327A223-C978-33A3-1597-A5E827C5D5DA}"/>
              </a:ext>
            </a:extLst>
          </p:cNvPr>
          <p:cNvSpPr/>
          <p:nvPr/>
        </p:nvSpPr>
        <p:spPr>
          <a:xfrm>
            <a:off x="2428832" y="1902034"/>
            <a:ext cx="1940240" cy="331154"/>
          </a:xfrm>
          <a:prstGeom prst="rect">
            <a:avLst/>
          </a:prstGeom>
          <a:solidFill>
            <a:schemeClr val="bg1">
              <a:lumMod val="95000"/>
            </a:schemeClr>
          </a:solidFill>
          <a:ln w="2857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900" dirty="0">
                <a:solidFill>
                  <a:srgbClr val="013453"/>
                </a:solidFill>
                <a:latin typeface="Gilroy" panose="00000500000000000000" pitchFamily="50" charset="0"/>
                <a:ea typeface="Open Sans" panose="020B0606030504020204" pitchFamily="34" charset="0"/>
                <a:cs typeface="Open Sans" panose="020B0606030504020204" pitchFamily="34" charset="0"/>
              </a:rPr>
              <a:t>Pflichten S1</a:t>
            </a:r>
            <a:endParaRPr lang="de-DE" sz="1100" dirty="0">
              <a:solidFill>
                <a:srgbClr val="013453"/>
              </a:solidFill>
              <a:latin typeface="Gilroy Bold" panose="00000800000000000000" pitchFamily="50" charset="0"/>
              <a:ea typeface="Open Sans" panose="020B0606030504020204" pitchFamily="34" charset="0"/>
              <a:cs typeface="Open Sans" panose="020B0606030504020204" pitchFamily="34" charset="0"/>
            </a:endParaRPr>
          </a:p>
        </p:txBody>
      </p:sp>
      <p:cxnSp>
        <p:nvCxnSpPr>
          <p:cNvPr id="193" name="Straight Arrow Connector 192">
            <a:extLst>
              <a:ext uri="{FF2B5EF4-FFF2-40B4-BE49-F238E27FC236}">
                <a16:creationId xmlns:a16="http://schemas.microsoft.com/office/drawing/2014/main" id="{60B2FBBF-17CA-9BDE-55AC-6319FFE88E0C}"/>
              </a:ext>
            </a:extLst>
          </p:cNvPr>
          <p:cNvCxnSpPr>
            <a:cxnSpLocks/>
            <a:stCxn id="194" idx="2"/>
            <a:endCxn id="192" idx="0"/>
          </p:cNvCxnSpPr>
          <p:nvPr/>
        </p:nvCxnSpPr>
        <p:spPr>
          <a:xfrm>
            <a:off x="3398952" y="1750806"/>
            <a:ext cx="0" cy="151228"/>
          </a:xfrm>
          <a:prstGeom prst="straightConnector1">
            <a:avLst/>
          </a:prstGeom>
          <a:ln>
            <a:solidFill>
              <a:schemeClr val="bg1">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94" name="TextBox 193">
            <a:extLst>
              <a:ext uri="{FF2B5EF4-FFF2-40B4-BE49-F238E27FC236}">
                <a16:creationId xmlns:a16="http://schemas.microsoft.com/office/drawing/2014/main" id="{4CAFEE7E-2646-19B6-B883-060F72A5418B}"/>
              </a:ext>
            </a:extLst>
          </p:cNvPr>
          <p:cNvSpPr txBox="1"/>
          <p:nvPr/>
        </p:nvSpPr>
        <p:spPr>
          <a:xfrm>
            <a:off x="3215997" y="1621797"/>
            <a:ext cx="365910" cy="129010"/>
          </a:xfrm>
          <a:prstGeom prst="rect">
            <a:avLst/>
          </a:prstGeom>
          <a:solidFill>
            <a:schemeClr val="tx1">
              <a:lumMod val="85000"/>
              <a:lumOff val="15000"/>
            </a:schemeClr>
          </a:solidFill>
        </p:spPr>
        <p:txBody>
          <a:bodyPr wrap="none" lIns="0" tIns="0" rIns="0" bIns="0" rtlCol="0" anchor="ctr">
            <a:noAutofit/>
          </a:bodyPr>
          <a:lstStyle>
            <a:defPPr>
              <a:defRPr lang="en-US"/>
            </a:defPPr>
            <a:lvl1pPr algn="ctr">
              <a:defRPr sz="800">
                <a:solidFill>
                  <a:schemeClr val="bg1"/>
                </a:solidFill>
                <a:latin typeface="Gilroy Bold" panose="00000800000000000000" pitchFamily="50" charset="0"/>
              </a:defRPr>
            </a:lvl1pPr>
          </a:lstStyle>
          <a:p>
            <a:r>
              <a:rPr lang="de-DE" sz="700" dirty="0"/>
              <a:t>Ja</a:t>
            </a:r>
          </a:p>
        </p:txBody>
      </p:sp>
      <p:cxnSp>
        <p:nvCxnSpPr>
          <p:cNvPr id="195" name="Straight Arrow Connector 194">
            <a:extLst>
              <a:ext uri="{FF2B5EF4-FFF2-40B4-BE49-F238E27FC236}">
                <a16:creationId xmlns:a16="http://schemas.microsoft.com/office/drawing/2014/main" id="{8CF94A49-2F69-0C21-22D9-6F052E8AAD7F}"/>
              </a:ext>
            </a:extLst>
          </p:cNvPr>
          <p:cNvCxnSpPr>
            <a:cxnSpLocks/>
            <a:stCxn id="192" idx="2"/>
            <a:endCxn id="191" idx="0"/>
          </p:cNvCxnSpPr>
          <p:nvPr/>
        </p:nvCxnSpPr>
        <p:spPr>
          <a:xfrm>
            <a:off x="3398952" y="2233188"/>
            <a:ext cx="0" cy="210318"/>
          </a:xfrm>
          <a:prstGeom prst="straightConnector1">
            <a:avLst/>
          </a:prstGeom>
          <a:ln>
            <a:solidFill>
              <a:schemeClr val="bg1">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96" name="Rectangle 195">
            <a:extLst>
              <a:ext uri="{FF2B5EF4-FFF2-40B4-BE49-F238E27FC236}">
                <a16:creationId xmlns:a16="http://schemas.microsoft.com/office/drawing/2014/main" id="{39E2F73E-285D-0C27-0835-C4FACE3B662C}"/>
              </a:ext>
            </a:extLst>
          </p:cNvPr>
          <p:cNvSpPr/>
          <p:nvPr/>
        </p:nvSpPr>
        <p:spPr>
          <a:xfrm>
            <a:off x="2432208" y="3526448"/>
            <a:ext cx="1940240" cy="331154"/>
          </a:xfrm>
          <a:prstGeom prst="rect">
            <a:avLst/>
          </a:prstGeom>
          <a:solidFill>
            <a:schemeClr val="bg1">
              <a:lumMod val="95000"/>
            </a:schemeClr>
          </a:solidFill>
          <a:ln w="28575">
            <a:solidFill>
              <a:srgbClr val="01345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900" dirty="0">
                <a:solidFill>
                  <a:srgbClr val="013453"/>
                </a:solidFill>
                <a:latin typeface="Gilroy" panose="00000500000000000000" pitchFamily="50" charset="0"/>
                <a:ea typeface="Open Sans" panose="020B0606030504020204" pitchFamily="34" charset="0"/>
                <a:cs typeface="Open Sans" panose="020B0606030504020204" pitchFamily="34" charset="0"/>
              </a:rPr>
              <a:t>Allgemeine Pflichten</a:t>
            </a:r>
            <a:endParaRPr lang="de-DE" sz="1100" dirty="0">
              <a:solidFill>
                <a:srgbClr val="013453"/>
              </a:solidFill>
              <a:latin typeface="Gilroy Bold" panose="00000800000000000000" pitchFamily="50" charset="0"/>
              <a:ea typeface="Open Sans" panose="020B0606030504020204" pitchFamily="34" charset="0"/>
              <a:cs typeface="Open Sans" panose="020B0606030504020204" pitchFamily="34" charset="0"/>
            </a:endParaRPr>
          </a:p>
        </p:txBody>
      </p:sp>
      <p:sp>
        <p:nvSpPr>
          <p:cNvPr id="197" name="Rectangle 196">
            <a:extLst>
              <a:ext uri="{FF2B5EF4-FFF2-40B4-BE49-F238E27FC236}">
                <a16:creationId xmlns:a16="http://schemas.microsoft.com/office/drawing/2014/main" id="{56712565-90DD-C2C0-66CC-04F99773601E}"/>
              </a:ext>
            </a:extLst>
          </p:cNvPr>
          <p:cNvSpPr/>
          <p:nvPr/>
        </p:nvSpPr>
        <p:spPr>
          <a:xfrm>
            <a:off x="2428832" y="2984977"/>
            <a:ext cx="1940240" cy="331154"/>
          </a:xfrm>
          <a:prstGeom prst="rect">
            <a:avLst/>
          </a:prstGeom>
          <a:solidFill>
            <a:schemeClr val="bg1">
              <a:lumMod val="95000"/>
            </a:schemeClr>
          </a:solidFill>
          <a:ln w="28575">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900" dirty="0">
                <a:solidFill>
                  <a:srgbClr val="013453"/>
                </a:solidFill>
                <a:latin typeface="Gilroy" panose="00000500000000000000" pitchFamily="50" charset="0"/>
                <a:ea typeface="Open Sans" panose="020B0606030504020204" pitchFamily="34" charset="0"/>
                <a:cs typeface="Open Sans" panose="020B0606030504020204" pitchFamily="34" charset="0"/>
              </a:rPr>
              <a:t>Pflichten S2</a:t>
            </a:r>
            <a:endParaRPr lang="de-DE" sz="1100" dirty="0">
              <a:solidFill>
                <a:srgbClr val="013453"/>
              </a:solidFill>
              <a:latin typeface="Gilroy Bold" panose="00000800000000000000" pitchFamily="50" charset="0"/>
              <a:ea typeface="Open Sans" panose="020B0606030504020204" pitchFamily="34" charset="0"/>
              <a:cs typeface="Open Sans" panose="020B0606030504020204" pitchFamily="34" charset="0"/>
            </a:endParaRPr>
          </a:p>
        </p:txBody>
      </p:sp>
      <p:cxnSp>
        <p:nvCxnSpPr>
          <p:cNvPr id="198" name="Connector: Elbow 197">
            <a:extLst>
              <a:ext uri="{FF2B5EF4-FFF2-40B4-BE49-F238E27FC236}">
                <a16:creationId xmlns:a16="http://schemas.microsoft.com/office/drawing/2014/main" id="{F4C95A10-D4C4-90A9-873F-E09D658150EF}"/>
              </a:ext>
            </a:extLst>
          </p:cNvPr>
          <p:cNvCxnSpPr>
            <a:cxnSpLocks/>
            <a:stCxn id="204" idx="1"/>
            <a:endCxn id="196" idx="1"/>
          </p:cNvCxnSpPr>
          <p:nvPr/>
        </p:nvCxnSpPr>
        <p:spPr>
          <a:xfrm rot="10800000" flipH="1" flipV="1">
            <a:off x="2245877" y="2609081"/>
            <a:ext cx="186331" cy="1082943"/>
          </a:xfrm>
          <a:prstGeom prst="bentConnector3">
            <a:avLst>
              <a:gd name="adj1" fmla="val -168933"/>
            </a:avLst>
          </a:prstGeom>
          <a:ln w="9525">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99" name="Connector: Elbow 198">
            <a:extLst>
              <a:ext uri="{FF2B5EF4-FFF2-40B4-BE49-F238E27FC236}">
                <a16:creationId xmlns:a16="http://schemas.microsoft.com/office/drawing/2014/main" id="{7079B4DB-8C11-E134-85F2-6B16141C8416}"/>
              </a:ext>
            </a:extLst>
          </p:cNvPr>
          <p:cNvCxnSpPr>
            <a:cxnSpLocks/>
            <a:stCxn id="201" idx="3"/>
            <a:endCxn id="205" idx="3"/>
          </p:cNvCxnSpPr>
          <p:nvPr/>
        </p:nvCxnSpPr>
        <p:spPr>
          <a:xfrm flipH="1">
            <a:off x="4369072" y="440638"/>
            <a:ext cx="182955" cy="3836462"/>
          </a:xfrm>
          <a:prstGeom prst="bentConnector3">
            <a:avLst>
              <a:gd name="adj1" fmla="val -103230"/>
            </a:avLst>
          </a:prstGeom>
          <a:ln w="9525">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00" name="Straight Arrow Connector 199">
            <a:extLst>
              <a:ext uri="{FF2B5EF4-FFF2-40B4-BE49-F238E27FC236}">
                <a16:creationId xmlns:a16="http://schemas.microsoft.com/office/drawing/2014/main" id="{25650239-7366-3C18-08DB-798591B06F4C}"/>
              </a:ext>
            </a:extLst>
          </p:cNvPr>
          <p:cNvCxnSpPr>
            <a:cxnSpLocks/>
            <a:stCxn id="197" idx="2"/>
            <a:endCxn id="196" idx="0"/>
          </p:cNvCxnSpPr>
          <p:nvPr/>
        </p:nvCxnSpPr>
        <p:spPr>
          <a:xfrm>
            <a:off x="3398952" y="3316131"/>
            <a:ext cx="3376" cy="210317"/>
          </a:xfrm>
          <a:prstGeom prst="straightConnector1">
            <a:avLst/>
          </a:prstGeom>
          <a:ln>
            <a:solidFill>
              <a:schemeClr val="bg1">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201" name="TextBox 200">
            <a:extLst>
              <a:ext uri="{FF2B5EF4-FFF2-40B4-BE49-F238E27FC236}">
                <a16:creationId xmlns:a16="http://schemas.microsoft.com/office/drawing/2014/main" id="{5146932E-3838-559B-FEDB-E9C9043C990B}"/>
              </a:ext>
            </a:extLst>
          </p:cNvPr>
          <p:cNvSpPr txBox="1"/>
          <p:nvPr/>
        </p:nvSpPr>
        <p:spPr>
          <a:xfrm>
            <a:off x="4186117" y="375260"/>
            <a:ext cx="365910" cy="130753"/>
          </a:xfrm>
          <a:prstGeom prst="rect">
            <a:avLst/>
          </a:prstGeom>
          <a:solidFill>
            <a:schemeClr val="tx1">
              <a:lumMod val="85000"/>
              <a:lumOff val="15000"/>
            </a:schemeClr>
          </a:solidFill>
        </p:spPr>
        <p:txBody>
          <a:bodyPr wrap="none" lIns="0" tIns="0" rIns="0" bIns="0" rtlCol="0" anchor="ctr">
            <a:noAutofit/>
          </a:bodyPr>
          <a:lstStyle/>
          <a:p>
            <a:pPr algn="ctr"/>
            <a:r>
              <a:rPr lang="de-DE" sz="600" dirty="0">
                <a:solidFill>
                  <a:schemeClr val="bg1"/>
                </a:solidFill>
                <a:latin typeface="Gilroy Bold" panose="00000800000000000000" pitchFamily="50" charset="0"/>
              </a:rPr>
              <a:t>Nein</a:t>
            </a:r>
          </a:p>
        </p:txBody>
      </p:sp>
      <p:cxnSp>
        <p:nvCxnSpPr>
          <p:cNvPr id="202" name="Straight Arrow Connector 201">
            <a:extLst>
              <a:ext uri="{FF2B5EF4-FFF2-40B4-BE49-F238E27FC236}">
                <a16:creationId xmlns:a16="http://schemas.microsoft.com/office/drawing/2014/main" id="{99FBE9D9-15C7-A4E8-E95A-5E9060E748CE}"/>
              </a:ext>
            </a:extLst>
          </p:cNvPr>
          <p:cNvCxnSpPr>
            <a:cxnSpLocks/>
            <a:stCxn id="203" idx="2"/>
          </p:cNvCxnSpPr>
          <p:nvPr/>
        </p:nvCxnSpPr>
        <p:spPr>
          <a:xfrm>
            <a:off x="3402329" y="2835812"/>
            <a:ext cx="0" cy="151228"/>
          </a:xfrm>
          <a:prstGeom prst="straightConnector1">
            <a:avLst/>
          </a:prstGeom>
          <a:ln>
            <a:solidFill>
              <a:schemeClr val="bg1">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203" name="TextBox 202">
            <a:extLst>
              <a:ext uri="{FF2B5EF4-FFF2-40B4-BE49-F238E27FC236}">
                <a16:creationId xmlns:a16="http://schemas.microsoft.com/office/drawing/2014/main" id="{C886CE6B-6620-7478-F35C-AC5958546AC5}"/>
              </a:ext>
            </a:extLst>
          </p:cNvPr>
          <p:cNvSpPr txBox="1"/>
          <p:nvPr/>
        </p:nvSpPr>
        <p:spPr>
          <a:xfrm>
            <a:off x="3219374" y="2706802"/>
            <a:ext cx="365910" cy="129010"/>
          </a:xfrm>
          <a:prstGeom prst="rect">
            <a:avLst/>
          </a:prstGeom>
          <a:solidFill>
            <a:schemeClr val="tx1">
              <a:lumMod val="85000"/>
              <a:lumOff val="15000"/>
            </a:schemeClr>
          </a:solidFill>
        </p:spPr>
        <p:txBody>
          <a:bodyPr wrap="none" lIns="0" tIns="0" rIns="0" bIns="0" rtlCol="0" anchor="ctr">
            <a:noAutofit/>
          </a:bodyPr>
          <a:lstStyle>
            <a:defPPr>
              <a:defRPr lang="en-US"/>
            </a:defPPr>
            <a:lvl1pPr algn="ctr">
              <a:defRPr sz="800">
                <a:solidFill>
                  <a:schemeClr val="bg1"/>
                </a:solidFill>
                <a:latin typeface="Gilroy Bold" panose="00000800000000000000" pitchFamily="50" charset="0"/>
              </a:defRPr>
            </a:lvl1pPr>
          </a:lstStyle>
          <a:p>
            <a:r>
              <a:rPr lang="de-DE" sz="700" dirty="0"/>
              <a:t>Ja</a:t>
            </a:r>
          </a:p>
        </p:txBody>
      </p:sp>
      <p:sp>
        <p:nvSpPr>
          <p:cNvPr id="204" name="TextBox 203">
            <a:extLst>
              <a:ext uri="{FF2B5EF4-FFF2-40B4-BE49-F238E27FC236}">
                <a16:creationId xmlns:a16="http://schemas.microsoft.com/office/drawing/2014/main" id="{1FA83E14-AE59-A1BF-77E1-4D70E540A5A4}"/>
              </a:ext>
            </a:extLst>
          </p:cNvPr>
          <p:cNvSpPr txBox="1"/>
          <p:nvPr/>
        </p:nvSpPr>
        <p:spPr>
          <a:xfrm>
            <a:off x="2245877" y="2543706"/>
            <a:ext cx="365910" cy="130753"/>
          </a:xfrm>
          <a:prstGeom prst="rect">
            <a:avLst/>
          </a:prstGeom>
          <a:solidFill>
            <a:schemeClr val="tx1">
              <a:lumMod val="85000"/>
              <a:lumOff val="15000"/>
            </a:schemeClr>
          </a:solidFill>
        </p:spPr>
        <p:txBody>
          <a:bodyPr wrap="none" lIns="0" tIns="0" rIns="0" bIns="0" rtlCol="0" anchor="ctr">
            <a:noAutofit/>
          </a:bodyPr>
          <a:lstStyle/>
          <a:p>
            <a:pPr algn="ctr"/>
            <a:r>
              <a:rPr lang="de-DE" sz="600" dirty="0">
                <a:solidFill>
                  <a:schemeClr val="bg1"/>
                </a:solidFill>
                <a:latin typeface="Gilroy Bold" panose="00000800000000000000" pitchFamily="50" charset="0"/>
              </a:rPr>
              <a:t>Nein</a:t>
            </a:r>
          </a:p>
        </p:txBody>
      </p:sp>
      <p:sp>
        <p:nvSpPr>
          <p:cNvPr id="205" name="Rectangle 204">
            <a:extLst>
              <a:ext uri="{FF2B5EF4-FFF2-40B4-BE49-F238E27FC236}">
                <a16:creationId xmlns:a16="http://schemas.microsoft.com/office/drawing/2014/main" id="{A40258F8-C138-833C-F2F0-2DA2C66AFC6C}"/>
              </a:ext>
            </a:extLst>
          </p:cNvPr>
          <p:cNvSpPr/>
          <p:nvPr/>
        </p:nvSpPr>
        <p:spPr>
          <a:xfrm>
            <a:off x="2428832" y="4111522"/>
            <a:ext cx="1940240" cy="331154"/>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100" dirty="0">
                <a:solidFill>
                  <a:schemeClr val="bg1"/>
                </a:solidFill>
                <a:latin typeface="Gilroy Bold" panose="00000800000000000000" pitchFamily="50" charset="0"/>
                <a:ea typeface="Open Sans" panose="020B0606030504020204" pitchFamily="34" charset="0"/>
                <a:cs typeface="Open Sans" panose="020B0606030504020204" pitchFamily="34" charset="0"/>
              </a:rPr>
              <a:t>KI-Modell?</a:t>
            </a:r>
          </a:p>
        </p:txBody>
      </p:sp>
      <p:cxnSp>
        <p:nvCxnSpPr>
          <p:cNvPr id="206" name="Straight Arrow Connector 205">
            <a:extLst>
              <a:ext uri="{FF2B5EF4-FFF2-40B4-BE49-F238E27FC236}">
                <a16:creationId xmlns:a16="http://schemas.microsoft.com/office/drawing/2014/main" id="{D3BC2E37-FF34-B4AF-B8FC-3EF2E2F89CD4}"/>
              </a:ext>
            </a:extLst>
          </p:cNvPr>
          <p:cNvCxnSpPr>
            <a:cxnSpLocks/>
            <a:stCxn id="196" idx="2"/>
            <a:endCxn id="205" idx="0"/>
          </p:cNvCxnSpPr>
          <p:nvPr/>
        </p:nvCxnSpPr>
        <p:spPr>
          <a:xfrm flipH="1">
            <a:off x="3398952" y="3857602"/>
            <a:ext cx="3376" cy="253920"/>
          </a:xfrm>
          <a:prstGeom prst="straightConnector1">
            <a:avLst/>
          </a:prstGeom>
          <a:ln>
            <a:solidFill>
              <a:schemeClr val="bg1">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07" name="Straight Arrow Connector 206">
            <a:extLst>
              <a:ext uri="{FF2B5EF4-FFF2-40B4-BE49-F238E27FC236}">
                <a16:creationId xmlns:a16="http://schemas.microsoft.com/office/drawing/2014/main" id="{519EA672-16BA-82D0-0DEA-B72BF0584122}"/>
              </a:ext>
            </a:extLst>
          </p:cNvPr>
          <p:cNvCxnSpPr>
            <a:cxnSpLocks/>
            <a:stCxn id="208" idx="1"/>
            <a:endCxn id="235" idx="6"/>
          </p:cNvCxnSpPr>
          <p:nvPr/>
        </p:nvCxnSpPr>
        <p:spPr>
          <a:xfrm flipH="1">
            <a:off x="2004173" y="4286573"/>
            <a:ext cx="247550" cy="1511"/>
          </a:xfrm>
          <a:prstGeom prst="straightConnector1">
            <a:avLst/>
          </a:prstGeom>
          <a:ln>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208" name="TextBox 207">
            <a:extLst>
              <a:ext uri="{FF2B5EF4-FFF2-40B4-BE49-F238E27FC236}">
                <a16:creationId xmlns:a16="http://schemas.microsoft.com/office/drawing/2014/main" id="{F478BB85-14C5-712C-7B27-7A5F565FEB30}"/>
              </a:ext>
            </a:extLst>
          </p:cNvPr>
          <p:cNvSpPr txBox="1"/>
          <p:nvPr/>
        </p:nvSpPr>
        <p:spPr>
          <a:xfrm>
            <a:off x="2251723" y="4206864"/>
            <a:ext cx="303802" cy="159417"/>
          </a:xfrm>
          <a:prstGeom prst="rect">
            <a:avLst/>
          </a:prstGeom>
          <a:solidFill>
            <a:schemeClr val="tx1">
              <a:lumMod val="85000"/>
              <a:lumOff val="15000"/>
            </a:schemeClr>
          </a:solidFill>
        </p:spPr>
        <p:txBody>
          <a:bodyPr wrap="none" lIns="0" tIns="0" rIns="0" bIns="0" rtlCol="0" anchor="ctr">
            <a:noAutofit/>
          </a:bodyPr>
          <a:lstStyle/>
          <a:p>
            <a:pPr algn="ctr"/>
            <a:r>
              <a:rPr lang="de-DE" sz="700" dirty="0">
                <a:solidFill>
                  <a:schemeClr val="bg1"/>
                </a:solidFill>
                <a:latin typeface="Gilroy Bold" panose="00000800000000000000" pitchFamily="50" charset="0"/>
              </a:rPr>
              <a:t>Nein</a:t>
            </a:r>
          </a:p>
        </p:txBody>
      </p:sp>
      <p:cxnSp>
        <p:nvCxnSpPr>
          <p:cNvPr id="210" name="Straight Arrow Connector 209">
            <a:extLst>
              <a:ext uri="{FF2B5EF4-FFF2-40B4-BE49-F238E27FC236}">
                <a16:creationId xmlns:a16="http://schemas.microsoft.com/office/drawing/2014/main" id="{0DB40AB2-CEC0-2645-F843-6B4F169B6A9E}"/>
              </a:ext>
            </a:extLst>
          </p:cNvPr>
          <p:cNvCxnSpPr>
            <a:cxnSpLocks/>
            <a:stCxn id="211" idx="2"/>
          </p:cNvCxnSpPr>
          <p:nvPr/>
        </p:nvCxnSpPr>
        <p:spPr>
          <a:xfrm>
            <a:off x="3402329" y="4507394"/>
            <a:ext cx="0" cy="144941"/>
          </a:xfrm>
          <a:prstGeom prst="straightConnector1">
            <a:avLst/>
          </a:prstGeom>
          <a:ln>
            <a:solidFill>
              <a:schemeClr val="bg1">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211" name="TextBox 210">
            <a:extLst>
              <a:ext uri="{FF2B5EF4-FFF2-40B4-BE49-F238E27FC236}">
                <a16:creationId xmlns:a16="http://schemas.microsoft.com/office/drawing/2014/main" id="{70691975-AC7D-687A-D11F-E2CA28E5AEB6}"/>
              </a:ext>
            </a:extLst>
          </p:cNvPr>
          <p:cNvSpPr txBox="1"/>
          <p:nvPr/>
        </p:nvSpPr>
        <p:spPr>
          <a:xfrm>
            <a:off x="3219372" y="4376643"/>
            <a:ext cx="365910" cy="130753"/>
          </a:xfrm>
          <a:prstGeom prst="rect">
            <a:avLst/>
          </a:prstGeom>
          <a:solidFill>
            <a:schemeClr val="tx1">
              <a:lumMod val="85000"/>
              <a:lumOff val="15000"/>
            </a:schemeClr>
          </a:solidFill>
        </p:spPr>
        <p:txBody>
          <a:bodyPr wrap="none" lIns="0" tIns="0" rIns="0" bIns="0" rtlCol="0" anchor="ctr">
            <a:noAutofit/>
          </a:bodyPr>
          <a:lstStyle/>
          <a:p>
            <a:pPr algn="ctr"/>
            <a:r>
              <a:rPr lang="de-DE" sz="600" dirty="0">
                <a:solidFill>
                  <a:schemeClr val="bg1"/>
                </a:solidFill>
                <a:latin typeface="Gilroy Bold" panose="00000800000000000000" pitchFamily="50" charset="0"/>
              </a:rPr>
              <a:t>Ja</a:t>
            </a:r>
          </a:p>
        </p:txBody>
      </p:sp>
      <p:sp>
        <p:nvSpPr>
          <p:cNvPr id="212" name="Rectangle 211">
            <a:extLst>
              <a:ext uri="{FF2B5EF4-FFF2-40B4-BE49-F238E27FC236}">
                <a16:creationId xmlns:a16="http://schemas.microsoft.com/office/drawing/2014/main" id="{51AD6A4D-407B-20EC-4603-E63748CC748B}"/>
              </a:ext>
            </a:extLst>
          </p:cNvPr>
          <p:cNvSpPr/>
          <p:nvPr/>
        </p:nvSpPr>
        <p:spPr>
          <a:xfrm>
            <a:off x="2432208" y="4654128"/>
            <a:ext cx="1940240" cy="33115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700" dirty="0">
                <a:solidFill>
                  <a:srgbClr val="013453"/>
                </a:solidFill>
                <a:latin typeface="Gilroy" panose="00000500000000000000" pitchFamily="50" charset="0"/>
                <a:ea typeface="Open Sans" panose="020B0606030504020204" pitchFamily="34" charset="0"/>
                <a:cs typeface="Open Sans" panose="020B0606030504020204" pitchFamily="34" charset="0"/>
              </a:rPr>
              <a:t>Anbieter? Bevollmächtigter?</a:t>
            </a:r>
            <a:endParaRPr lang="de-DE" sz="1000" dirty="0">
              <a:solidFill>
                <a:srgbClr val="013453"/>
              </a:solidFill>
              <a:latin typeface="Gilroy Bold" panose="00000800000000000000" pitchFamily="50" charset="0"/>
              <a:ea typeface="Open Sans" panose="020B0606030504020204" pitchFamily="34" charset="0"/>
              <a:cs typeface="Open Sans" panose="020B0606030504020204" pitchFamily="34" charset="0"/>
            </a:endParaRPr>
          </a:p>
        </p:txBody>
      </p:sp>
      <p:cxnSp>
        <p:nvCxnSpPr>
          <p:cNvPr id="213" name="Straight Arrow Connector 212">
            <a:extLst>
              <a:ext uri="{FF2B5EF4-FFF2-40B4-BE49-F238E27FC236}">
                <a16:creationId xmlns:a16="http://schemas.microsoft.com/office/drawing/2014/main" id="{43713DDF-2D7D-2FDA-0BD2-FDB22772FCD2}"/>
              </a:ext>
            </a:extLst>
          </p:cNvPr>
          <p:cNvCxnSpPr>
            <a:cxnSpLocks/>
            <a:stCxn id="214" idx="1"/>
          </p:cNvCxnSpPr>
          <p:nvPr/>
        </p:nvCxnSpPr>
        <p:spPr>
          <a:xfrm flipH="1">
            <a:off x="2004172" y="4817698"/>
            <a:ext cx="247551" cy="361"/>
          </a:xfrm>
          <a:prstGeom prst="straightConnector1">
            <a:avLst/>
          </a:prstGeom>
          <a:ln>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214" name="TextBox 213">
            <a:extLst>
              <a:ext uri="{FF2B5EF4-FFF2-40B4-BE49-F238E27FC236}">
                <a16:creationId xmlns:a16="http://schemas.microsoft.com/office/drawing/2014/main" id="{2632003C-BE05-D9EE-B4B0-FF32D2B0B2AF}"/>
              </a:ext>
            </a:extLst>
          </p:cNvPr>
          <p:cNvSpPr txBox="1"/>
          <p:nvPr/>
        </p:nvSpPr>
        <p:spPr>
          <a:xfrm>
            <a:off x="2251723" y="4737990"/>
            <a:ext cx="303802" cy="159417"/>
          </a:xfrm>
          <a:prstGeom prst="rect">
            <a:avLst/>
          </a:prstGeom>
          <a:solidFill>
            <a:schemeClr val="tx1">
              <a:lumMod val="85000"/>
              <a:lumOff val="15000"/>
            </a:schemeClr>
          </a:solidFill>
        </p:spPr>
        <p:txBody>
          <a:bodyPr wrap="none" lIns="0" tIns="0" rIns="0" bIns="0" rtlCol="0" anchor="ctr">
            <a:noAutofit/>
          </a:bodyPr>
          <a:lstStyle/>
          <a:p>
            <a:pPr algn="ctr"/>
            <a:r>
              <a:rPr lang="de-DE" sz="700" dirty="0">
                <a:solidFill>
                  <a:schemeClr val="bg1"/>
                </a:solidFill>
                <a:latin typeface="Gilroy Bold" panose="00000800000000000000" pitchFamily="50" charset="0"/>
              </a:rPr>
              <a:t>Nein</a:t>
            </a:r>
          </a:p>
        </p:txBody>
      </p:sp>
      <p:cxnSp>
        <p:nvCxnSpPr>
          <p:cNvPr id="216" name="Straight Arrow Connector 215">
            <a:extLst>
              <a:ext uri="{FF2B5EF4-FFF2-40B4-BE49-F238E27FC236}">
                <a16:creationId xmlns:a16="http://schemas.microsoft.com/office/drawing/2014/main" id="{D34F1A12-914D-9B2E-7CD7-CF7819D3C60B}"/>
              </a:ext>
            </a:extLst>
          </p:cNvPr>
          <p:cNvCxnSpPr>
            <a:cxnSpLocks/>
            <a:stCxn id="217" idx="2"/>
          </p:cNvCxnSpPr>
          <p:nvPr/>
        </p:nvCxnSpPr>
        <p:spPr>
          <a:xfrm>
            <a:off x="3398952" y="5049435"/>
            <a:ext cx="0" cy="151228"/>
          </a:xfrm>
          <a:prstGeom prst="straightConnector1">
            <a:avLst/>
          </a:prstGeom>
          <a:ln>
            <a:solidFill>
              <a:schemeClr val="bg1">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217" name="TextBox 216">
            <a:extLst>
              <a:ext uri="{FF2B5EF4-FFF2-40B4-BE49-F238E27FC236}">
                <a16:creationId xmlns:a16="http://schemas.microsoft.com/office/drawing/2014/main" id="{7056094B-F14F-2C59-73EA-FDE15CB18F78}"/>
              </a:ext>
            </a:extLst>
          </p:cNvPr>
          <p:cNvSpPr txBox="1"/>
          <p:nvPr/>
        </p:nvSpPr>
        <p:spPr>
          <a:xfrm>
            <a:off x="3215997" y="4920426"/>
            <a:ext cx="365910" cy="129010"/>
          </a:xfrm>
          <a:prstGeom prst="rect">
            <a:avLst/>
          </a:prstGeom>
          <a:solidFill>
            <a:schemeClr val="tx1">
              <a:lumMod val="85000"/>
              <a:lumOff val="15000"/>
            </a:schemeClr>
          </a:solidFill>
        </p:spPr>
        <p:txBody>
          <a:bodyPr wrap="none" lIns="0" tIns="0" rIns="0" bIns="0" rtlCol="0" anchor="ctr">
            <a:noAutofit/>
          </a:bodyPr>
          <a:lstStyle>
            <a:defPPr>
              <a:defRPr lang="en-US"/>
            </a:defPPr>
            <a:lvl1pPr algn="ctr">
              <a:defRPr sz="800">
                <a:solidFill>
                  <a:schemeClr val="bg1"/>
                </a:solidFill>
                <a:latin typeface="Gilroy Bold" panose="00000800000000000000" pitchFamily="50" charset="0"/>
              </a:defRPr>
            </a:lvl1pPr>
          </a:lstStyle>
          <a:p>
            <a:r>
              <a:rPr lang="de-DE" sz="700" dirty="0"/>
              <a:t>Ja</a:t>
            </a:r>
          </a:p>
        </p:txBody>
      </p:sp>
      <p:sp>
        <p:nvSpPr>
          <p:cNvPr id="218" name="Rectangle 217">
            <a:extLst>
              <a:ext uri="{FF2B5EF4-FFF2-40B4-BE49-F238E27FC236}">
                <a16:creationId xmlns:a16="http://schemas.microsoft.com/office/drawing/2014/main" id="{E4C41A86-524D-A7BD-C9B2-093C65BB8FB2}"/>
              </a:ext>
            </a:extLst>
          </p:cNvPr>
          <p:cNvSpPr/>
          <p:nvPr/>
        </p:nvSpPr>
        <p:spPr>
          <a:xfrm>
            <a:off x="2428832" y="5200836"/>
            <a:ext cx="1940240" cy="331154"/>
          </a:xfrm>
          <a:prstGeom prst="rect">
            <a:avLst/>
          </a:prstGeom>
          <a:solidFill>
            <a:schemeClr val="bg1">
              <a:lumMod val="95000"/>
            </a:schemeClr>
          </a:solidFill>
          <a:ln w="28575">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900" dirty="0">
                <a:solidFill>
                  <a:srgbClr val="013453"/>
                </a:solidFill>
                <a:latin typeface="Gilroy" panose="00000500000000000000" pitchFamily="50" charset="0"/>
                <a:ea typeface="Open Sans" panose="020B0606030504020204" pitchFamily="34" charset="0"/>
                <a:cs typeface="Open Sans" panose="020B0606030504020204" pitchFamily="34" charset="0"/>
              </a:rPr>
              <a:t>Pflichten M1</a:t>
            </a:r>
            <a:endParaRPr lang="de-DE" sz="1100" dirty="0">
              <a:solidFill>
                <a:srgbClr val="013453"/>
              </a:solidFill>
              <a:latin typeface="Gilroy Bold" panose="00000800000000000000" pitchFamily="50" charset="0"/>
              <a:ea typeface="Open Sans" panose="020B0606030504020204" pitchFamily="34" charset="0"/>
              <a:cs typeface="Open Sans" panose="020B0606030504020204" pitchFamily="34" charset="0"/>
            </a:endParaRPr>
          </a:p>
        </p:txBody>
      </p:sp>
      <p:sp>
        <p:nvSpPr>
          <p:cNvPr id="219" name="Rectangle 218">
            <a:extLst>
              <a:ext uri="{FF2B5EF4-FFF2-40B4-BE49-F238E27FC236}">
                <a16:creationId xmlns:a16="http://schemas.microsoft.com/office/drawing/2014/main" id="{A0BCC517-C1EF-AD1D-8A6E-B5CC34181050}"/>
              </a:ext>
            </a:extLst>
          </p:cNvPr>
          <p:cNvSpPr/>
          <p:nvPr/>
        </p:nvSpPr>
        <p:spPr>
          <a:xfrm>
            <a:off x="2432208" y="5716776"/>
            <a:ext cx="1940240" cy="33115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900" dirty="0">
                <a:solidFill>
                  <a:srgbClr val="013453"/>
                </a:solidFill>
                <a:latin typeface="Gilroy" panose="00000500000000000000" pitchFamily="50" charset="0"/>
                <a:ea typeface="Open Sans" panose="020B0606030504020204" pitchFamily="34" charset="0"/>
                <a:cs typeface="Open Sans" panose="020B0606030504020204" pitchFamily="34" charset="0"/>
              </a:rPr>
              <a:t>Systemisches Risiko?</a:t>
            </a:r>
            <a:endParaRPr lang="de-DE" sz="1100" dirty="0">
              <a:solidFill>
                <a:srgbClr val="013453"/>
              </a:solidFill>
              <a:latin typeface="Gilroy Bold" panose="00000800000000000000" pitchFamily="50" charset="0"/>
              <a:ea typeface="Open Sans" panose="020B0606030504020204" pitchFamily="34" charset="0"/>
              <a:cs typeface="Open Sans" panose="020B0606030504020204" pitchFamily="34" charset="0"/>
            </a:endParaRPr>
          </a:p>
        </p:txBody>
      </p:sp>
      <p:cxnSp>
        <p:nvCxnSpPr>
          <p:cNvPr id="220" name="Straight Arrow Connector 219">
            <a:extLst>
              <a:ext uri="{FF2B5EF4-FFF2-40B4-BE49-F238E27FC236}">
                <a16:creationId xmlns:a16="http://schemas.microsoft.com/office/drawing/2014/main" id="{AC7379F8-91AC-1A73-1C8B-15B043A48E54}"/>
              </a:ext>
            </a:extLst>
          </p:cNvPr>
          <p:cNvCxnSpPr>
            <a:cxnSpLocks/>
            <a:stCxn id="221" idx="1"/>
          </p:cNvCxnSpPr>
          <p:nvPr/>
        </p:nvCxnSpPr>
        <p:spPr>
          <a:xfrm flipH="1">
            <a:off x="2004172" y="5885762"/>
            <a:ext cx="247551" cy="361"/>
          </a:xfrm>
          <a:prstGeom prst="straightConnector1">
            <a:avLst/>
          </a:prstGeom>
          <a:ln>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221" name="TextBox 220">
            <a:extLst>
              <a:ext uri="{FF2B5EF4-FFF2-40B4-BE49-F238E27FC236}">
                <a16:creationId xmlns:a16="http://schemas.microsoft.com/office/drawing/2014/main" id="{01AE54CA-5B5C-2BEB-D33C-C2CF370C1288}"/>
              </a:ext>
            </a:extLst>
          </p:cNvPr>
          <p:cNvSpPr txBox="1"/>
          <p:nvPr/>
        </p:nvSpPr>
        <p:spPr>
          <a:xfrm>
            <a:off x="2251723" y="5806053"/>
            <a:ext cx="303802" cy="159417"/>
          </a:xfrm>
          <a:prstGeom prst="rect">
            <a:avLst/>
          </a:prstGeom>
          <a:solidFill>
            <a:schemeClr val="tx1">
              <a:lumMod val="85000"/>
              <a:lumOff val="15000"/>
            </a:schemeClr>
          </a:solidFill>
        </p:spPr>
        <p:txBody>
          <a:bodyPr wrap="none" lIns="0" tIns="0" rIns="0" bIns="0" rtlCol="0" anchor="ctr">
            <a:noAutofit/>
          </a:bodyPr>
          <a:lstStyle/>
          <a:p>
            <a:pPr algn="ctr"/>
            <a:r>
              <a:rPr lang="de-DE" sz="700" dirty="0">
                <a:solidFill>
                  <a:schemeClr val="bg1"/>
                </a:solidFill>
                <a:latin typeface="Gilroy Bold" panose="00000800000000000000" pitchFamily="50" charset="0"/>
              </a:rPr>
              <a:t>Nein</a:t>
            </a:r>
          </a:p>
        </p:txBody>
      </p:sp>
      <p:sp>
        <p:nvSpPr>
          <p:cNvPr id="223" name="Rectangle 222">
            <a:extLst>
              <a:ext uri="{FF2B5EF4-FFF2-40B4-BE49-F238E27FC236}">
                <a16:creationId xmlns:a16="http://schemas.microsoft.com/office/drawing/2014/main" id="{70C9D909-B3DF-5F21-948D-C58FFABCDC01}"/>
              </a:ext>
            </a:extLst>
          </p:cNvPr>
          <p:cNvSpPr/>
          <p:nvPr/>
        </p:nvSpPr>
        <p:spPr>
          <a:xfrm>
            <a:off x="2428832" y="6230155"/>
            <a:ext cx="1940240" cy="331154"/>
          </a:xfrm>
          <a:prstGeom prst="rect">
            <a:avLst/>
          </a:prstGeom>
          <a:solidFill>
            <a:schemeClr val="bg1">
              <a:lumMod val="95000"/>
            </a:schemeClr>
          </a:solidFill>
          <a:ln w="2857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900" dirty="0">
                <a:solidFill>
                  <a:srgbClr val="013453"/>
                </a:solidFill>
                <a:latin typeface="Gilroy" panose="00000500000000000000" pitchFamily="50" charset="0"/>
                <a:ea typeface="Open Sans" panose="020B0606030504020204" pitchFamily="34" charset="0"/>
                <a:cs typeface="Open Sans" panose="020B0606030504020204" pitchFamily="34" charset="0"/>
              </a:rPr>
              <a:t>Pflichten M2</a:t>
            </a:r>
          </a:p>
        </p:txBody>
      </p:sp>
      <p:cxnSp>
        <p:nvCxnSpPr>
          <p:cNvPr id="224" name="Straight Arrow Connector 223">
            <a:extLst>
              <a:ext uri="{FF2B5EF4-FFF2-40B4-BE49-F238E27FC236}">
                <a16:creationId xmlns:a16="http://schemas.microsoft.com/office/drawing/2014/main" id="{77932BDA-4117-860F-3901-1246A44AAF6A}"/>
              </a:ext>
            </a:extLst>
          </p:cNvPr>
          <p:cNvCxnSpPr>
            <a:cxnSpLocks/>
            <a:stCxn id="218" idx="2"/>
            <a:endCxn id="219" idx="0"/>
          </p:cNvCxnSpPr>
          <p:nvPr/>
        </p:nvCxnSpPr>
        <p:spPr>
          <a:xfrm>
            <a:off x="3398952" y="5531990"/>
            <a:ext cx="3376" cy="184786"/>
          </a:xfrm>
          <a:prstGeom prst="straightConnector1">
            <a:avLst/>
          </a:prstGeom>
          <a:ln>
            <a:solidFill>
              <a:schemeClr val="bg1">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25" name="Straight Arrow Connector 224">
            <a:extLst>
              <a:ext uri="{FF2B5EF4-FFF2-40B4-BE49-F238E27FC236}">
                <a16:creationId xmlns:a16="http://schemas.microsoft.com/office/drawing/2014/main" id="{D17C9853-6D11-E0FF-67F0-A894B2340804}"/>
              </a:ext>
            </a:extLst>
          </p:cNvPr>
          <p:cNvCxnSpPr>
            <a:cxnSpLocks/>
            <a:stCxn id="226" idx="2"/>
          </p:cNvCxnSpPr>
          <p:nvPr/>
        </p:nvCxnSpPr>
        <p:spPr>
          <a:xfrm>
            <a:off x="3402329" y="6112435"/>
            <a:ext cx="0" cy="151228"/>
          </a:xfrm>
          <a:prstGeom prst="straightConnector1">
            <a:avLst/>
          </a:prstGeom>
          <a:ln>
            <a:solidFill>
              <a:schemeClr val="bg1">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226" name="TextBox 225">
            <a:extLst>
              <a:ext uri="{FF2B5EF4-FFF2-40B4-BE49-F238E27FC236}">
                <a16:creationId xmlns:a16="http://schemas.microsoft.com/office/drawing/2014/main" id="{9740BC80-9BCE-A6E3-00D2-62F21EF9A786}"/>
              </a:ext>
            </a:extLst>
          </p:cNvPr>
          <p:cNvSpPr txBox="1"/>
          <p:nvPr/>
        </p:nvSpPr>
        <p:spPr>
          <a:xfrm>
            <a:off x="3219374" y="5983426"/>
            <a:ext cx="365910" cy="129010"/>
          </a:xfrm>
          <a:prstGeom prst="rect">
            <a:avLst/>
          </a:prstGeom>
          <a:solidFill>
            <a:schemeClr val="tx1">
              <a:lumMod val="85000"/>
              <a:lumOff val="15000"/>
            </a:schemeClr>
          </a:solidFill>
        </p:spPr>
        <p:txBody>
          <a:bodyPr wrap="none" lIns="0" tIns="0" rIns="0" bIns="0" rtlCol="0" anchor="ctr">
            <a:noAutofit/>
          </a:bodyPr>
          <a:lstStyle>
            <a:defPPr>
              <a:defRPr lang="en-US"/>
            </a:defPPr>
            <a:lvl1pPr algn="ctr">
              <a:defRPr sz="800">
                <a:solidFill>
                  <a:schemeClr val="bg1"/>
                </a:solidFill>
                <a:latin typeface="Gilroy Bold" panose="00000800000000000000" pitchFamily="50" charset="0"/>
              </a:defRPr>
            </a:lvl1pPr>
          </a:lstStyle>
          <a:p>
            <a:r>
              <a:rPr lang="de-DE" sz="700" dirty="0"/>
              <a:t>Ja</a:t>
            </a:r>
          </a:p>
        </p:txBody>
      </p:sp>
      <p:sp>
        <p:nvSpPr>
          <p:cNvPr id="243" name="TextBox 242">
            <a:extLst>
              <a:ext uri="{FF2B5EF4-FFF2-40B4-BE49-F238E27FC236}">
                <a16:creationId xmlns:a16="http://schemas.microsoft.com/office/drawing/2014/main" id="{E4869BD7-A28C-D8F5-1F0B-292BA507F33C}"/>
              </a:ext>
            </a:extLst>
          </p:cNvPr>
          <p:cNvSpPr txBox="1"/>
          <p:nvPr/>
        </p:nvSpPr>
        <p:spPr>
          <a:xfrm>
            <a:off x="7059157" y="4849837"/>
            <a:ext cx="3237767" cy="646331"/>
          </a:xfrm>
          <a:prstGeom prst="rect">
            <a:avLst/>
          </a:prstGeom>
          <a:noFill/>
        </p:spPr>
        <p:txBody>
          <a:bodyPr wrap="square">
            <a:spAutoFit/>
          </a:bodyPr>
          <a:lstStyle/>
          <a:p>
            <a:r>
              <a:rPr lang="de-DE" dirty="0">
                <a:solidFill>
                  <a:srgbClr val="013453"/>
                </a:solidFill>
                <a:latin typeface="Gilroy" panose="00000500000000000000" pitchFamily="50" charset="0"/>
                <a:cs typeface="Arial" panose="020B0604020202020204" pitchFamily="34" charset="0"/>
              </a:rPr>
              <a:t>Prozessschema als Kurzversion</a:t>
            </a:r>
            <a:endParaRPr lang="de-DE" dirty="0">
              <a:solidFill>
                <a:srgbClr val="013453"/>
              </a:solidFill>
              <a:latin typeface="Gilroy" panose="00000500000000000000" pitchFamily="50" charset="0"/>
            </a:endParaRPr>
          </a:p>
        </p:txBody>
      </p:sp>
      <p:sp>
        <p:nvSpPr>
          <p:cNvPr id="244" name="Rechteck 16">
            <a:extLst>
              <a:ext uri="{FF2B5EF4-FFF2-40B4-BE49-F238E27FC236}">
                <a16:creationId xmlns:a16="http://schemas.microsoft.com/office/drawing/2014/main" id="{459BACBE-ADCB-A6A2-E55A-5B0F83B48A0E}"/>
              </a:ext>
            </a:extLst>
          </p:cNvPr>
          <p:cNvSpPr/>
          <p:nvPr/>
        </p:nvSpPr>
        <p:spPr>
          <a:xfrm>
            <a:off x="10429875" y="555647"/>
            <a:ext cx="1762125" cy="473053"/>
          </a:xfrm>
          <a:prstGeom prst="rect">
            <a:avLst/>
          </a:prstGeom>
          <a:gradFill>
            <a:gsLst>
              <a:gs pos="0">
                <a:srgbClr val="7ED878"/>
              </a:gs>
              <a:gs pos="56600">
                <a:srgbClr val="34CA8C"/>
              </a:gs>
              <a:gs pos="100000">
                <a:srgbClr val="42D0C6"/>
              </a:gs>
            </a:gsLst>
            <a:lin ang="42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800" b="1" dirty="0">
                <a:solidFill>
                  <a:schemeClr val="bg1"/>
                </a:solidFill>
                <a:latin typeface="Gilroy Bold" panose="00000800000000000000" pitchFamily="50" charset="0"/>
                <a:cs typeface="Poppins" panose="00000500000000000000" pitchFamily="2" charset="0"/>
              </a:rPr>
              <a:t>cloud ahead</a:t>
            </a:r>
          </a:p>
        </p:txBody>
      </p:sp>
      <p:grpSp>
        <p:nvGrpSpPr>
          <p:cNvPr id="5" name="Group 4">
            <a:extLst>
              <a:ext uri="{FF2B5EF4-FFF2-40B4-BE49-F238E27FC236}">
                <a16:creationId xmlns:a16="http://schemas.microsoft.com/office/drawing/2014/main" id="{5363DFD7-51F7-2E89-3A3A-B2DC22AE0B7A}"/>
              </a:ext>
            </a:extLst>
          </p:cNvPr>
          <p:cNvGrpSpPr/>
          <p:nvPr/>
        </p:nvGrpSpPr>
        <p:grpSpPr>
          <a:xfrm>
            <a:off x="1674487" y="4123241"/>
            <a:ext cx="329686" cy="329686"/>
            <a:chOff x="1395698" y="4178091"/>
            <a:chExt cx="217685" cy="217685"/>
          </a:xfrm>
        </p:grpSpPr>
        <p:sp>
          <p:nvSpPr>
            <p:cNvPr id="235" name="Oval 234">
              <a:extLst>
                <a:ext uri="{FF2B5EF4-FFF2-40B4-BE49-F238E27FC236}">
                  <a16:creationId xmlns:a16="http://schemas.microsoft.com/office/drawing/2014/main" id="{904EAD86-5EA4-BB61-E094-8AA934DBF66C}"/>
                </a:ext>
              </a:extLst>
            </p:cNvPr>
            <p:cNvSpPr/>
            <p:nvPr/>
          </p:nvSpPr>
          <p:spPr>
            <a:xfrm>
              <a:off x="1395698" y="4178091"/>
              <a:ext cx="217685" cy="217685"/>
            </a:xfrm>
            <a:prstGeom prst="ellipse">
              <a:avLst/>
            </a:prstGeom>
            <a:solidFill>
              <a:srgbClr val="38CC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200" dirty="0">
                <a:solidFill>
                  <a:srgbClr val="013453"/>
                </a:solidFill>
                <a:latin typeface="Gilroy" panose="00000500000000000000" pitchFamily="50" charset="0"/>
                <a:ea typeface="Open Sans" panose="020B0606030504020204" pitchFamily="34" charset="0"/>
                <a:cs typeface="Open Sans" panose="020B0606030504020204" pitchFamily="34" charset="0"/>
              </a:endParaRPr>
            </a:p>
          </p:txBody>
        </p:sp>
        <p:sp>
          <p:nvSpPr>
            <p:cNvPr id="4" name="Arrow: Right 3">
              <a:extLst>
                <a:ext uri="{FF2B5EF4-FFF2-40B4-BE49-F238E27FC236}">
                  <a16:creationId xmlns:a16="http://schemas.microsoft.com/office/drawing/2014/main" id="{10ED64CB-660C-C900-E20E-5FE5C20E8DC2}"/>
                </a:ext>
              </a:extLst>
            </p:cNvPr>
            <p:cNvSpPr/>
            <p:nvPr/>
          </p:nvSpPr>
          <p:spPr>
            <a:xfrm flipH="1">
              <a:off x="1430358" y="4206864"/>
              <a:ext cx="135322" cy="162134"/>
            </a:xfrm>
            <a:prstGeom prst="right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400" dirty="0">
                <a:solidFill>
                  <a:srgbClr val="013453"/>
                </a:solidFill>
                <a:latin typeface="Gilroy" panose="00000500000000000000" pitchFamily="50" charset="0"/>
                <a:ea typeface="Open Sans" panose="020B0606030504020204" pitchFamily="34" charset="0"/>
                <a:cs typeface="Open Sans" panose="020B0606030504020204" pitchFamily="34" charset="0"/>
              </a:endParaRPr>
            </a:p>
          </p:txBody>
        </p:sp>
      </p:grpSp>
      <p:grpSp>
        <p:nvGrpSpPr>
          <p:cNvPr id="6" name="Group 5">
            <a:extLst>
              <a:ext uri="{FF2B5EF4-FFF2-40B4-BE49-F238E27FC236}">
                <a16:creationId xmlns:a16="http://schemas.microsoft.com/office/drawing/2014/main" id="{2B80C4EC-4879-CD07-C66F-7E03F90AA60D}"/>
              </a:ext>
            </a:extLst>
          </p:cNvPr>
          <p:cNvGrpSpPr/>
          <p:nvPr/>
        </p:nvGrpSpPr>
        <p:grpSpPr>
          <a:xfrm>
            <a:off x="1674487" y="4651066"/>
            <a:ext cx="329686" cy="329686"/>
            <a:chOff x="1395698" y="4178091"/>
            <a:chExt cx="217685" cy="217685"/>
          </a:xfrm>
        </p:grpSpPr>
        <p:sp>
          <p:nvSpPr>
            <p:cNvPr id="7" name="Oval 6">
              <a:extLst>
                <a:ext uri="{FF2B5EF4-FFF2-40B4-BE49-F238E27FC236}">
                  <a16:creationId xmlns:a16="http://schemas.microsoft.com/office/drawing/2014/main" id="{CE9EE462-17CD-109A-BAE3-F88908A8C83A}"/>
                </a:ext>
              </a:extLst>
            </p:cNvPr>
            <p:cNvSpPr/>
            <p:nvPr/>
          </p:nvSpPr>
          <p:spPr>
            <a:xfrm>
              <a:off x="1395698" y="4178091"/>
              <a:ext cx="217685" cy="217685"/>
            </a:xfrm>
            <a:prstGeom prst="ellipse">
              <a:avLst/>
            </a:prstGeom>
            <a:solidFill>
              <a:srgbClr val="38CC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200" dirty="0">
                <a:solidFill>
                  <a:srgbClr val="013453"/>
                </a:solidFill>
                <a:latin typeface="Gilroy" panose="00000500000000000000" pitchFamily="50" charset="0"/>
                <a:ea typeface="Open Sans" panose="020B0606030504020204" pitchFamily="34" charset="0"/>
                <a:cs typeface="Open Sans" panose="020B0606030504020204" pitchFamily="34" charset="0"/>
              </a:endParaRPr>
            </a:p>
          </p:txBody>
        </p:sp>
        <p:sp>
          <p:nvSpPr>
            <p:cNvPr id="8" name="Arrow: Right 7">
              <a:extLst>
                <a:ext uri="{FF2B5EF4-FFF2-40B4-BE49-F238E27FC236}">
                  <a16:creationId xmlns:a16="http://schemas.microsoft.com/office/drawing/2014/main" id="{A1C39CE0-CBD9-FC29-7A22-DBDD8DCF127B}"/>
                </a:ext>
              </a:extLst>
            </p:cNvPr>
            <p:cNvSpPr/>
            <p:nvPr/>
          </p:nvSpPr>
          <p:spPr>
            <a:xfrm flipH="1">
              <a:off x="1430358" y="4206864"/>
              <a:ext cx="135322" cy="162134"/>
            </a:xfrm>
            <a:prstGeom prst="right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400" dirty="0">
                <a:solidFill>
                  <a:srgbClr val="013453"/>
                </a:solidFill>
                <a:latin typeface="Gilroy" panose="00000500000000000000" pitchFamily="50" charset="0"/>
                <a:ea typeface="Open Sans" panose="020B0606030504020204" pitchFamily="34" charset="0"/>
                <a:cs typeface="Open Sans" panose="020B0606030504020204" pitchFamily="34" charset="0"/>
              </a:endParaRPr>
            </a:p>
          </p:txBody>
        </p:sp>
      </p:grpSp>
      <p:grpSp>
        <p:nvGrpSpPr>
          <p:cNvPr id="9" name="Group 8">
            <a:extLst>
              <a:ext uri="{FF2B5EF4-FFF2-40B4-BE49-F238E27FC236}">
                <a16:creationId xmlns:a16="http://schemas.microsoft.com/office/drawing/2014/main" id="{066EB829-EBB0-026E-E95E-B1EAA12BE71E}"/>
              </a:ext>
            </a:extLst>
          </p:cNvPr>
          <p:cNvGrpSpPr/>
          <p:nvPr/>
        </p:nvGrpSpPr>
        <p:grpSpPr>
          <a:xfrm>
            <a:off x="1674487" y="5722430"/>
            <a:ext cx="329686" cy="329686"/>
            <a:chOff x="1395698" y="4178091"/>
            <a:chExt cx="217685" cy="217685"/>
          </a:xfrm>
        </p:grpSpPr>
        <p:sp>
          <p:nvSpPr>
            <p:cNvPr id="10" name="Oval 9">
              <a:extLst>
                <a:ext uri="{FF2B5EF4-FFF2-40B4-BE49-F238E27FC236}">
                  <a16:creationId xmlns:a16="http://schemas.microsoft.com/office/drawing/2014/main" id="{D635877D-5BF1-8D65-A9E5-7BE7CD8645C8}"/>
                </a:ext>
              </a:extLst>
            </p:cNvPr>
            <p:cNvSpPr/>
            <p:nvPr/>
          </p:nvSpPr>
          <p:spPr>
            <a:xfrm>
              <a:off x="1395698" y="4178091"/>
              <a:ext cx="217685" cy="217685"/>
            </a:xfrm>
            <a:prstGeom prst="ellipse">
              <a:avLst/>
            </a:prstGeom>
            <a:solidFill>
              <a:srgbClr val="38CC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200" dirty="0">
                <a:solidFill>
                  <a:srgbClr val="013453"/>
                </a:solidFill>
                <a:latin typeface="Gilroy" panose="00000500000000000000" pitchFamily="50" charset="0"/>
                <a:ea typeface="Open Sans" panose="020B0606030504020204" pitchFamily="34" charset="0"/>
                <a:cs typeface="Open Sans" panose="020B0606030504020204" pitchFamily="34" charset="0"/>
              </a:endParaRPr>
            </a:p>
          </p:txBody>
        </p:sp>
        <p:sp>
          <p:nvSpPr>
            <p:cNvPr id="11" name="Arrow: Right 10">
              <a:extLst>
                <a:ext uri="{FF2B5EF4-FFF2-40B4-BE49-F238E27FC236}">
                  <a16:creationId xmlns:a16="http://schemas.microsoft.com/office/drawing/2014/main" id="{DFBB42DE-A305-8A90-7484-E7AC31ADAD53}"/>
                </a:ext>
              </a:extLst>
            </p:cNvPr>
            <p:cNvSpPr/>
            <p:nvPr/>
          </p:nvSpPr>
          <p:spPr>
            <a:xfrm flipH="1">
              <a:off x="1430358" y="4206864"/>
              <a:ext cx="135322" cy="162134"/>
            </a:xfrm>
            <a:prstGeom prst="right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400" dirty="0">
                <a:solidFill>
                  <a:srgbClr val="013453"/>
                </a:solidFill>
                <a:latin typeface="Gilroy" panose="00000500000000000000" pitchFamily="50" charset="0"/>
                <a:ea typeface="Open Sans" panose="020B0606030504020204" pitchFamily="34" charset="0"/>
                <a:cs typeface="Open Sans" panose="020B0606030504020204" pitchFamily="34" charset="0"/>
              </a:endParaRPr>
            </a:p>
          </p:txBody>
        </p:sp>
      </p:grpSp>
      <p:grpSp>
        <p:nvGrpSpPr>
          <p:cNvPr id="12" name="Group 11">
            <a:extLst>
              <a:ext uri="{FF2B5EF4-FFF2-40B4-BE49-F238E27FC236}">
                <a16:creationId xmlns:a16="http://schemas.microsoft.com/office/drawing/2014/main" id="{F4A6595F-C63B-C172-7017-7ECADB86812E}"/>
              </a:ext>
            </a:extLst>
          </p:cNvPr>
          <p:cNvGrpSpPr/>
          <p:nvPr/>
        </p:nvGrpSpPr>
        <p:grpSpPr>
          <a:xfrm>
            <a:off x="6294757" y="6407106"/>
            <a:ext cx="329686" cy="329686"/>
            <a:chOff x="1395698" y="4178091"/>
            <a:chExt cx="217685" cy="217685"/>
          </a:xfrm>
        </p:grpSpPr>
        <p:sp>
          <p:nvSpPr>
            <p:cNvPr id="13" name="Oval 12">
              <a:extLst>
                <a:ext uri="{FF2B5EF4-FFF2-40B4-BE49-F238E27FC236}">
                  <a16:creationId xmlns:a16="http://schemas.microsoft.com/office/drawing/2014/main" id="{5B580555-B804-3429-2107-53113CE3260F}"/>
                </a:ext>
              </a:extLst>
            </p:cNvPr>
            <p:cNvSpPr/>
            <p:nvPr/>
          </p:nvSpPr>
          <p:spPr>
            <a:xfrm>
              <a:off x="1395698" y="4178091"/>
              <a:ext cx="217685" cy="217685"/>
            </a:xfrm>
            <a:prstGeom prst="ellipse">
              <a:avLst/>
            </a:prstGeom>
            <a:solidFill>
              <a:srgbClr val="38CC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200" dirty="0">
                <a:solidFill>
                  <a:srgbClr val="013453"/>
                </a:solidFill>
                <a:latin typeface="Gilroy" panose="00000500000000000000" pitchFamily="50" charset="0"/>
                <a:ea typeface="Open Sans" panose="020B0606030504020204" pitchFamily="34" charset="0"/>
                <a:cs typeface="Open Sans" panose="020B0606030504020204" pitchFamily="34" charset="0"/>
              </a:endParaRPr>
            </a:p>
          </p:txBody>
        </p:sp>
        <p:sp>
          <p:nvSpPr>
            <p:cNvPr id="14" name="Arrow: Right 13">
              <a:extLst>
                <a:ext uri="{FF2B5EF4-FFF2-40B4-BE49-F238E27FC236}">
                  <a16:creationId xmlns:a16="http://schemas.microsoft.com/office/drawing/2014/main" id="{DACC0ACE-6483-D497-1F97-CE3683209529}"/>
                </a:ext>
              </a:extLst>
            </p:cNvPr>
            <p:cNvSpPr/>
            <p:nvPr/>
          </p:nvSpPr>
          <p:spPr>
            <a:xfrm flipH="1">
              <a:off x="1430358" y="4206864"/>
              <a:ext cx="135322" cy="162134"/>
            </a:xfrm>
            <a:prstGeom prst="right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400" dirty="0">
                <a:solidFill>
                  <a:srgbClr val="013453"/>
                </a:solidFill>
                <a:latin typeface="Gilroy" panose="00000500000000000000" pitchFamily="50" charset="0"/>
                <a:ea typeface="Open Sans" panose="020B0606030504020204" pitchFamily="34" charset="0"/>
                <a:cs typeface="Open Sans" panose="020B0606030504020204" pitchFamily="34" charset="0"/>
              </a:endParaRPr>
            </a:p>
          </p:txBody>
        </p:sp>
      </p:grpSp>
      <p:sp>
        <p:nvSpPr>
          <p:cNvPr id="15" name="TextBox 14">
            <a:extLst>
              <a:ext uri="{FF2B5EF4-FFF2-40B4-BE49-F238E27FC236}">
                <a16:creationId xmlns:a16="http://schemas.microsoft.com/office/drawing/2014/main" id="{F2372C4A-3E03-4674-E906-3EFAD310C717}"/>
              </a:ext>
            </a:extLst>
          </p:cNvPr>
          <p:cNvSpPr txBox="1"/>
          <p:nvPr/>
        </p:nvSpPr>
        <p:spPr>
          <a:xfrm>
            <a:off x="6621655" y="6444998"/>
            <a:ext cx="3629520" cy="276999"/>
          </a:xfrm>
          <a:prstGeom prst="rect">
            <a:avLst/>
          </a:prstGeom>
          <a:noFill/>
        </p:spPr>
        <p:txBody>
          <a:bodyPr wrap="none" rtlCol="0">
            <a:spAutoFit/>
          </a:bodyPr>
          <a:lstStyle/>
          <a:p>
            <a:r>
              <a:rPr lang="de-DE" sz="1200" dirty="0">
                <a:latin typeface="Gilroy" panose="00000500000000000000" pitchFamily="50" charset="0"/>
              </a:rPr>
              <a:t>Keine (weiteren) Pflichten aus der KI-Verordnung.</a:t>
            </a:r>
          </a:p>
        </p:txBody>
      </p:sp>
      <p:grpSp>
        <p:nvGrpSpPr>
          <p:cNvPr id="16" name="Group 15">
            <a:extLst>
              <a:ext uri="{FF2B5EF4-FFF2-40B4-BE49-F238E27FC236}">
                <a16:creationId xmlns:a16="http://schemas.microsoft.com/office/drawing/2014/main" id="{FBB8EF44-E117-AD5E-104D-56E3D0DE0901}"/>
              </a:ext>
            </a:extLst>
          </p:cNvPr>
          <p:cNvGrpSpPr/>
          <p:nvPr/>
        </p:nvGrpSpPr>
        <p:grpSpPr>
          <a:xfrm>
            <a:off x="6294757" y="6058617"/>
            <a:ext cx="329686" cy="329686"/>
            <a:chOff x="1848835" y="2235970"/>
            <a:chExt cx="200458" cy="200458"/>
          </a:xfrm>
        </p:grpSpPr>
        <p:sp>
          <p:nvSpPr>
            <p:cNvPr id="17" name="Oval 16">
              <a:extLst>
                <a:ext uri="{FF2B5EF4-FFF2-40B4-BE49-F238E27FC236}">
                  <a16:creationId xmlns:a16="http://schemas.microsoft.com/office/drawing/2014/main" id="{08A55192-76C2-9470-88A1-8F4D33201164}"/>
                </a:ext>
              </a:extLst>
            </p:cNvPr>
            <p:cNvSpPr/>
            <p:nvPr/>
          </p:nvSpPr>
          <p:spPr>
            <a:xfrm>
              <a:off x="1848835" y="2235970"/>
              <a:ext cx="200458" cy="200458"/>
            </a:xfrm>
            <a:prstGeom prst="ellipse">
              <a:avLst/>
            </a:prstGeom>
            <a:solidFill>
              <a:srgbClr val="CA36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200" dirty="0">
                <a:solidFill>
                  <a:srgbClr val="013453"/>
                </a:solidFill>
                <a:latin typeface="Gilroy" panose="00000500000000000000" pitchFamily="50" charset="0"/>
                <a:ea typeface="Open Sans" panose="020B0606030504020204" pitchFamily="34" charset="0"/>
                <a:cs typeface="Open Sans" panose="020B0606030504020204" pitchFamily="34" charset="0"/>
              </a:endParaRPr>
            </a:p>
          </p:txBody>
        </p:sp>
        <p:sp>
          <p:nvSpPr>
            <p:cNvPr id="18" name="Rectangle 17">
              <a:extLst>
                <a:ext uri="{FF2B5EF4-FFF2-40B4-BE49-F238E27FC236}">
                  <a16:creationId xmlns:a16="http://schemas.microsoft.com/office/drawing/2014/main" id="{CE95907C-C606-C2D6-EC19-48C029EE469B}"/>
                </a:ext>
              </a:extLst>
            </p:cNvPr>
            <p:cNvSpPr/>
            <p:nvPr/>
          </p:nvSpPr>
          <p:spPr>
            <a:xfrm>
              <a:off x="1880310" y="2314575"/>
              <a:ext cx="141602" cy="45719"/>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200" dirty="0">
                <a:solidFill>
                  <a:srgbClr val="013453"/>
                </a:solidFill>
                <a:latin typeface="Gilroy" panose="00000500000000000000" pitchFamily="50" charset="0"/>
                <a:ea typeface="Open Sans" panose="020B0606030504020204" pitchFamily="34" charset="0"/>
                <a:cs typeface="Open Sans" panose="020B0606030504020204" pitchFamily="34" charset="0"/>
              </a:endParaRPr>
            </a:p>
          </p:txBody>
        </p:sp>
      </p:grpSp>
      <p:sp>
        <p:nvSpPr>
          <p:cNvPr id="19" name="TextBox 18">
            <a:extLst>
              <a:ext uri="{FF2B5EF4-FFF2-40B4-BE49-F238E27FC236}">
                <a16:creationId xmlns:a16="http://schemas.microsoft.com/office/drawing/2014/main" id="{69441A79-7E43-A47C-8688-ED7E5A0BA741}"/>
              </a:ext>
            </a:extLst>
          </p:cNvPr>
          <p:cNvSpPr txBox="1"/>
          <p:nvPr/>
        </p:nvSpPr>
        <p:spPr>
          <a:xfrm>
            <a:off x="6624442" y="6090159"/>
            <a:ext cx="3130985" cy="276999"/>
          </a:xfrm>
          <a:prstGeom prst="rect">
            <a:avLst/>
          </a:prstGeom>
          <a:noFill/>
        </p:spPr>
        <p:txBody>
          <a:bodyPr wrap="none" rtlCol="0">
            <a:spAutoFit/>
          </a:bodyPr>
          <a:lstStyle/>
          <a:p>
            <a:r>
              <a:rPr lang="de-DE" sz="1200" dirty="0">
                <a:latin typeface="Gilroy" panose="00000500000000000000" pitchFamily="50" charset="0"/>
              </a:rPr>
              <a:t>Das KI-System darf nicht genutzt werden.</a:t>
            </a:r>
          </a:p>
        </p:txBody>
      </p:sp>
      <p:sp>
        <p:nvSpPr>
          <p:cNvPr id="24" name="Rectangle 23">
            <a:extLst>
              <a:ext uri="{FF2B5EF4-FFF2-40B4-BE49-F238E27FC236}">
                <a16:creationId xmlns:a16="http://schemas.microsoft.com/office/drawing/2014/main" id="{1BFA5F37-D3E3-5704-70E4-4307B5F68A2C}"/>
              </a:ext>
            </a:extLst>
          </p:cNvPr>
          <p:cNvSpPr/>
          <p:nvPr/>
        </p:nvSpPr>
        <p:spPr>
          <a:xfrm>
            <a:off x="147364" y="5756489"/>
            <a:ext cx="1064692" cy="143785"/>
          </a:xfrm>
          <a:prstGeom prst="rect">
            <a:avLst/>
          </a:prstGeom>
          <a:solidFill>
            <a:schemeClr val="bg1">
              <a:lumMod val="95000"/>
            </a:schemeClr>
          </a:solidFill>
          <a:ln w="19050">
            <a:solidFill>
              <a:srgbClr val="CA366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800" dirty="0" err="1">
                <a:solidFill>
                  <a:srgbClr val="013453"/>
                </a:solidFill>
                <a:latin typeface="Gilroy" panose="00000500000000000000" pitchFamily="50" charset="0"/>
                <a:ea typeface="Open Sans" panose="020B0606030504020204" pitchFamily="34" charset="0"/>
                <a:cs typeface="Open Sans" panose="020B0606030504020204" pitchFamily="34" charset="0"/>
              </a:rPr>
              <a:t>Stop</a:t>
            </a:r>
            <a:endParaRPr lang="de-DE" sz="1050" dirty="0">
              <a:solidFill>
                <a:srgbClr val="013453"/>
              </a:solidFill>
              <a:latin typeface="Gilroy Bold" panose="00000800000000000000" pitchFamily="50" charset="0"/>
              <a:ea typeface="Open Sans" panose="020B0606030504020204" pitchFamily="34" charset="0"/>
              <a:cs typeface="Open Sans" panose="020B0606030504020204" pitchFamily="34" charset="0"/>
            </a:endParaRPr>
          </a:p>
        </p:txBody>
      </p:sp>
      <p:sp>
        <p:nvSpPr>
          <p:cNvPr id="25" name="Rectangle 24">
            <a:extLst>
              <a:ext uri="{FF2B5EF4-FFF2-40B4-BE49-F238E27FC236}">
                <a16:creationId xmlns:a16="http://schemas.microsoft.com/office/drawing/2014/main" id="{CE608397-93A4-143E-E058-7AAC0ED03B4B}"/>
              </a:ext>
            </a:extLst>
          </p:cNvPr>
          <p:cNvSpPr/>
          <p:nvPr/>
        </p:nvSpPr>
        <p:spPr>
          <a:xfrm>
            <a:off x="147364" y="6590390"/>
            <a:ext cx="1064692" cy="143785"/>
          </a:xfrm>
          <a:prstGeom prst="rect">
            <a:avLst/>
          </a:prstGeom>
          <a:solidFill>
            <a:schemeClr val="bg1">
              <a:lumMod val="95000"/>
            </a:schemeClr>
          </a:solidFill>
          <a:ln w="19050">
            <a:solidFill>
              <a:srgbClr val="38CC9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800" dirty="0">
                <a:solidFill>
                  <a:srgbClr val="013453"/>
                </a:solidFill>
                <a:latin typeface="Gilroy" panose="00000500000000000000" pitchFamily="50" charset="0"/>
                <a:ea typeface="Open Sans" panose="020B0606030504020204" pitchFamily="34" charset="0"/>
                <a:cs typeface="Open Sans" panose="020B0606030504020204" pitchFamily="34" charset="0"/>
              </a:rPr>
              <a:t>Abgeschlossen!</a:t>
            </a:r>
            <a:endParaRPr lang="de-DE" sz="1050" dirty="0">
              <a:solidFill>
                <a:srgbClr val="013453"/>
              </a:solidFill>
              <a:latin typeface="Gilroy Bold" panose="00000800000000000000" pitchFamily="50" charset="0"/>
              <a:ea typeface="Open Sans" panose="020B0606030504020204" pitchFamily="34" charset="0"/>
              <a:cs typeface="Open Sans" panose="020B0606030504020204" pitchFamily="34" charset="0"/>
            </a:endParaRPr>
          </a:p>
        </p:txBody>
      </p:sp>
      <p:sp>
        <p:nvSpPr>
          <p:cNvPr id="26" name="Rectangle 25">
            <a:extLst>
              <a:ext uri="{FF2B5EF4-FFF2-40B4-BE49-F238E27FC236}">
                <a16:creationId xmlns:a16="http://schemas.microsoft.com/office/drawing/2014/main" id="{54B617E3-CBAC-87C7-468C-EFC444BE991C}"/>
              </a:ext>
            </a:extLst>
          </p:cNvPr>
          <p:cNvSpPr/>
          <p:nvPr/>
        </p:nvSpPr>
        <p:spPr>
          <a:xfrm>
            <a:off x="147364" y="6382894"/>
            <a:ext cx="1064692" cy="143785"/>
          </a:xfrm>
          <a:prstGeom prst="rect">
            <a:avLst/>
          </a:prstGeom>
          <a:solidFill>
            <a:schemeClr val="bg1">
              <a:lumMod val="95000"/>
            </a:schemeClr>
          </a:solidFill>
          <a:ln w="1905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800" dirty="0">
                <a:solidFill>
                  <a:srgbClr val="013453"/>
                </a:solidFill>
                <a:latin typeface="Gilroy" panose="00000500000000000000" pitchFamily="50" charset="0"/>
                <a:ea typeface="Open Sans" panose="020B0606030504020204" pitchFamily="34" charset="0"/>
                <a:cs typeface="Open Sans" panose="020B0606030504020204" pitchFamily="34" charset="0"/>
              </a:rPr>
              <a:t>Definierte Pflichten</a:t>
            </a:r>
            <a:endParaRPr lang="de-DE" sz="1050" dirty="0">
              <a:solidFill>
                <a:srgbClr val="013453"/>
              </a:solidFill>
              <a:latin typeface="Gilroy Bold" panose="00000800000000000000" pitchFamily="50" charset="0"/>
              <a:ea typeface="Open Sans" panose="020B0606030504020204" pitchFamily="34" charset="0"/>
              <a:cs typeface="Open Sans" panose="020B0606030504020204" pitchFamily="34" charset="0"/>
            </a:endParaRPr>
          </a:p>
        </p:txBody>
      </p:sp>
      <p:sp>
        <p:nvSpPr>
          <p:cNvPr id="27" name="Rectangle 26">
            <a:extLst>
              <a:ext uri="{FF2B5EF4-FFF2-40B4-BE49-F238E27FC236}">
                <a16:creationId xmlns:a16="http://schemas.microsoft.com/office/drawing/2014/main" id="{827717C8-7982-0869-4EE3-2B8A380D3698}"/>
              </a:ext>
            </a:extLst>
          </p:cNvPr>
          <p:cNvSpPr/>
          <p:nvPr/>
        </p:nvSpPr>
        <p:spPr>
          <a:xfrm>
            <a:off x="147364" y="6173110"/>
            <a:ext cx="1064692" cy="143785"/>
          </a:xfrm>
          <a:prstGeom prst="rect">
            <a:avLst/>
          </a:prstGeom>
          <a:solidFill>
            <a:schemeClr val="bg1">
              <a:lumMod val="95000"/>
            </a:schemeClr>
          </a:solidFill>
          <a:ln w="190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800" dirty="0">
                <a:solidFill>
                  <a:srgbClr val="013453"/>
                </a:solidFill>
                <a:latin typeface="Gilroy" panose="00000500000000000000" pitchFamily="50" charset="0"/>
                <a:ea typeface="Open Sans" panose="020B0606030504020204" pitchFamily="34" charset="0"/>
                <a:cs typeface="Open Sans" panose="020B0606030504020204" pitchFamily="34" charset="0"/>
              </a:rPr>
              <a:t>Definierte Pflichten</a:t>
            </a:r>
            <a:endParaRPr lang="de-DE" sz="1050" dirty="0">
              <a:solidFill>
                <a:srgbClr val="013453"/>
              </a:solidFill>
              <a:latin typeface="Gilroy Bold" panose="00000800000000000000" pitchFamily="50" charset="0"/>
              <a:ea typeface="Open Sans" panose="020B0606030504020204" pitchFamily="34" charset="0"/>
              <a:cs typeface="Open Sans" panose="020B0606030504020204" pitchFamily="34" charset="0"/>
            </a:endParaRPr>
          </a:p>
        </p:txBody>
      </p:sp>
      <p:sp>
        <p:nvSpPr>
          <p:cNvPr id="28" name="Rectangle 27">
            <a:extLst>
              <a:ext uri="{FF2B5EF4-FFF2-40B4-BE49-F238E27FC236}">
                <a16:creationId xmlns:a16="http://schemas.microsoft.com/office/drawing/2014/main" id="{B66F025F-3B29-1268-BADE-ABE7CCF0EA43}"/>
              </a:ext>
            </a:extLst>
          </p:cNvPr>
          <p:cNvSpPr/>
          <p:nvPr/>
        </p:nvSpPr>
        <p:spPr>
          <a:xfrm>
            <a:off x="147364" y="5963326"/>
            <a:ext cx="1064692" cy="143785"/>
          </a:xfrm>
          <a:prstGeom prst="rect">
            <a:avLst/>
          </a:prstGeom>
          <a:solidFill>
            <a:schemeClr val="bg1">
              <a:lumMod val="95000"/>
            </a:schemeClr>
          </a:solidFill>
          <a:ln w="19050">
            <a:solidFill>
              <a:srgbClr val="01345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800" dirty="0">
                <a:solidFill>
                  <a:srgbClr val="013453"/>
                </a:solidFill>
                <a:latin typeface="Gilroy" panose="00000500000000000000" pitchFamily="50" charset="0"/>
                <a:ea typeface="Open Sans" panose="020B0606030504020204" pitchFamily="34" charset="0"/>
                <a:cs typeface="Open Sans" panose="020B0606030504020204" pitchFamily="34" charset="0"/>
              </a:rPr>
              <a:t>Allg. Pflichten</a:t>
            </a:r>
            <a:endParaRPr lang="de-DE" sz="1050" dirty="0">
              <a:solidFill>
                <a:srgbClr val="013453"/>
              </a:solidFill>
              <a:latin typeface="Gilroy Bold" panose="00000800000000000000" pitchFamily="50" charset="0"/>
              <a:ea typeface="Open Sans" panose="020B0606030504020204" pitchFamily="34" charset="0"/>
              <a:cs typeface="Open Sans" panose="020B0606030504020204" pitchFamily="34" charset="0"/>
            </a:endParaRPr>
          </a:p>
        </p:txBody>
      </p:sp>
      <p:sp>
        <p:nvSpPr>
          <p:cNvPr id="29" name="TextBox 38">
            <a:extLst>
              <a:ext uri="{FF2B5EF4-FFF2-40B4-BE49-F238E27FC236}">
                <a16:creationId xmlns:a16="http://schemas.microsoft.com/office/drawing/2014/main" id="{0CF622FE-D2E3-CDBA-ED82-247E938201F2}"/>
              </a:ext>
            </a:extLst>
          </p:cNvPr>
          <p:cNvSpPr txBox="1"/>
          <p:nvPr/>
        </p:nvSpPr>
        <p:spPr>
          <a:xfrm>
            <a:off x="147364" y="5545141"/>
            <a:ext cx="1064692" cy="215444"/>
          </a:xfrm>
          <a:prstGeom prst="rect">
            <a:avLst/>
          </a:prstGeom>
          <a:noFill/>
        </p:spPr>
        <p:txBody>
          <a:bodyPr wrap="square" lIns="0" rtlCol="0">
            <a:spAutoFit/>
          </a:bodyPr>
          <a:lstStyle/>
          <a:p>
            <a:r>
              <a:rPr lang="de-DE" sz="800" dirty="0">
                <a:latin typeface="Gilroy Bold" panose="00000800000000000000" pitchFamily="50" charset="0"/>
              </a:rPr>
              <a:t>Legende</a:t>
            </a:r>
          </a:p>
        </p:txBody>
      </p:sp>
    </p:spTree>
    <p:extLst>
      <p:ext uri="{BB962C8B-B14F-4D97-AF65-F5344CB8AC3E}">
        <p14:creationId xmlns:p14="http://schemas.microsoft.com/office/powerpoint/2010/main" val="80077195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4058313-EC6F-8A1B-F5BB-D709422CE785}"/>
            </a:ext>
          </a:extLst>
        </p:cNvPr>
        <p:cNvGrpSpPr/>
        <p:nvPr/>
      </p:nvGrpSpPr>
      <p:grpSpPr>
        <a:xfrm>
          <a:off x="0" y="0"/>
          <a:ext cx="0" cy="0"/>
          <a:chOff x="0" y="0"/>
          <a:chExt cx="0" cy="0"/>
        </a:xfrm>
      </p:grpSpPr>
      <p:sp>
        <p:nvSpPr>
          <p:cNvPr id="69" name="Pfeil nach unten 68">
            <a:extLst>
              <a:ext uri="{FF2B5EF4-FFF2-40B4-BE49-F238E27FC236}">
                <a16:creationId xmlns:a16="http://schemas.microsoft.com/office/drawing/2014/main" id="{9F6C89BC-B52C-9BA4-41E4-1C190D863F2B}"/>
              </a:ext>
            </a:extLst>
          </p:cNvPr>
          <p:cNvSpPr/>
          <p:nvPr/>
        </p:nvSpPr>
        <p:spPr>
          <a:xfrm>
            <a:off x="2781323" y="3008364"/>
            <a:ext cx="1475655" cy="530051"/>
          </a:xfrm>
          <a:prstGeom prst="downArrow">
            <a:avLst>
              <a:gd name="adj1" fmla="val 50000"/>
              <a:gd name="adj2" fmla="val 53920"/>
            </a:avLst>
          </a:prstGeom>
          <a:solidFill>
            <a:srgbClr val="38CC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400" dirty="0">
              <a:solidFill>
                <a:srgbClr val="92D050"/>
              </a:solidFill>
              <a:latin typeface="Gilroy" panose="00000500000000000000" pitchFamily="50" charset="0"/>
              <a:ea typeface="Open Sans" panose="020B0606030504020204" pitchFamily="34" charset="0"/>
              <a:cs typeface="Open Sans" panose="020B0606030504020204" pitchFamily="34" charset="0"/>
            </a:endParaRPr>
          </a:p>
        </p:txBody>
      </p:sp>
      <p:sp>
        <p:nvSpPr>
          <p:cNvPr id="2" name="Title 1">
            <a:extLst>
              <a:ext uri="{FF2B5EF4-FFF2-40B4-BE49-F238E27FC236}">
                <a16:creationId xmlns:a16="http://schemas.microsoft.com/office/drawing/2014/main" id="{5176011E-3ECB-90C5-4F68-4B1E1B4198FC}"/>
              </a:ext>
            </a:extLst>
          </p:cNvPr>
          <p:cNvSpPr>
            <a:spLocks noGrp="1"/>
          </p:cNvSpPr>
          <p:nvPr>
            <p:ph type="title"/>
          </p:nvPr>
        </p:nvSpPr>
        <p:spPr/>
        <p:txBody>
          <a:bodyPr>
            <a:normAutofit/>
          </a:bodyPr>
          <a:lstStyle/>
          <a:p>
            <a:r>
              <a:rPr lang="de-DE" sz="2800" dirty="0">
                <a:solidFill>
                  <a:srgbClr val="013453"/>
                </a:solidFill>
                <a:cs typeface="Arial" panose="020B0604020202020204" pitchFamily="34" charset="0"/>
              </a:rPr>
              <a:t>Was ist ein KI-System? </a:t>
            </a:r>
            <a:r>
              <a:rPr lang="de-DE" sz="2000" dirty="0">
                <a:solidFill>
                  <a:srgbClr val="013453"/>
                </a:solidFill>
                <a:latin typeface="Gilroy" panose="00000500000000000000" pitchFamily="50" charset="0"/>
                <a:cs typeface="Arial" panose="020B0604020202020204" pitchFamily="34" charset="0"/>
              </a:rPr>
              <a:t>Definition und Hintergrund</a:t>
            </a:r>
          </a:p>
        </p:txBody>
      </p:sp>
      <p:sp>
        <p:nvSpPr>
          <p:cNvPr id="99" name="Arrow: Pentagon 98">
            <a:extLst>
              <a:ext uri="{FF2B5EF4-FFF2-40B4-BE49-F238E27FC236}">
                <a16:creationId xmlns:a16="http://schemas.microsoft.com/office/drawing/2014/main" id="{74E674F5-118C-9CE0-63A2-F2B60608427B}"/>
              </a:ext>
            </a:extLst>
          </p:cNvPr>
          <p:cNvSpPr/>
          <p:nvPr/>
        </p:nvSpPr>
        <p:spPr>
          <a:xfrm>
            <a:off x="9937795" y="1656690"/>
            <a:ext cx="1988898" cy="326923"/>
          </a:xfrm>
          <a:custGeom>
            <a:avLst/>
            <a:gdLst>
              <a:gd name="connsiteX0" fmla="*/ 0 w 1988898"/>
              <a:gd name="connsiteY0" fmla="*/ 0 h 326923"/>
              <a:gd name="connsiteX1" fmla="*/ 643077 w 1988898"/>
              <a:gd name="connsiteY1" fmla="*/ 0 h 326923"/>
              <a:gd name="connsiteX2" fmla="*/ 1306043 w 1988898"/>
              <a:gd name="connsiteY2" fmla="*/ 0 h 326923"/>
              <a:gd name="connsiteX3" fmla="*/ 1988898 w 1988898"/>
              <a:gd name="connsiteY3" fmla="*/ 0 h 326923"/>
              <a:gd name="connsiteX4" fmla="*/ 1988898 w 1988898"/>
              <a:gd name="connsiteY4" fmla="*/ 163462 h 326923"/>
              <a:gd name="connsiteX5" fmla="*/ 1988898 w 1988898"/>
              <a:gd name="connsiteY5" fmla="*/ 326923 h 326923"/>
              <a:gd name="connsiteX6" fmla="*/ 1345821 w 1988898"/>
              <a:gd name="connsiteY6" fmla="*/ 326923 h 326923"/>
              <a:gd name="connsiteX7" fmla="*/ 643077 w 1988898"/>
              <a:gd name="connsiteY7" fmla="*/ 326923 h 326923"/>
              <a:gd name="connsiteX8" fmla="*/ 0 w 1988898"/>
              <a:gd name="connsiteY8" fmla="*/ 326923 h 326923"/>
              <a:gd name="connsiteX9" fmla="*/ 0 w 1988898"/>
              <a:gd name="connsiteY9" fmla="*/ 0 h 3269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88898" h="326923" extrusionOk="0">
                <a:moveTo>
                  <a:pt x="0" y="0"/>
                </a:moveTo>
                <a:cubicBezTo>
                  <a:pt x="230974" y="30170"/>
                  <a:pt x="418692" y="347"/>
                  <a:pt x="643077" y="0"/>
                </a:cubicBezTo>
                <a:cubicBezTo>
                  <a:pt x="867462" y="-347"/>
                  <a:pt x="1045821" y="-9549"/>
                  <a:pt x="1306043" y="0"/>
                </a:cubicBezTo>
                <a:cubicBezTo>
                  <a:pt x="1566265" y="9549"/>
                  <a:pt x="1750427" y="-20199"/>
                  <a:pt x="1988898" y="0"/>
                </a:cubicBezTo>
                <a:cubicBezTo>
                  <a:pt x="1981798" y="34873"/>
                  <a:pt x="1982544" y="86595"/>
                  <a:pt x="1988898" y="163462"/>
                </a:cubicBezTo>
                <a:cubicBezTo>
                  <a:pt x="1996407" y="208751"/>
                  <a:pt x="1993856" y="260100"/>
                  <a:pt x="1988898" y="326923"/>
                </a:cubicBezTo>
                <a:cubicBezTo>
                  <a:pt x="1784180" y="309019"/>
                  <a:pt x="1559183" y="317647"/>
                  <a:pt x="1345821" y="326923"/>
                </a:cubicBezTo>
                <a:cubicBezTo>
                  <a:pt x="1132459" y="336199"/>
                  <a:pt x="814373" y="352051"/>
                  <a:pt x="643077" y="326923"/>
                </a:cubicBezTo>
                <a:cubicBezTo>
                  <a:pt x="471781" y="301795"/>
                  <a:pt x="202320" y="295544"/>
                  <a:pt x="0" y="326923"/>
                </a:cubicBezTo>
                <a:cubicBezTo>
                  <a:pt x="-9301" y="192193"/>
                  <a:pt x="7703" y="70182"/>
                  <a:pt x="0" y="0"/>
                </a:cubicBezTo>
                <a:close/>
              </a:path>
            </a:pathLst>
          </a:custGeom>
          <a:noFill/>
          <a:ln w="38100">
            <a:gradFill>
              <a:gsLst>
                <a:gs pos="0">
                  <a:srgbClr val="48BBD0"/>
                </a:gs>
                <a:gs pos="100000">
                  <a:srgbClr val="36C781"/>
                </a:gs>
              </a:gsLst>
              <a:lin ang="3600000" scaled="0"/>
            </a:gradFill>
            <a:extLst>
              <a:ext uri="{C807C97D-BFC1-408E-A445-0C87EB9F89A2}">
                <ask:lineSketchStyleProps xmlns:ask="http://schemas.microsoft.com/office/drawing/2018/sketchyshapes" sd="373046480">
                  <a:prstGeom prst="homePlate">
                    <a:avLst>
                      <a:gd name="adj" fmla="val 0"/>
                    </a:avLst>
                  </a:prstGeom>
                  <ask:type>
                    <ask:lineSketchFreehand/>
                  </ask:type>
                </ask:lineSketchStyleProps>
              </a:ext>
            </a:extLs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b="1" dirty="0">
              <a:solidFill>
                <a:schemeClr val="bg1"/>
              </a:solidFill>
              <a:latin typeface="Gilroy Bold" panose="00000800000000000000" pitchFamily="50" charset="0"/>
              <a:cs typeface="Poppins" panose="00000500000000000000" pitchFamily="2" charset="0"/>
            </a:endParaRPr>
          </a:p>
        </p:txBody>
      </p:sp>
      <p:sp>
        <p:nvSpPr>
          <p:cNvPr id="4" name="Rectangle 3">
            <a:extLst>
              <a:ext uri="{FF2B5EF4-FFF2-40B4-BE49-F238E27FC236}">
                <a16:creationId xmlns:a16="http://schemas.microsoft.com/office/drawing/2014/main" id="{4E7D88A5-E71C-846F-9136-2473874A3EE1}"/>
              </a:ext>
            </a:extLst>
          </p:cNvPr>
          <p:cNvSpPr/>
          <p:nvPr/>
        </p:nvSpPr>
        <p:spPr>
          <a:xfrm>
            <a:off x="721649" y="3611525"/>
            <a:ext cx="7626898" cy="520163"/>
          </a:xfrm>
          <a:prstGeom prst="rect">
            <a:avLst/>
          </a:prstGeom>
          <a:solidFill>
            <a:srgbClr val="38CC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400" dirty="0">
                <a:solidFill>
                  <a:srgbClr val="013453"/>
                </a:solidFill>
                <a:latin typeface="Gilroy Bold" panose="00000800000000000000" pitchFamily="50" charset="0"/>
                <a:ea typeface="Open Sans" panose="020B0606030504020204" pitchFamily="34" charset="0"/>
                <a:cs typeface="Open Sans" panose="020B0606030504020204" pitchFamily="34" charset="0"/>
              </a:rPr>
              <a:t>KI-System</a:t>
            </a:r>
            <a:endParaRPr lang="de-DE" sz="1400" dirty="0">
              <a:solidFill>
                <a:srgbClr val="013453"/>
              </a:solidFill>
              <a:latin typeface="Gilroy" panose="00000500000000000000" pitchFamily="50" charset="0"/>
              <a:ea typeface="Open Sans" panose="020B0606030504020204" pitchFamily="34" charset="0"/>
              <a:cs typeface="Open Sans" panose="020B0606030504020204" pitchFamily="34" charset="0"/>
            </a:endParaRPr>
          </a:p>
        </p:txBody>
      </p:sp>
      <p:sp>
        <p:nvSpPr>
          <p:cNvPr id="48" name="Rectangle 32">
            <a:extLst>
              <a:ext uri="{FF2B5EF4-FFF2-40B4-BE49-F238E27FC236}">
                <a16:creationId xmlns:a16="http://schemas.microsoft.com/office/drawing/2014/main" id="{3AC4D386-62BC-0647-1068-2E5D079B8BAB}"/>
              </a:ext>
            </a:extLst>
          </p:cNvPr>
          <p:cNvSpPr/>
          <p:nvPr/>
        </p:nvSpPr>
        <p:spPr>
          <a:xfrm>
            <a:off x="714457" y="4130014"/>
            <a:ext cx="7634268" cy="147570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44000" tIns="144000" rIns="144000" rtlCol="0" anchor="t"/>
          <a:lstStyle/>
          <a:p>
            <a:pPr marL="171450" indent="-171450">
              <a:spcBef>
                <a:spcPts val="600"/>
              </a:spcBef>
              <a:buFont typeface="Arial" panose="020B0604020202020204" pitchFamily="34" charset="0"/>
              <a:buChar char="•"/>
            </a:pPr>
            <a:r>
              <a:rPr lang="de-DE" sz="1100" dirty="0">
                <a:solidFill>
                  <a:srgbClr val="013453"/>
                </a:solidFill>
                <a:latin typeface="Gilroy" panose="00000500000000000000" pitchFamily="50" charset="0"/>
                <a:ea typeface="Open Sans" panose="020B0606030504020204" pitchFamily="34" charset="0"/>
                <a:cs typeface="Open Sans" panose="020B0606030504020204" pitchFamily="34" charset="0"/>
              </a:rPr>
              <a:t>„ein maschinengestütztes System, das für einen in unterschiedlichem Grade autonomen Betrieb ausgelegt ist </a:t>
            </a:r>
          </a:p>
          <a:p>
            <a:pPr marL="171450" indent="-171450">
              <a:spcBef>
                <a:spcPts val="600"/>
              </a:spcBef>
              <a:buFont typeface="Arial" panose="020B0604020202020204" pitchFamily="34" charset="0"/>
              <a:buChar char="•"/>
            </a:pPr>
            <a:r>
              <a:rPr lang="de-DE" sz="1100" dirty="0">
                <a:solidFill>
                  <a:srgbClr val="013453"/>
                </a:solidFill>
                <a:latin typeface="Gilroy" panose="00000500000000000000" pitchFamily="50" charset="0"/>
                <a:ea typeface="Open Sans" panose="020B0606030504020204" pitchFamily="34" charset="0"/>
                <a:cs typeface="Open Sans" panose="020B0606030504020204" pitchFamily="34" charset="0"/>
              </a:rPr>
              <a:t>und das nach seiner Betriebsaufnahme anpassungsfähig sein kann und </a:t>
            </a:r>
          </a:p>
          <a:p>
            <a:pPr marL="171450" indent="-171450">
              <a:spcBef>
                <a:spcPts val="600"/>
              </a:spcBef>
              <a:buFont typeface="Arial" panose="020B0604020202020204" pitchFamily="34" charset="0"/>
              <a:buChar char="•"/>
            </a:pPr>
            <a:r>
              <a:rPr lang="de-DE" sz="1100" dirty="0">
                <a:solidFill>
                  <a:srgbClr val="013453"/>
                </a:solidFill>
                <a:latin typeface="Gilroy" panose="00000500000000000000" pitchFamily="50" charset="0"/>
                <a:ea typeface="Open Sans" panose="020B0606030504020204" pitchFamily="34" charset="0"/>
                <a:cs typeface="Open Sans" panose="020B0606030504020204" pitchFamily="34" charset="0"/>
              </a:rPr>
              <a:t>das aus den erhaltenen Eingaben für explizite oder implizite Ziele ableitet, wie Ausgaben wie etwa Vorhersagen, Inhalte, Empfehlungen oder Entscheidungen erstellt werden, die physische oder virtuelle Umgebungen beeinflussen können“</a:t>
            </a:r>
          </a:p>
          <a:p>
            <a:pPr>
              <a:spcBef>
                <a:spcPts val="600"/>
              </a:spcBef>
            </a:pPr>
            <a:r>
              <a:rPr lang="de-DE" sz="1100" dirty="0">
                <a:solidFill>
                  <a:srgbClr val="013453"/>
                </a:solidFill>
                <a:latin typeface="Gilroy" panose="00000500000000000000" pitchFamily="50" charset="0"/>
                <a:ea typeface="Open Sans" panose="020B0606030504020204" pitchFamily="34" charset="0"/>
                <a:cs typeface="Open Sans" panose="020B0606030504020204" pitchFamily="34" charset="0"/>
              </a:rPr>
              <a:t>Die Definition ist sehr allgemein und knüpft nicht an technische Merkmale an!</a:t>
            </a:r>
          </a:p>
          <a:p>
            <a:pPr>
              <a:spcBef>
                <a:spcPts val="600"/>
              </a:spcBef>
            </a:pPr>
            <a:endParaRPr lang="de-DE" sz="1100" dirty="0">
              <a:solidFill>
                <a:srgbClr val="013453"/>
              </a:solidFill>
              <a:latin typeface="Gilroy" panose="00000500000000000000" pitchFamily="50" charset="0"/>
              <a:ea typeface="Open Sans" panose="020B0606030504020204" pitchFamily="34" charset="0"/>
              <a:cs typeface="Open Sans" panose="020B0606030504020204" pitchFamily="34" charset="0"/>
            </a:endParaRPr>
          </a:p>
        </p:txBody>
      </p:sp>
      <p:sp>
        <p:nvSpPr>
          <p:cNvPr id="102" name="Rectangle 32">
            <a:extLst>
              <a:ext uri="{FF2B5EF4-FFF2-40B4-BE49-F238E27FC236}">
                <a16:creationId xmlns:a16="http://schemas.microsoft.com/office/drawing/2014/main" id="{A2E12621-FBAA-5DA2-322F-1553300C8BF8}"/>
              </a:ext>
            </a:extLst>
          </p:cNvPr>
          <p:cNvSpPr/>
          <p:nvPr/>
        </p:nvSpPr>
        <p:spPr>
          <a:xfrm>
            <a:off x="716637" y="1970049"/>
            <a:ext cx="5605028" cy="117970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44000" tIns="144000" rIns="144000" rtlCol="0" anchor="t"/>
          <a:lstStyle/>
          <a:p>
            <a:pPr>
              <a:spcBef>
                <a:spcPts val="600"/>
              </a:spcBef>
            </a:pPr>
            <a:r>
              <a:rPr lang="de-DE" sz="1100" dirty="0">
                <a:solidFill>
                  <a:srgbClr val="013453"/>
                </a:solidFill>
                <a:latin typeface="Gilroy" panose="00000500000000000000" pitchFamily="50" charset="0"/>
                <a:ea typeface="Open Sans" panose="020B0606030504020204" pitchFamily="34" charset="0"/>
                <a:cs typeface="Open Sans" panose="020B0606030504020204" pitchFamily="34" charset="0"/>
              </a:rPr>
              <a:t>Entscheidend ist, welchem spezifischen Zweck das KI-System dient und welche Risiken daraus resultieren. </a:t>
            </a:r>
          </a:p>
          <a:p>
            <a:pPr>
              <a:spcBef>
                <a:spcPts val="600"/>
              </a:spcBef>
            </a:pPr>
            <a:r>
              <a:rPr lang="de-DE" sz="1100" dirty="0">
                <a:solidFill>
                  <a:srgbClr val="013453"/>
                </a:solidFill>
                <a:latin typeface="Gilroy" panose="00000500000000000000" pitchFamily="50" charset="0"/>
                <a:ea typeface="Open Sans" panose="020B0606030504020204" pitchFamily="34" charset="0"/>
                <a:cs typeface="Open Sans" panose="020B0606030504020204" pitchFamily="34" charset="0"/>
              </a:rPr>
              <a:t>Je nach Risikostufe werden im Gesetz unterschiedliche Anforderungen an das KI-System und unterschiedliche Pflichten und an die jeweiligen KI-Akteure gestellt.</a:t>
            </a:r>
          </a:p>
        </p:txBody>
      </p:sp>
      <p:sp>
        <p:nvSpPr>
          <p:cNvPr id="100" name="Rectangle 99">
            <a:extLst>
              <a:ext uri="{FF2B5EF4-FFF2-40B4-BE49-F238E27FC236}">
                <a16:creationId xmlns:a16="http://schemas.microsoft.com/office/drawing/2014/main" id="{CBFBE6B9-C617-42C3-C4D1-FD0E43494D22}"/>
              </a:ext>
            </a:extLst>
          </p:cNvPr>
          <p:cNvSpPr/>
          <p:nvPr/>
        </p:nvSpPr>
        <p:spPr>
          <a:xfrm>
            <a:off x="716637" y="1571541"/>
            <a:ext cx="5605028" cy="397687"/>
          </a:xfrm>
          <a:prstGeom prst="rect">
            <a:avLst/>
          </a:prstGeom>
          <a:solidFill>
            <a:srgbClr val="38CC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400" dirty="0">
                <a:solidFill>
                  <a:srgbClr val="013453"/>
                </a:solidFill>
                <a:latin typeface="Gilroy Bold" panose="00000800000000000000" pitchFamily="50" charset="0"/>
                <a:ea typeface="Open Sans" panose="020B0606030504020204" pitchFamily="34" charset="0"/>
                <a:cs typeface="Open Sans" panose="020B0606030504020204" pitchFamily="34" charset="0"/>
              </a:rPr>
              <a:t>Risikobasierten Ansatz</a:t>
            </a:r>
          </a:p>
        </p:txBody>
      </p:sp>
      <p:sp>
        <p:nvSpPr>
          <p:cNvPr id="104" name="Rectangle 32">
            <a:extLst>
              <a:ext uri="{FF2B5EF4-FFF2-40B4-BE49-F238E27FC236}">
                <a16:creationId xmlns:a16="http://schemas.microsoft.com/office/drawing/2014/main" id="{C45BA664-1074-4B6F-7091-864653D81112}"/>
              </a:ext>
            </a:extLst>
          </p:cNvPr>
          <p:cNvSpPr/>
          <p:nvPr/>
        </p:nvSpPr>
        <p:spPr>
          <a:xfrm>
            <a:off x="728181" y="5945009"/>
            <a:ext cx="7620366" cy="53001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44000" tIns="144000" rIns="144000" numCol="2" rtlCol="0" anchor="t"/>
          <a:lstStyle/>
          <a:p>
            <a:pPr marL="171450" indent="-171450">
              <a:spcBef>
                <a:spcPts val="600"/>
              </a:spcBef>
              <a:buFont typeface="Arial" panose="020B0604020202020204" pitchFamily="34" charset="0"/>
              <a:buChar char="•"/>
            </a:pPr>
            <a:r>
              <a:rPr lang="de-DE" sz="1000" dirty="0">
                <a:solidFill>
                  <a:srgbClr val="013453"/>
                </a:solidFill>
                <a:latin typeface="Gilroy" panose="00000500000000000000" pitchFamily="50" charset="0"/>
                <a:ea typeface="Open Sans" panose="020B0606030504020204" pitchFamily="34" charset="0"/>
                <a:cs typeface="Open Sans" panose="020B0606030504020204" pitchFamily="34" charset="0"/>
              </a:rPr>
              <a:t>IBM Watson Health: KI-gestützte Diagnosesysteme für medizinische Bildgebung.</a:t>
            </a:r>
          </a:p>
          <a:p>
            <a:pPr marL="171450" indent="-171450">
              <a:spcBef>
                <a:spcPts val="600"/>
              </a:spcBef>
              <a:buFont typeface="Arial" panose="020B0604020202020204" pitchFamily="34" charset="0"/>
              <a:buChar char="•"/>
            </a:pPr>
            <a:r>
              <a:rPr lang="de-DE" sz="1000" dirty="0">
                <a:solidFill>
                  <a:srgbClr val="013453"/>
                </a:solidFill>
                <a:latin typeface="Gilroy" panose="00000500000000000000" pitchFamily="50" charset="0"/>
                <a:ea typeface="Open Sans" panose="020B0606030504020204" pitchFamily="34" charset="0"/>
                <a:cs typeface="Open Sans" panose="020B0606030504020204" pitchFamily="34" charset="0"/>
              </a:rPr>
              <a:t>Netflix: Empfehlungsalgorithmus für Streaming-Inhalte</a:t>
            </a:r>
          </a:p>
        </p:txBody>
      </p:sp>
      <p:sp>
        <p:nvSpPr>
          <p:cNvPr id="10" name="TextBox 9">
            <a:extLst>
              <a:ext uri="{FF2B5EF4-FFF2-40B4-BE49-F238E27FC236}">
                <a16:creationId xmlns:a16="http://schemas.microsoft.com/office/drawing/2014/main" id="{C4A32DF2-5132-B5C5-E578-6B672149E553}"/>
              </a:ext>
            </a:extLst>
          </p:cNvPr>
          <p:cNvSpPr txBox="1"/>
          <p:nvPr/>
        </p:nvSpPr>
        <p:spPr>
          <a:xfrm>
            <a:off x="721648" y="5683399"/>
            <a:ext cx="2286247" cy="261610"/>
          </a:xfrm>
          <a:prstGeom prst="rect">
            <a:avLst/>
          </a:prstGeom>
          <a:noFill/>
        </p:spPr>
        <p:txBody>
          <a:bodyPr wrap="square">
            <a:spAutoFit/>
          </a:bodyPr>
          <a:lstStyle/>
          <a:p>
            <a:r>
              <a:rPr lang="de-DE" sz="1100" dirty="0">
                <a:solidFill>
                  <a:srgbClr val="013453"/>
                </a:solidFill>
                <a:latin typeface="Gilroy" panose="00000500000000000000" pitchFamily="50" charset="0"/>
                <a:ea typeface="Open Sans" panose="020B0606030504020204" pitchFamily="34" charset="0"/>
                <a:cs typeface="Open Sans" panose="020B0606030504020204" pitchFamily="34" charset="0"/>
              </a:rPr>
              <a:t>Beispiele für ein KI-System:</a:t>
            </a:r>
            <a:endParaRPr lang="de-DE" sz="1100" dirty="0">
              <a:solidFill>
                <a:srgbClr val="013453"/>
              </a:solidFill>
              <a:latin typeface="Gilroy" panose="00000500000000000000" pitchFamily="50" charset="0"/>
            </a:endParaRPr>
          </a:p>
        </p:txBody>
      </p:sp>
      <p:sp>
        <p:nvSpPr>
          <p:cNvPr id="7" name="Rectangle 32">
            <a:extLst>
              <a:ext uri="{FF2B5EF4-FFF2-40B4-BE49-F238E27FC236}">
                <a16:creationId xmlns:a16="http://schemas.microsoft.com/office/drawing/2014/main" id="{4AA830E5-23CD-2577-1FA7-D840538B86A5}"/>
              </a:ext>
            </a:extLst>
          </p:cNvPr>
          <p:cNvSpPr/>
          <p:nvPr/>
        </p:nvSpPr>
        <p:spPr>
          <a:xfrm>
            <a:off x="6993260" y="1966769"/>
            <a:ext cx="2195111" cy="1166296"/>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44000" tIns="144000" rIns="144000" rtlCol="0" anchor="t"/>
          <a:lstStyle/>
          <a:p>
            <a:pPr>
              <a:spcBef>
                <a:spcPts val="600"/>
              </a:spcBef>
            </a:pPr>
            <a:r>
              <a:rPr lang="de-DE" sz="1100" dirty="0">
                <a:solidFill>
                  <a:srgbClr val="013453"/>
                </a:solidFill>
                <a:latin typeface="Gilroy" panose="00000500000000000000" pitchFamily="50" charset="0"/>
                <a:ea typeface="Open Sans" panose="020B0606030504020204" pitchFamily="34" charset="0"/>
                <a:cs typeface="Open Sans" panose="020B0606030504020204" pitchFamily="34" charset="0"/>
              </a:rPr>
              <a:t>Einordnung erfolgt nach technischen Merkmalen.</a:t>
            </a:r>
          </a:p>
        </p:txBody>
      </p:sp>
      <p:sp>
        <p:nvSpPr>
          <p:cNvPr id="9" name="Rectangle 99">
            <a:extLst>
              <a:ext uri="{FF2B5EF4-FFF2-40B4-BE49-F238E27FC236}">
                <a16:creationId xmlns:a16="http://schemas.microsoft.com/office/drawing/2014/main" id="{162ECAAB-827C-F0A6-795A-47CCEA309A07}"/>
              </a:ext>
            </a:extLst>
          </p:cNvPr>
          <p:cNvSpPr/>
          <p:nvPr/>
        </p:nvSpPr>
        <p:spPr>
          <a:xfrm>
            <a:off x="6993260" y="1571541"/>
            <a:ext cx="2195111" cy="397687"/>
          </a:xfrm>
          <a:prstGeom prst="rect">
            <a:avLst/>
          </a:prstGeom>
          <a:solidFill>
            <a:srgbClr val="38CC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400" dirty="0">
                <a:solidFill>
                  <a:srgbClr val="013453"/>
                </a:solidFill>
                <a:latin typeface="Gilroy Bold" panose="00000800000000000000" pitchFamily="50" charset="0"/>
                <a:ea typeface="Open Sans" panose="020B0606030504020204" pitchFamily="34" charset="0"/>
                <a:cs typeface="Open Sans" panose="020B0606030504020204" pitchFamily="34" charset="0"/>
              </a:rPr>
              <a:t>Technischen Ansatz</a:t>
            </a:r>
          </a:p>
        </p:txBody>
      </p:sp>
      <p:cxnSp>
        <p:nvCxnSpPr>
          <p:cNvPr id="49" name="Gerade Verbindung mit Pfeil 48">
            <a:extLst>
              <a:ext uri="{FF2B5EF4-FFF2-40B4-BE49-F238E27FC236}">
                <a16:creationId xmlns:a16="http://schemas.microsoft.com/office/drawing/2014/main" id="{96FAF92C-C854-DDE0-FE55-84684233EC9B}"/>
              </a:ext>
            </a:extLst>
          </p:cNvPr>
          <p:cNvCxnSpPr>
            <a:cxnSpLocks/>
            <a:stCxn id="100" idx="3"/>
            <a:endCxn id="9" idx="1"/>
          </p:cNvCxnSpPr>
          <p:nvPr/>
        </p:nvCxnSpPr>
        <p:spPr>
          <a:xfrm>
            <a:off x="6321665" y="1770385"/>
            <a:ext cx="671595" cy="0"/>
          </a:xfrm>
          <a:prstGeom prst="straightConnector1">
            <a:avLst/>
          </a:prstGeom>
          <a:ln>
            <a:solidFill>
              <a:schemeClr val="bg1">
                <a:lumMod val="65000"/>
              </a:schemeClr>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59" name="Textfeld 58">
            <a:extLst>
              <a:ext uri="{FF2B5EF4-FFF2-40B4-BE49-F238E27FC236}">
                <a16:creationId xmlns:a16="http://schemas.microsoft.com/office/drawing/2014/main" id="{6BF47080-BB41-6ECE-3EDC-9EB1538A5082}"/>
              </a:ext>
            </a:extLst>
          </p:cNvPr>
          <p:cNvSpPr txBox="1"/>
          <p:nvPr/>
        </p:nvSpPr>
        <p:spPr>
          <a:xfrm>
            <a:off x="6379694" y="1570013"/>
            <a:ext cx="604653" cy="261610"/>
          </a:xfrm>
          <a:prstGeom prst="rect">
            <a:avLst/>
          </a:prstGeom>
          <a:noFill/>
        </p:spPr>
        <p:txBody>
          <a:bodyPr wrap="square">
            <a:spAutoFit/>
          </a:bodyPr>
          <a:lstStyle>
            <a:defPPr>
              <a:defRPr lang="en-US"/>
            </a:defPPr>
            <a:lvl1pPr>
              <a:defRPr sz="1100">
                <a:solidFill>
                  <a:srgbClr val="013453"/>
                </a:solidFill>
                <a:latin typeface="Gilroy" panose="00000500000000000000" pitchFamily="50" charset="0"/>
                <a:ea typeface="Open Sans" panose="020B0606030504020204" pitchFamily="34" charset="0"/>
                <a:cs typeface="Open Sans" panose="020B0606030504020204" pitchFamily="34" charset="0"/>
              </a:defRPr>
            </a:lvl1pPr>
          </a:lstStyle>
          <a:p>
            <a:r>
              <a:rPr lang="de-DE" dirty="0">
                <a:solidFill>
                  <a:schemeClr val="tx1"/>
                </a:solidFill>
              </a:rPr>
              <a:t>versus</a:t>
            </a:r>
          </a:p>
        </p:txBody>
      </p:sp>
      <p:sp>
        <p:nvSpPr>
          <p:cNvPr id="71" name="Textfeld 70">
            <a:extLst>
              <a:ext uri="{FF2B5EF4-FFF2-40B4-BE49-F238E27FC236}">
                <a16:creationId xmlns:a16="http://schemas.microsoft.com/office/drawing/2014/main" id="{2BC46D54-FF0D-9091-C0CE-FC8CBFA02BCF}"/>
              </a:ext>
            </a:extLst>
          </p:cNvPr>
          <p:cNvSpPr txBox="1"/>
          <p:nvPr/>
        </p:nvSpPr>
        <p:spPr>
          <a:xfrm>
            <a:off x="716636" y="1309470"/>
            <a:ext cx="3217617" cy="261610"/>
          </a:xfrm>
          <a:prstGeom prst="rect">
            <a:avLst/>
          </a:prstGeom>
          <a:noFill/>
        </p:spPr>
        <p:txBody>
          <a:bodyPr wrap="square" lIns="0">
            <a:spAutoFit/>
          </a:bodyPr>
          <a:lstStyle>
            <a:defPPr>
              <a:defRPr lang="en-US"/>
            </a:defPPr>
            <a:lvl1pPr>
              <a:defRPr sz="1100">
                <a:solidFill>
                  <a:srgbClr val="013453"/>
                </a:solidFill>
                <a:latin typeface="Gilroy" panose="00000500000000000000" pitchFamily="50" charset="0"/>
                <a:ea typeface="Open Sans" panose="020B0606030504020204" pitchFamily="34" charset="0"/>
                <a:cs typeface="Open Sans" panose="020B0606030504020204" pitchFamily="34" charset="0"/>
              </a:defRPr>
            </a:lvl1pPr>
          </a:lstStyle>
          <a:p>
            <a:r>
              <a:rPr lang="de-DE" dirty="0">
                <a:solidFill>
                  <a:schemeClr val="tx1"/>
                </a:solidFill>
              </a:rPr>
              <a:t>Hintergrund: Der Gesetzgeber folgt einem …</a:t>
            </a:r>
          </a:p>
        </p:txBody>
      </p:sp>
      <p:sp>
        <p:nvSpPr>
          <p:cNvPr id="90" name="Textfeld 89">
            <a:extLst>
              <a:ext uri="{FF2B5EF4-FFF2-40B4-BE49-F238E27FC236}">
                <a16:creationId xmlns:a16="http://schemas.microsoft.com/office/drawing/2014/main" id="{FC680F95-0A3F-8B15-23CA-E4F327C6949D}"/>
              </a:ext>
            </a:extLst>
          </p:cNvPr>
          <p:cNvSpPr txBox="1"/>
          <p:nvPr/>
        </p:nvSpPr>
        <p:spPr>
          <a:xfrm>
            <a:off x="714457" y="3344023"/>
            <a:ext cx="3217617" cy="261610"/>
          </a:xfrm>
          <a:prstGeom prst="rect">
            <a:avLst/>
          </a:prstGeom>
          <a:noFill/>
        </p:spPr>
        <p:txBody>
          <a:bodyPr wrap="square" lIns="0">
            <a:spAutoFit/>
          </a:bodyPr>
          <a:lstStyle>
            <a:defPPr>
              <a:defRPr lang="en-US"/>
            </a:defPPr>
            <a:lvl1pPr>
              <a:defRPr sz="1100">
                <a:solidFill>
                  <a:srgbClr val="013453"/>
                </a:solidFill>
                <a:latin typeface="Gilroy" panose="00000500000000000000" pitchFamily="50" charset="0"/>
                <a:ea typeface="Open Sans" panose="020B0606030504020204" pitchFamily="34" charset="0"/>
                <a:cs typeface="Open Sans" panose="020B0606030504020204" pitchFamily="34" charset="0"/>
              </a:defRPr>
            </a:lvl1pPr>
          </a:lstStyle>
          <a:p>
            <a:r>
              <a:rPr lang="de-DE" dirty="0">
                <a:solidFill>
                  <a:schemeClr val="tx1"/>
                </a:solidFill>
              </a:rPr>
              <a:t>Definition: </a:t>
            </a:r>
            <a:r>
              <a:rPr lang="de-DE" sz="1100" dirty="0">
                <a:solidFill>
                  <a:schemeClr val="tx1"/>
                </a:solidFill>
                <a:latin typeface="Gilroy" panose="00000500000000000000" pitchFamily="50" charset="0"/>
                <a:ea typeface="Open Sans" panose="020B0606030504020204" pitchFamily="34" charset="0"/>
                <a:cs typeface="Open Sans" panose="020B0606030504020204" pitchFamily="34" charset="0"/>
              </a:rPr>
              <a:t>Laut Art. 3 Nr. 1 ist ein …</a:t>
            </a:r>
          </a:p>
        </p:txBody>
      </p:sp>
      <p:sp>
        <p:nvSpPr>
          <p:cNvPr id="96" name="Freihandform 95">
            <a:extLst>
              <a:ext uri="{FF2B5EF4-FFF2-40B4-BE49-F238E27FC236}">
                <a16:creationId xmlns:a16="http://schemas.microsoft.com/office/drawing/2014/main" id="{567268CF-A90F-974B-73C5-C22309F0A06C}"/>
              </a:ext>
            </a:extLst>
          </p:cNvPr>
          <p:cNvSpPr/>
          <p:nvPr/>
        </p:nvSpPr>
        <p:spPr>
          <a:xfrm>
            <a:off x="6847609" y="1766455"/>
            <a:ext cx="2514600" cy="1381990"/>
          </a:xfrm>
          <a:custGeom>
            <a:avLst/>
            <a:gdLst>
              <a:gd name="connsiteX0" fmla="*/ 0 w 2514600"/>
              <a:gd name="connsiteY0" fmla="*/ 0 h 1381990"/>
              <a:gd name="connsiteX1" fmla="*/ 685800 w 2514600"/>
              <a:gd name="connsiteY1" fmla="*/ 384463 h 1381990"/>
              <a:gd name="connsiteX2" fmla="*/ 727364 w 2514600"/>
              <a:gd name="connsiteY2" fmla="*/ 415636 h 1381990"/>
              <a:gd name="connsiteX3" fmla="*/ 779318 w 2514600"/>
              <a:gd name="connsiteY3" fmla="*/ 436418 h 1381990"/>
              <a:gd name="connsiteX4" fmla="*/ 820882 w 2514600"/>
              <a:gd name="connsiteY4" fmla="*/ 477981 h 1381990"/>
              <a:gd name="connsiteX5" fmla="*/ 852055 w 2514600"/>
              <a:gd name="connsiteY5" fmla="*/ 488372 h 1381990"/>
              <a:gd name="connsiteX6" fmla="*/ 1153391 w 2514600"/>
              <a:gd name="connsiteY6" fmla="*/ 675409 h 1381990"/>
              <a:gd name="connsiteX7" fmla="*/ 1454727 w 2514600"/>
              <a:gd name="connsiteY7" fmla="*/ 841663 h 1381990"/>
              <a:gd name="connsiteX8" fmla="*/ 1485900 w 2514600"/>
              <a:gd name="connsiteY8" fmla="*/ 852054 h 1381990"/>
              <a:gd name="connsiteX9" fmla="*/ 1548246 w 2514600"/>
              <a:gd name="connsiteY9" fmla="*/ 904009 h 1381990"/>
              <a:gd name="connsiteX10" fmla="*/ 1776846 w 2514600"/>
              <a:gd name="connsiteY10" fmla="*/ 1028700 h 1381990"/>
              <a:gd name="connsiteX11" fmla="*/ 1953491 w 2514600"/>
              <a:gd name="connsiteY11" fmla="*/ 1111827 h 1381990"/>
              <a:gd name="connsiteX12" fmla="*/ 2078182 w 2514600"/>
              <a:gd name="connsiteY12" fmla="*/ 1153390 h 1381990"/>
              <a:gd name="connsiteX13" fmla="*/ 2161309 w 2514600"/>
              <a:gd name="connsiteY13" fmla="*/ 1194954 h 1381990"/>
              <a:gd name="connsiteX14" fmla="*/ 2223655 w 2514600"/>
              <a:gd name="connsiteY14" fmla="*/ 1236518 h 1381990"/>
              <a:gd name="connsiteX15" fmla="*/ 2254827 w 2514600"/>
              <a:gd name="connsiteY15" fmla="*/ 1257300 h 1381990"/>
              <a:gd name="connsiteX16" fmla="*/ 2358736 w 2514600"/>
              <a:gd name="connsiteY16" fmla="*/ 1309254 h 1381990"/>
              <a:gd name="connsiteX17" fmla="*/ 2421082 w 2514600"/>
              <a:gd name="connsiteY17" fmla="*/ 1340427 h 1381990"/>
              <a:gd name="connsiteX18" fmla="*/ 2452255 w 2514600"/>
              <a:gd name="connsiteY18" fmla="*/ 1361209 h 1381990"/>
              <a:gd name="connsiteX19" fmla="*/ 2514600 w 2514600"/>
              <a:gd name="connsiteY19" fmla="*/ 1381990 h 1381990"/>
              <a:gd name="connsiteX20" fmla="*/ 2504209 w 2514600"/>
              <a:gd name="connsiteY20" fmla="*/ 1371600 h 1381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2514600" h="1381990">
                <a:moveTo>
                  <a:pt x="0" y="0"/>
                </a:moveTo>
                <a:cubicBezTo>
                  <a:pt x="664137" y="379506"/>
                  <a:pt x="416202" y="294597"/>
                  <a:pt x="685800" y="384463"/>
                </a:cubicBezTo>
                <a:cubicBezTo>
                  <a:pt x="699655" y="394854"/>
                  <a:pt x="712225" y="407225"/>
                  <a:pt x="727364" y="415636"/>
                </a:cubicBezTo>
                <a:cubicBezTo>
                  <a:pt x="743669" y="424694"/>
                  <a:pt x="763798" y="426072"/>
                  <a:pt x="779318" y="436418"/>
                </a:cubicBezTo>
                <a:cubicBezTo>
                  <a:pt x="795621" y="447286"/>
                  <a:pt x="804938" y="466593"/>
                  <a:pt x="820882" y="477981"/>
                </a:cubicBezTo>
                <a:cubicBezTo>
                  <a:pt x="829795" y="484347"/>
                  <a:pt x="842637" y="482780"/>
                  <a:pt x="852055" y="488372"/>
                </a:cubicBezTo>
                <a:cubicBezTo>
                  <a:pt x="953708" y="548729"/>
                  <a:pt x="1047650" y="622540"/>
                  <a:pt x="1153391" y="675409"/>
                </a:cubicBezTo>
                <a:cubicBezTo>
                  <a:pt x="1343360" y="770392"/>
                  <a:pt x="1015220" y="605005"/>
                  <a:pt x="1454727" y="841663"/>
                </a:cubicBezTo>
                <a:cubicBezTo>
                  <a:pt x="1464371" y="846856"/>
                  <a:pt x="1476103" y="847156"/>
                  <a:pt x="1485900" y="852054"/>
                </a:cubicBezTo>
                <a:cubicBezTo>
                  <a:pt x="1539245" y="878727"/>
                  <a:pt x="1496540" y="866666"/>
                  <a:pt x="1548246" y="904009"/>
                </a:cubicBezTo>
                <a:cubicBezTo>
                  <a:pt x="1702582" y="1015475"/>
                  <a:pt x="1653159" y="993361"/>
                  <a:pt x="1776846" y="1028700"/>
                </a:cubicBezTo>
                <a:cubicBezTo>
                  <a:pt x="1920996" y="1115189"/>
                  <a:pt x="1690688" y="980423"/>
                  <a:pt x="1953491" y="1111827"/>
                </a:cubicBezTo>
                <a:cubicBezTo>
                  <a:pt x="2034680" y="1152422"/>
                  <a:pt x="1992917" y="1139181"/>
                  <a:pt x="2078182" y="1153390"/>
                </a:cubicBezTo>
                <a:cubicBezTo>
                  <a:pt x="2201950" y="1246216"/>
                  <a:pt x="2044580" y="1136589"/>
                  <a:pt x="2161309" y="1194954"/>
                </a:cubicBezTo>
                <a:cubicBezTo>
                  <a:pt x="2183649" y="1206124"/>
                  <a:pt x="2202873" y="1222663"/>
                  <a:pt x="2223655" y="1236518"/>
                </a:cubicBezTo>
                <a:cubicBezTo>
                  <a:pt x="2234046" y="1243445"/>
                  <a:pt x="2243657" y="1251715"/>
                  <a:pt x="2254827" y="1257300"/>
                </a:cubicBezTo>
                <a:lnTo>
                  <a:pt x="2358736" y="1309254"/>
                </a:lnTo>
                <a:cubicBezTo>
                  <a:pt x="2379518" y="1319645"/>
                  <a:pt x="2401749" y="1327539"/>
                  <a:pt x="2421082" y="1340427"/>
                </a:cubicBezTo>
                <a:cubicBezTo>
                  <a:pt x="2431473" y="1347354"/>
                  <a:pt x="2440843" y="1356137"/>
                  <a:pt x="2452255" y="1361209"/>
                </a:cubicBezTo>
                <a:cubicBezTo>
                  <a:pt x="2472273" y="1370106"/>
                  <a:pt x="2493818" y="1375063"/>
                  <a:pt x="2514600" y="1381990"/>
                </a:cubicBezTo>
                <a:lnTo>
                  <a:pt x="2504209" y="1371600"/>
                </a:lnTo>
              </a:path>
            </a:pathLst>
          </a:cu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3" name="Multiplizieren 2">
            <a:extLst>
              <a:ext uri="{FF2B5EF4-FFF2-40B4-BE49-F238E27FC236}">
                <a16:creationId xmlns:a16="http://schemas.microsoft.com/office/drawing/2014/main" id="{690A7F85-758C-DD56-F832-29FDAFD955B4}"/>
              </a:ext>
            </a:extLst>
          </p:cNvPr>
          <p:cNvSpPr/>
          <p:nvPr/>
        </p:nvSpPr>
        <p:spPr>
          <a:xfrm>
            <a:off x="8622739" y="1101422"/>
            <a:ext cx="623339" cy="649653"/>
          </a:xfrm>
          <a:prstGeom prst="mathMultiply">
            <a:avLst>
              <a:gd name="adj1" fmla="val 16237"/>
            </a:avLst>
          </a:prstGeom>
          <a:solidFill>
            <a:srgbClr val="CA36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400" dirty="0">
              <a:solidFill>
                <a:srgbClr val="013453"/>
              </a:solidFill>
              <a:latin typeface="Gilroy" panose="00000500000000000000" pitchFamily="50" charset="0"/>
              <a:ea typeface="Open Sans" panose="020B0606030504020204" pitchFamily="34" charset="0"/>
              <a:cs typeface="Open Sans" panose="020B0606030504020204" pitchFamily="34" charset="0"/>
            </a:endParaRPr>
          </a:p>
        </p:txBody>
      </p:sp>
      <p:pic>
        <p:nvPicPr>
          <p:cNvPr id="1026" name="Picture 2" descr="Free Check SVG, PNG Icon, Symbol. Download Image.">
            <a:extLst>
              <a:ext uri="{FF2B5EF4-FFF2-40B4-BE49-F238E27FC236}">
                <a16:creationId xmlns:a16="http://schemas.microsoft.com/office/drawing/2014/main" id="{28737C69-133A-03B3-31A7-5A06D06C09C2}"/>
              </a:ext>
            </a:extLst>
          </p:cNvPr>
          <p:cNvPicPr>
            <a:picLocks noChangeAspect="1" noChangeArrowheads="1"/>
          </p:cNvPicPr>
          <p:nvPr/>
        </p:nvPicPr>
        <p:blipFill>
          <a:blip r:embed="rId3">
            <a:extLst>
              <a:ext uri="{BEBA8EAE-BF5A-486C-A8C5-ECC9F3942E4B}">
                <a14:imgProps xmlns:a14="http://schemas.microsoft.com/office/drawing/2010/main">
                  <a14:imgLayer r:embed="rId4">
                    <a14:imgEffect>
                      <a14:brightnessContrast bright="20000"/>
                    </a14:imgEffect>
                  </a14:imgLayer>
                </a14:imgProps>
              </a:ext>
              <a:ext uri="{28A0092B-C50C-407E-A947-70E740481C1C}">
                <a14:useLocalDpi xmlns:a14="http://schemas.microsoft.com/office/drawing/2010/main" val="0"/>
              </a:ext>
            </a:extLst>
          </a:blip>
          <a:srcRect/>
          <a:stretch>
            <a:fillRect/>
          </a:stretch>
        </p:blipFill>
        <p:spPr bwMode="auto">
          <a:xfrm>
            <a:off x="5716793" y="1061455"/>
            <a:ext cx="649653" cy="649653"/>
          </a:xfrm>
          <a:prstGeom prst="rect">
            <a:avLst/>
          </a:prstGeom>
          <a:noFill/>
          <a:extLst>
            <a:ext uri="{909E8E84-426E-40DD-AFC4-6F175D3DCCD1}">
              <a14:hiddenFill xmlns:a14="http://schemas.microsoft.com/office/drawing/2010/main">
                <a:solidFill>
                  <a:srgbClr val="FFFFFF"/>
                </a:solidFill>
              </a14:hiddenFill>
            </a:ext>
          </a:extLst>
        </p:spPr>
      </p:pic>
      <p:pic>
        <p:nvPicPr>
          <p:cNvPr id="1035" name="Picture 1034">
            <a:extLst>
              <a:ext uri="{FF2B5EF4-FFF2-40B4-BE49-F238E27FC236}">
                <a16:creationId xmlns:a16="http://schemas.microsoft.com/office/drawing/2014/main" id="{435991BC-E07A-857F-0F32-C8C0D64E9CC0}"/>
              </a:ext>
            </a:extLst>
          </p:cNvPr>
          <p:cNvPicPr>
            <a:picLocks noChangeAspect="1"/>
          </p:cNvPicPr>
          <p:nvPr/>
        </p:nvPicPr>
        <p:blipFill>
          <a:blip r:embed="rId5"/>
          <a:stretch>
            <a:fillRect/>
          </a:stretch>
        </p:blipFill>
        <p:spPr>
          <a:xfrm>
            <a:off x="9579094" y="1690303"/>
            <a:ext cx="2401863" cy="4922867"/>
          </a:xfrm>
          <a:prstGeom prst="rect">
            <a:avLst/>
          </a:prstGeom>
        </p:spPr>
      </p:pic>
      <p:sp>
        <p:nvSpPr>
          <p:cNvPr id="97" name="Rectangle 96">
            <a:extLst>
              <a:ext uri="{FF2B5EF4-FFF2-40B4-BE49-F238E27FC236}">
                <a16:creationId xmlns:a16="http://schemas.microsoft.com/office/drawing/2014/main" id="{8C4B9A83-49D2-1E01-5781-F1B6734FE4A2}"/>
              </a:ext>
            </a:extLst>
          </p:cNvPr>
          <p:cNvSpPr/>
          <p:nvPr/>
        </p:nvSpPr>
        <p:spPr>
          <a:xfrm>
            <a:off x="9579094" y="2023824"/>
            <a:ext cx="2461330" cy="4681776"/>
          </a:xfrm>
          <a:prstGeom prst="rect">
            <a:avLst/>
          </a:prstGeom>
          <a:solidFill>
            <a:schemeClr val="bg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400" dirty="0">
              <a:solidFill>
                <a:srgbClr val="013453"/>
              </a:solidFill>
              <a:latin typeface="Gilroy" panose="00000500000000000000" pitchFamily="50"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202026932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807D364-696C-55DD-809D-B4CC4A4F1E5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1DAE0F4-8F89-6265-60A8-A384AD873E27}"/>
              </a:ext>
            </a:extLst>
          </p:cNvPr>
          <p:cNvSpPr>
            <a:spLocks noGrp="1"/>
          </p:cNvSpPr>
          <p:nvPr>
            <p:ph type="title"/>
          </p:nvPr>
        </p:nvSpPr>
        <p:spPr>
          <a:xfrm>
            <a:off x="299068" y="197309"/>
            <a:ext cx="10515600" cy="787400"/>
          </a:xfrm>
        </p:spPr>
        <p:txBody>
          <a:bodyPr>
            <a:normAutofit/>
          </a:bodyPr>
          <a:lstStyle/>
          <a:p>
            <a:r>
              <a:rPr lang="de-DE" sz="2800" dirty="0">
                <a:solidFill>
                  <a:srgbClr val="013453"/>
                </a:solidFill>
                <a:cs typeface="Arial" panose="020B0604020202020204" pitchFamily="34" charset="0"/>
              </a:rPr>
              <a:t>Welche KI-Systeme sind verboten? </a:t>
            </a:r>
            <a:r>
              <a:rPr lang="de-DE" sz="2000" dirty="0">
                <a:solidFill>
                  <a:srgbClr val="013453"/>
                </a:solidFill>
                <a:latin typeface="Gilroy" panose="00000500000000000000" pitchFamily="50" charset="0"/>
              </a:rPr>
              <a:t>(Art. 5 Abs. 1 a-h)</a:t>
            </a:r>
            <a:endParaRPr lang="de-DE" sz="2800" dirty="0">
              <a:solidFill>
                <a:srgbClr val="013453"/>
              </a:solidFill>
              <a:latin typeface="Gilroy" panose="00000500000000000000" pitchFamily="50" charset="0"/>
              <a:cs typeface="Arial" panose="020B0604020202020204" pitchFamily="34" charset="0"/>
            </a:endParaRPr>
          </a:p>
        </p:txBody>
      </p:sp>
      <p:sp>
        <p:nvSpPr>
          <p:cNvPr id="72" name="Rectangle 32">
            <a:extLst>
              <a:ext uri="{FF2B5EF4-FFF2-40B4-BE49-F238E27FC236}">
                <a16:creationId xmlns:a16="http://schemas.microsoft.com/office/drawing/2014/main" id="{7E3DC587-4037-6616-CED9-435255535001}"/>
              </a:ext>
            </a:extLst>
          </p:cNvPr>
          <p:cNvSpPr/>
          <p:nvPr/>
        </p:nvSpPr>
        <p:spPr>
          <a:xfrm>
            <a:off x="401334" y="1247986"/>
            <a:ext cx="8779403" cy="756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85725" indent="-85725">
              <a:spcBef>
                <a:spcPts val="300"/>
              </a:spcBef>
              <a:buFont typeface="Arial" panose="020B0604020202020204" pitchFamily="34" charset="0"/>
              <a:buChar char="•"/>
            </a:pPr>
            <a:r>
              <a:rPr lang="de-DE" sz="1000" dirty="0">
                <a:solidFill>
                  <a:srgbClr val="013453"/>
                </a:solidFill>
                <a:latin typeface="Gilroy" panose="00000500000000000000" pitchFamily="50" charset="0"/>
                <a:ea typeface="Open Sans" panose="020B0606030504020204" pitchFamily="34" charset="0"/>
                <a:cs typeface="Open Sans" panose="020B0606030504020204" pitchFamily="34" charset="0"/>
              </a:rPr>
              <a:t>durch das eine Person unterschwellig beeinflusst, manipuliert oder getäuscht wird</a:t>
            </a:r>
          </a:p>
          <a:p>
            <a:pPr marL="85725" indent="-85725">
              <a:spcBef>
                <a:spcPts val="300"/>
              </a:spcBef>
              <a:buFont typeface="Arial" panose="020B0604020202020204" pitchFamily="34" charset="0"/>
              <a:buChar char="•"/>
            </a:pPr>
            <a:r>
              <a:rPr lang="de-DE" sz="1000" dirty="0">
                <a:solidFill>
                  <a:srgbClr val="013453"/>
                </a:solidFill>
                <a:latin typeface="Gilroy" panose="00000500000000000000" pitchFamily="50" charset="0"/>
                <a:ea typeface="Open Sans" panose="020B0606030504020204" pitchFamily="34" charset="0"/>
                <a:cs typeface="Open Sans" panose="020B0606030504020204" pitchFamily="34" charset="0"/>
              </a:rPr>
              <a:t>mit dem Ziel oder der Wirkung einer Verhaltensänderung der Person dergestalt, dass die Person </a:t>
            </a:r>
            <a:br>
              <a:rPr lang="de-DE" sz="1000" dirty="0">
                <a:solidFill>
                  <a:srgbClr val="013453"/>
                </a:solidFill>
                <a:latin typeface="Gilroy" panose="00000500000000000000" pitchFamily="50" charset="0"/>
                <a:ea typeface="Open Sans" panose="020B0606030504020204" pitchFamily="34" charset="0"/>
                <a:cs typeface="Open Sans" panose="020B0606030504020204" pitchFamily="34" charset="0"/>
              </a:rPr>
            </a:br>
            <a:r>
              <a:rPr lang="de-DE" sz="1000" dirty="0">
                <a:solidFill>
                  <a:srgbClr val="013453"/>
                </a:solidFill>
                <a:latin typeface="Gilroy" panose="00000500000000000000" pitchFamily="50" charset="0"/>
                <a:ea typeface="Open Sans" panose="020B0606030504020204" pitchFamily="34" charset="0"/>
                <a:cs typeface="Open Sans" panose="020B0606030504020204" pitchFamily="34" charset="0"/>
              </a:rPr>
              <a:t>in ihrer Entscheidungsfähigkeit beeinträchtigt ist und eine Entscheidung trifft, die sie sonst nicht getroffen hätte</a:t>
            </a:r>
          </a:p>
          <a:p>
            <a:pPr marL="85725" indent="-85725">
              <a:spcBef>
                <a:spcPts val="300"/>
              </a:spcBef>
              <a:buFont typeface="Arial" panose="020B0604020202020204" pitchFamily="34" charset="0"/>
              <a:buChar char="•"/>
            </a:pPr>
            <a:r>
              <a:rPr lang="de-DE" sz="1000" dirty="0">
                <a:solidFill>
                  <a:srgbClr val="013453"/>
                </a:solidFill>
                <a:latin typeface="Gilroy" panose="00000500000000000000" pitchFamily="50" charset="0"/>
                <a:ea typeface="Open Sans" panose="020B0606030504020204" pitchFamily="34" charset="0"/>
                <a:cs typeface="Open Sans" panose="020B0606030504020204" pitchFamily="34" charset="0"/>
              </a:rPr>
              <a:t>und die ihr selbst oder einer anderen Person einen erheblichen Schaden zufügt/ zufügen wird. </a:t>
            </a:r>
          </a:p>
        </p:txBody>
      </p:sp>
      <p:sp>
        <p:nvSpPr>
          <p:cNvPr id="76" name="Rectangle 32">
            <a:extLst>
              <a:ext uri="{FF2B5EF4-FFF2-40B4-BE49-F238E27FC236}">
                <a16:creationId xmlns:a16="http://schemas.microsoft.com/office/drawing/2014/main" id="{E192B443-6E3E-0AF4-E2D1-A66160A0DC25}"/>
              </a:ext>
            </a:extLst>
          </p:cNvPr>
          <p:cNvSpPr/>
          <p:nvPr/>
        </p:nvSpPr>
        <p:spPr>
          <a:xfrm>
            <a:off x="401333" y="2031868"/>
            <a:ext cx="8779397" cy="720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85725" indent="-85725">
              <a:spcBef>
                <a:spcPts val="300"/>
              </a:spcBef>
              <a:buFont typeface="Arial" panose="020B0604020202020204" pitchFamily="34" charset="0"/>
              <a:buChar char="•"/>
            </a:pPr>
            <a:r>
              <a:rPr lang="de-DE" sz="1000" dirty="0">
                <a:solidFill>
                  <a:srgbClr val="013453"/>
                </a:solidFill>
                <a:latin typeface="Gilroy" panose="00000500000000000000" pitchFamily="50" charset="0"/>
                <a:ea typeface="Open Sans" panose="020B0606030504020204" pitchFamily="34" charset="0"/>
                <a:cs typeface="Open Sans" panose="020B0606030504020204" pitchFamily="34" charset="0"/>
              </a:rPr>
              <a:t>das die Schutzbedürftigkeit einer natürlichen Person/ Personengruppe aufgrund ihres Alters, </a:t>
            </a:r>
            <a:br>
              <a:rPr lang="de-DE" sz="1000" dirty="0">
                <a:solidFill>
                  <a:srgbClr val="013453"/>
                </a:solidFill>
                <a:latin typeface="Gilroy" panose="00000500000000000000" pitchFamily="50" charset="0"/>
                <a:ea typeface="Open Sans" panose="020B0606030504020204" pitchFamily="34" charset="0"/>
                <a:cs typeface="Open Sans" panose="020B0606030504020204" pitchFamily="34" charset="0"/>
              </a:rPr>
            </a:br>
            <a:r>
              <a:rPr lang="de-DE" sz="1000" dirty="0">
                <a:solidFill>
                  <a:srgbClr val="013453"/>
                </a:solidFill>
                <a:latin typeface="Gilroy" panose="00000500000000000000" pitchFamily="50" charset="0"/>
                <a:ea typeface="Open Sans" panose="020B0606030504020204" pitchFamily="34" charset="0"/>
                <a:cs typeface="Open Sans" panose="020B0606030504020204" pitchFamily="34" charset="0"/>
              </a:rPr>
              <a:t>Behinderung u.a. ausnutzt</a:t>
            </a:r>
          </a:p>
          <a:p>
            <a:pPr marL="85725" indent="-85725">
              <a:spcBef>
                <a:spcPts val="300"/>
              </a:spcBef>
              <a:buFont typeface="Arial" panose="020B0604020202020204" pitchFamily="34" charset="0"/>
              <a:buChar char="•"/>
            </a:pPr>
            <a:r>
              <a:rPr lang="de-DE" sz="1000" dirty="0">
                <a:solidFill>
                  <a:srgbClr val="013453"/>
                </a:solidFill>
                <a:latin typeface="Gilroy" panose="00000500000000000000" pitchFamily="50" charset="0"/>
                <a:ea typeface="Open Sans" panose="020B0606030504020204" pitchFamily="34" charset="0"/>
                <a:cs typeface="Open Sans" panose="020B0606030504020204" pitchFamily="34" charset="0"/>
              </a:rPr>
              <a:t>mit dem Ziel oder der Wirkung einer Verhaltensänderung der Person, die der Person selbst oder einer anderen Person einen erheblichen Schaden zufügt/ zufügen wird.</a:t>
            </a:r>
          </a:p>
        </p:txBody>
      </p:sp>
      <p:sp>
        <p:nvSpPr>
          <p:cNvPr id="88" name="Rectangle 32">
            <a:extLst>
              <a:ext uri="{FF2B5EF4-FFF2-40B4-BE49-F238E27FC236}">
                <a16:creationId xmlns:a16="http://schemas.microsoft.com/office/drawing/2014/main" id="{5E67FEB9-68E7-6504-7640-484411B10C8F}"/>
              </a:ext>
            </a:extLst>
          </p:cNvPr>
          <p:cNvSpPr/>
          <p:nvPr/>
        </p:nvSpPr>
        <p:spPr>
          <a:xfrm>
            <a:off x="7002021" y="1242571"/>
            <a:ext cx="2178716" cy="224679"/>
          </a:xfrm>
          <a:prstGeom prst="rect">
            <a:avLst/>
          </a:prstGeom>
          <a:solidFill>
            <a:srgbClr val="38CC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sz="1000" dirty="0">
                <a:solidFill>
                  <a:srgbClr val="013453"/>
                </a:solidFill>
                <a:latin typeface="Gilroy Bold" panose="00000800000000000000" pitchFamily="50" charset="0"/>
                <a:ea typeface="Open Sans" panose="020B0606030504020204" pitchFamily="34" charset="0"/>
                <a:cs typeface="Open Sans" panose="020B0606030504020204" pitchFamily="34" charset="0"/>
              </a:rPr>
              <a:t>Manipulation &amp; Täuschung</a:t>
            </a:r>
          </a:p>
        </p:txBody>
      </p:sp>
      <p:sp>
        <p:nvSpPr>
          <p:cNvPr id="90" name="Rectangle 32">
            <a:extLst>
              <a:ext uri="{FF2B5EF4-FFF2-40B4-BE49-F238E27FC236}">
                <a16:creationId xmlns:a16="http://schemas.microsoft.com/office/drawing/2014/main" id="{7D4FF0A4-27CE-EE3F-9872-588581E3B5C2}"/>
              </a:ext>
            </a:extLst>
          </p:cNvPr>
          <p:cNvSpPr/>
          <p:nvPr/>
        </p:nvSpPr>
        <p:spPr>
          <a:xfrm>
            <a:off x="7007311" y="2029712"/>
            <a:ext cx="2178716" cy="224679"/>
          </a:xfrm>
          <a:prstGeom prst="rect">
            <a:avLst/>
          </a:prstGeom>
          <a:solidFill>
            <a:srgbClr val="38CC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sz="1000" dirty="0">
                <a:solidFill>
                  <a:srgbClr val="013453"/>
                </a:solidFill>
                <a:latin typeface="Gilroy Bold" panose="00000800000000000000" pitchFamily="50" charset="0"/>
                <a:ea typeface="Open Sans" panose="020B0606030504020204" pitchFamily="34" charset="0"/>
                <a:cs typeface="Open Sans" panose="020B0606030504020204" pitchFamily="34" charset="0"/>
              </a:rPr>
              <a:t>Ausnutzen Schutzbedürftigkeit</a:t>
            </a:r>
          </a:p>
        </p:txBody>
      </p:sp>
      <p:sp>
        <p:nvSpPr>
          <p:cNvPr id="109" name="Rectangle 32">
            <a:extLst>
              <a:ext uri="{FF2B5EF4-FFF2-40B4-BE49-F238E27FC236}">
                <a16:creationId xmlns:a16="http://schemas.microsoft.com/office/drawing/2014/main" id="{4292023A-95DF-ECC3-E342-8817E37F9FAA}"/>
              </a:ext>
            </a:extLst>
          </p:cNvPr>
          <p:cNvSpPr/>
          <p:nvPr/>
        </p:nvSpPr>
        <p:spPr>
          <a:xfrm>
            <a:off x="401334" y="2779750"/>
            <a:ext cx="8784693" cy="91156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85725" indent="-85725">
              <a:spcBef>
                <a:spcPts val="300"/>
              </a:spcBef>
              <a:buFont typeface="Arial" panose="020B0604020202020204" pitchFamily="34" charset="0"/>
              <a:buChar char="•"/>
            </a:pPr>
            <a:r>
              <a:rPr lang="de-DE" sz="1000" dirty="0">
                <a:solidFill>
                  <a:srgbClr val="013453"/>
                </a:solidFill>
                <a:latin typeface="Gilroy" panose="00000500000000000000" pitchFamily="50" charset="0"/>
                <a:ea typeface="Open Sans" panose="020B0606030504020204" pitchFamily="34" charset="0"/>
                <a:cs typeface="Open Sans" panose="020B0606030504020204" pitchFamily="34" charset="0"/>
              </a:rPr>
              <a:t>zur Bewertung von natürlichen Personen auf der Grundlage ihres sozialen Verhaltens oder </a:t>
            </a:r>
            <a:br>
              <a:rPr lang="de-DE" sz="1000" dirty="0">
                <a:solidFill>
                  <a:srgbClr val="013453"/>
                </a:solidFill>
                <a:latin typeface="Gilroy" panose="00000500000000000000" pitchFamily="50" charset="0"/>
                <a:ea typeface="Open Sans" panose="020B0606030504020204" pitchFamily="34" charset="0"/>
                <a:cs typeface="Open Sans" panose="020B0606030504020204" pitchFamily="34" charset="0"/>
              </a:rPr>
            </a:br>
            <a:r>
              <a:rPr lang="de-DE" sz="1000" dirty="0">
                <a:solidFill>
                  <a:srgbClr val="013453"/>
                </a:solidFill>
                <a:latin typeface="Gilroy" panose="00000500000000000000" pitchFamily="50" charset="0"/>
                <a:ea typeface="Open Sans" panose="020B0606030504020204" pitchFamily="34" charset="0"/>
                <a:cs typeface="Open Sans" panose="020B0606030504020204" pitchFamily="34" charset="0"/>
              </a:rPr>
              <a:t>Persönlichkeitsmerkmalen,</a:t>
            </a:r>
          </a:p>
          <a:p>
            <a:pPr marL="85725" indent="-85725">
              <a:spcBef>
                <a:spcPts val="300"/>
              </a:spcBef>
              <a:buFont typeface="Arial" panose="020B0604020202020204" pitchFamily="34" charset="0"/>
              <a:buChar char="•"/>
            </a:pPr>
            <a:r>
              <a:rPr lang="de-DE" sz="1000" dirty="0">
                <a:solidFill>
                  <a:srgbClr val="013453"/>
                </a:solidFill>
                <a:latin typeface="Gilroy" panose="00000500000000000000" pitchFamily="50" charset="0"/>
                <a:ea typeface="Open Sans" panose="020B0606030504020204" pitchFamily="34" charset="0"/>
                <a:cs typeface="Open Sans" panose="020B0606030504020204" pitchFamily="34" charset="0"/>
              </a:rPr>
              <a:t>wobei die Bewertung zu (i) einer Schlechterstellung oder Benachteiligung in sozialen Zusammenhängen führt, die in keinem Zusammenhang zu den Umständen stehen, unter denen die Daten urspr. erzeugt oder erhoben wurden, oder (ii) Schlechterstellung oder Benachteiligung, die ungerechtfertigt oder unverhältnismäßig ist.</a:t>
            </a:r>
          </a:p>
        </p:txBody>
      </p:sp>
      <p:sp>
        <p:nvSpPr>
          <p:cNvPr id="110" name="Rectangle 32">
            <a:extLst>
              <a:ext uri="{FF2B5EF4-FFF2-40B4-BE49-F238E27FC236}">
                <a16:creationId xmlns:a16="http://schemas.microsoft.com/office/drawing/2014/main" id="{59F98EE9-DB25-0A3E-65BF-FDE6A3761D5B}"/>
              </a:ext>
            </a:extLst>
          </p:cNvPr>
          <p:cNvSpPr/>
          <p:nvPr/>
        </p:nvSpPr>
        <p:spPr>
          <a:xfrm>
            <a:off x="7007311" y="2777594"/>
            <a:ext cx="2178716" cy="224679"/>
          </a:xfrm>
          <a:prstGeom prst="rect">
            <a:avLst/>
          </a:prstGeom>
          <a:solidFill>
            <a:srgbClr val="38CC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sz="1000" dirty="0">
                <a:solidFill>
                  <a:srgbClr val="013453"/>
                </a:solidFill>
                <a:latin typeface="Gilroy Bold" panose="00000800000000000000" pitchFamily="50" charset="0"/>
                <a:ea typeface="Open Sans" panose="020B0606030504020204" pitchFamily="34" charset="0"/>
                <a:cs typeface="Open Sans" panose="020B0606030504020204" pitchFamily="34" charset="0"/>
              </a:rPr>
              <a:t>Bewertung soziales Verhalten</a:t>
            </a:r>
          </a:p>
        </p:txBody>
      </p:sp>
      <p:sp>
        <p:nvSpPr>
          <p:cNvPr id="111" name="Rectangle 32">
            <a:extLst>
              <a:ext uri="{FF2B5EF4-FFF2-40B4-BE49-F238E27FC236}">
                <a16:creationId xmlns:a16="http://schemas.microsoft.com/office/drawing/2014/main" id="{69FE7035-05ED-E375-93E8-8255652A26C7}"/>
              </a:ext>
            </a:extLst>
          </p:cNvPr>
          <p:cNvSpPr/>
          <p:nvPr/>
        </p:nvSpPr>
        <p:spPr>
          <a:xfrm>
            <a:off x="401334" y="3719194"/>
            <a:ext cx="8784693" cy="612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85725" indent="-85725">
              <a:spcBef>
                <a:spcPts val="300"/>
              </a:spcBef>
              <a:buFont typeface="Arial" panose="020B0604020202020204" pitchFamily="34" charset="0"/>
              <a:buChar char="•"/>
            </a:pPr>
            <a:r>
              <a:rPr lang="de-DE" sz="1000" dirty="0">
                <a:solidFill>
                  <a:srgbClr val="013453"/>
                </a:solidFill>
                <a:latin typeface="Gilroy" panose="00000500000000000000" pitchFamily="50" charset="0"/>
                <a:ea typeface="Open Sans" panose="020B0606030504020204" pitchFamily="34" charset="0"/>
                <a:cs typeface="Open Sans" panose="020B0606030504020204" pitchFamily="34" charset="0"/>
              </a:rPr>
              <a:t>zur Durchführung von Risikobewertungen in Bezug auf natürliche Personen, </a:t>
            </a:r>
          </a:p>
          <a:p>
            <a:pPr marL="85725" indent="-85725">
              <a:spcBef>
                <a:spcPts val="300"/>
              </a:spcBef>
              <a:buFont typeface="Arial" panose="020B0604020202020204" pitchFamily="34" charset="0"/>
              <a:buChar char="•"/>
            </a:pPr>
            <a:r>
              <a:rPr lang="de-DE" sz="1000" dirty="0">
                <a:solidFill>
                  <a:srgbClr val="013453"/>
                </a:solidFill>
                <a:latin typeface="Gilroy" panose="00000500000000000000" pitchFamily="50" charset="0"/>
                <a:ea typeface="Open Sans" panose="020B0606030504020204" pitchFamily="34" charset="0"/>
                <a:cs typeface="Open Sans" panose="020B0606030504020204" pitchFamily="34" charset="0"/>
              </a:rPr>
              <a:t>um das Risiko, dass die Person eine Straftat begeht, ausschließlich auf der Grundlage des </a:t>
            </a:r>
            <a:br>
              <a:rPr lang="de-DE" sz="1000" dirty="0">
                <a:solidFill>
                  <a:srgbClr val="013453"/>
                </a:solidFill>
                <a:latin typeface="Gilroy" panose="00000500000000000000" pitchFamily="50" charset="0"/>
                <a:ea typeface="Open Sans" panose="020B0606030504020204" pitchFamily="34" charset="0"/>
                <a:cs typeface="Open Sans" panose="020B0606030504020204" pitchFamily="34" charset="0"/>
              </a:rPr>
            </a:br>
            <a:r>
              <a:rPr lang="de-DE" sz="1000" dirty="0">
                <a:solidFill>
                  <a:srgbClr val="013453"/>
                </a:solidFill>
                <a:latin typeface="Gilroy" panose="00000500000000000000" pitchFamily="50" charset="0"/>
                <a:ea typeface="Open Sans" panose="020B0606030504020204" pitchFamily="34" charset="0"/>
                <a:cs typeface="Open Sans" panose="020B0606030504020204" pitchFamily="34" charset="0"/>
              </a:rPr>
              <a:t>Profiling einer Person zu bewerten oder vorherzusagen. </a:t>
            </a:r>
          </a:p>
        </p:txBody>
      </p:sp>
      <p:sp>
        <p:nvSpPr>
          <p:cNvPr id="112" name="Rectangle 32">
            <a:extLst>
              <a:ext uri="{FF2B5EF4-FFF2-40B4-BE49-F238E27FC236}">
                <a16:creationId xmlns:a16="http://schemas.microsoft.com/office/drawing/2014/main" id="{79BAC89A-48F8-7A4C-3311-26A027DB368B}"/>
              </a:ext>
            </a:extLst>
          </p:cNvPr>
          <p:cNvSpPr/>
          <p:nvPr/>
        </p:nvSpPr>
        <p:spPr>
          <a:xfrm>
            <a:off x="7007311" y="3719194"/>
            <a:ext cx="2178716" cy="224679"/>
          </a:xfrm>
          <a:prstGeom prst="rect">
            <a:avLst/>
          </a:prstGeom>
          <a:solidFill>
            <a:srgbClr val="38CC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sz="1000" dirty="0">
                <a:solidFill>
                  <a:srgbClr val="013453"/>
                </a:solidFill>
                <a:latin typeface="Gilroy Bold" panose="00000800000000000000" pitchFamily="50" charset="0"/>
                <a:ea typeface="Open Sans" panose="020B0606030504020204" pitchFamily="34" charset="0"/>
                <a:cs typeface="Open Sans" panose="020B0606030504020204" pitchFamily="34" charset="0"/>
              </a:rPr>
              <a:t>Risikobewertung durch Profiling</a:t>
            </a:r>
          </a:p>
        </p:txBody>
      </p:sp>
      <p:sp>
        <p:nvSpPr>
          <p:cNvPr id="113" name="Rectangle 32">
            <a:extLst>
              <a:ext uri="{FF2B5EF4-FFF2-40B4-BE49-F238E27FC236}">
                <a16:creationId xmlns:a16="http://schemas.microsoft.com/office/drawing/2014/main" id="{7B611F0C-386F-6F70-3065-4798668A4005}"/>
              </a:ext>
            </a:extLst>
          </p:cNvPr>
          <p:cNvSpPr/>
          <p:nvPr/>
        </p:nvSpPr>
        <p:spPr>
          <a:xfrm>
            <a:off x="401334" y="4357845"/>
            <a:ext cx="8784693" cy="230431"/>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85725" indent="-85725">
              <a:spcBef>
                <a:spcPts val="300"/>
              </a:spcBef>
              <a:buFont typeface="Arial" panose="020B0604020202020204" pitchFamily="34" charset="0"/>
              <a:buChar char="•"/>
            </a:pPr>
            <a:r>
              <a:rPr lang="de-DE" sz="1000" dirty="0">
                <a:solidFill>
                  <a:srgbClr val="013453"/>
                </a:solidFill>
                <a:latin typeface="Gilroy" panose="00000500000000000000" pitchFamily="50" charset="0"/>
                <a:ea typeface="Open Sans" panose="020B0606030504020204" pitchFamily="34" charset="0"/>
                <a:cs typeface="Open Sans" panose="020B0606030504020204" pitchFamily="34" charset="0"/>
              </a:rPr>
              <a:t>das Datenbanken zur Gesichtserkennung erstellt.</a:t>
            </a:r>
          </a:p>
        </p:txBody>
      </p:sp>
      <p:sp>
        <p:nvSpPr>
          <p:cNvPr id="114" name="Rectangle 32">
            <a:extLst>
              <a:ext uri="{FF2B5EF4-FFF2-40B4-BE49-F238E27FC236}">
                <a16:creationId xmlns:a16="http://schemas.microsoft.com/office/drawing/2014/main" id="{AFB975D0-1A4F-7609-54A6-EFEC9A3FB6AB}"/>
              </a:ext>
            </a:extLst>
          </p:cNvPr>
          <p:cNvSpPr/>
          <p:nvPr/>
        </p:nvSpPr>
        <p:spPr>
          <a:xfrm>
            <a:off x="7007311" y="4357845"/>
            <a:ext cx="2178716" cy="230431"/>
          </a:xfrm>
          <a:prstGeom prst="rect">
            <a:avLst/>
          </a:prstGeom>
          <a:solidFill>
            <a:srgbClr val="38CC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sz="1000" dirty="0">
                <a:solidFill>
                  <a:srgbClr val="013453"/>
                </a:solidFill>
                <a:latin typeface="Gilroy Bold" panose="00000800000000000000" pitchFamily="50" charset="0"/>
                <a:ea typeface="Open Sans" panose="020B0606030504020204" pitchFamily="34" charset="0"/>
                <a:cs typeface="Open Sans" panose="020B0606030504020204" pitchFamily="34" charset="0"/>
              </a:rPr>
              <a:t>Gesichtserkennung</a:t>
            </a:r>
          </a:p>
        </p:txBody>
      </p:sp>
      <p:sp>
        <p:nvSpPr>
          <p:cNvPr id="115" name="Rectangle 32">
            <a:extLst>
              <a:ext uri="{FF2B5EF4-FFF2-40B4-BE49-F238E27FC236}">
                <a16:creationId xmlns:a16="http://schemas.microsoft.com/office/drawing/2014/main" id="{DF5996EF-9E3D-FAD7-A0E4-3CA50CD955CA}"/>
              </a:ext>
            </a:extLst>
          </p:cNvPr>
          <p:cNvSpPr/>
          <p:nvPr/>
        </p:nvSpPr>
        <p:spPr>
          <a:xfrm>
            <a:off x="401334" y="4618541"/>
            <a:ext cx="8784693" cy="432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85725" indent="-85725">
              <a:spcBef>
                <a:spcPts val="300"/>
              </a:spcBef>
              <a:buFont typeface="Arial" panose="020B0604020202020204" pitchFamily="34" charset="0"/>
              <a:buChar char="•"/>
            </a:pPr>
            <a:r>
              <a:rPr lang="de-DE" sz="1000" dirty="0">
                <a:solidFill>
                  <a:srgbClr val="013453"/>
                </a:solidFill>
                <a:latin typeface="Gilroy" panose="00000500000000000000" pitchFamily="50" charset="0"/>
                <a:ea typeface="Open Sans" panose="020B0606030504020204" pitchFamily="34" charset="0"/>
                <a:cs typeface="Open Sans" panose="020B0606030504020204" pitchFamily="34" charset="0"/>
              </a:rPr>
              <a:t>zur Ableitung von Emotionen einer natürlichen Person am Arbeitsplatz/ einer Bildungseinrichtung,</a:t>
            </a:r>
          </a:p>
          <a:p>
            <a:pPr marL="85725" indent="-85725">
              <a:spcBef>
                <a:spcPts val="300"/>
              </a:spcBef>
              <a:buFont typeface="Arial" panose="020B0604020202020204" pitchFamily="34" charset="0"/>
              <a:buChar char="•"/>
            </a:pPr>
            <a:r>
              <a:rPr lang="de-DE" sz="1000" dirty="0">
                <a:solidFill>
                  <a:srgbClr val="013453"/>
                </a:solidFill>
                <a:latin typeface="Gilroy" panose="00000500000000000000" pitchFamily="50" charset="0"/>
                <a:ea typeface="Open Sans" panose="020B0606030504020204" pitchFamily="34" charset="0"/>
                <a:cs typeface="Open Sans" panose="020B0606030504020204" pitchFamily="34" charset="0"/>
              </a:rPr>
              <a:t>es sei denn Verwendung aufgrund medizinischer Gründe oder Sicherheitsgründen.</a:t>
            </a:r>
          </a:p>
        </p:txBody>
      </p:sp>
      <p:sp>
        <p:nvSpPr>
          <p:cNvPr id="116" name="Rectangle 32">
            <a:extLst>
              <a:ext uri="{FF2B5EF4-FFF2-40B4-BE49-F238E27FC236}">
                <a16:creationId xmlns:a16="http://schemas.microsoft.com/office/drawing/2014/main" id="{611879E1-3CF1-9612-531C-E2768950EEFA}"/>
              </a:ext>
            </a:extLst>
          </p:cNvPr>
          <p:cNvSpPr/>
          <p:nvPr/>
        </p:nvSpPr>
        <p:spPr>
          <a:xfrm>
            <a:off x="7007311" y="4618540"/>
            <a:ext cx="2178716" cy="224679"/>
          </a:xfrm>
          <a:prstGeom prst="rect">
            <a:avLst/>
          </a:prstGeom>
          <a:solidFill>
            <a:srgbClr val="38CC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sz="1000" dirty="0">
                <a:solidFill>
                  <a:srgbClr val="013453"/>
                </a:solidFill>
                <a:latin typeface="Gilroy Bold" panose="00000800000000000000" pitchFamily="50" charset="0"/>
                <a:ea typeface="Open Sans" panose="020B0606030504020204" pitchFamily="34" charset="0"/>
                <a:cs typeface="Open Sans" panose="020B0606030504020204" pitchFamily="34" charset="0"/>
              </a:rPr>
              <a:t>Emotionserkennung</a:t>
            </a:r>
          </a:p>
        </p:txBody>
      </p:sp>
      <p:sp>
        <p:nvSpPr>
          <p:cNvPr id="117" name="Rectangle 32">
            <a:extLst>
              <a:ext uri="{FF2B5EF4-FFF2-40B4-BE49-F238E27FC236}">
                <a16:creationId xmlns:a16="http://schemas.microsoft.com/office/drawing/2014/main" id="{EF4AD729-DC21-AB9C-B61D-561C51A7B237}"/>
              </a:ext>
            </a:extLst>
          </p:cNvPr>
          <p:cNvSpPr/>
          <p:nvPr/>
        </p:nvSpPr>
        <p:spPr>
          <a:xfrm>
            <a:off x="401334" y="5080807"/>
            <a:ext cx="8784693" cy="576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85725" indent="-85725">
              <a:spcBef>
                <a:spcPts val="300"/>
              </a:spcBef>
              <a:buFont typeface="Arial" panose="020B0604020202020204" pitchFamily="34" charset="0"/>
              <a:buChar char="•"/>
            </a:pPr>
            <a:r>
              <a:rPr lang="de-DE" sz="1000" dirty="0">
                <a:solidFill>
                  <a:srgbClr val="013453"/>
                </a:solidFill>
                <a:latin typeface="Gilroy" panose="00000500000000000000" pitchFamily="50" charset="0"/>
                <a:ea typeface="Open Sans" panose="020B0606030504020204" pitchFamily="34" charset="0"/>
                <a:cs typeface="Open Sans" panose="020B0606030504020204" pitchFamily="34" charset="0"/>
              </a:rPr>
              <a:t>zur Verwendung von Systemen zur biometrischen Kategorisierung, </a:t>
            </a:r>
          </a:p>
          <a:p>
            <a:pPr marL="85725" indent="-85725">
              <a:spcBef>
                <a:spcPts val="300"/>
              </a:spcBef>
              <a:buFont typeface="Arial" panose="020B0604020202020204" pitchFamily="34" charset="0"/>
              <a:buChar char="•"/>
            </a:pPr>
            <a:r>
              <a:rPr lang="de-DE" sz="1000" dirty="0">
                <a:solidFill>
                  <a:srgbClr val="013453"/>
                </a:solidFill>
                <a:latin typeface="Gilroy" panose="00000500000000000000" pitchFamily="50" charset="0"/>
                <a:ea typeface="Open Sans" panose="020B0606030504020204" pitchFamily="34" charset="0"/>
                <a:cs typeface="Open Sans" panose="020B0606030504020204" pitchFamily="34" charset="0"/>
              </a:rPr>
              <a:t>um Rasse, politische Einstellung, Gewerkschaftszugehörigkeit, religiöse oder weltanschauliche Überzeugung, Sexualleben oder sexuelle Ausrichtung zu erschließen.</a:t>
            </a:r>
          </a:p>
        </p:txBody>
      </p:sp>
      <p:sp>
        <p:nvSpPr>
          <p:cNvPr id="118" name="Rectangle 32">
            <a:extLst>
              <a:ext uri="{FF2B5EF4-FFF2-40B4-BE49-F238E27FC236}">
                <a16:creationId xmlns:a16="http://schemas.microsoft.com/office/drawing/2014/main" id="{9FD13BE0-B1BB-2AA8-1EE0-D6F8C8606F92}"/>
              </a:ext>
            </a:extLst>
          </p:cNvPr>
          <p:cNvSpPr/>
          <p:nvPr/>
        </p:nvSpPr>
        <p:spPr>
          <a:xfrm>
            <a:off x="7007311" y="5080806"/>
            <a:ext cx="2178716" cy="224679"/>
          </a:xfrm>
          <a:prstGeom prst="rect">
            <a:avLst/>
          </a:prstGeom>
          <a:solidFill>
            <a:srgbClr val="38CC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sz="1000" dirty="0">
                <a:solidFill>
                  <a:srgbClr val="013453"/>
                </a:solidFill>
                <a:latin typeface="Gilroy Bold" panose="00000800000000000000" pitchFamily="50" charset="0"/>
                <a:ea typeface="Open Sans" panose="020B0606030504020204" pitchFamily="34" charset="0"/>
                <a:cs typeface="Open Sans" panose="020B0606030504020204" pitchFamily="34" charset="0"/>
              </a:rPr>
              <a:t>Biometrische Kategorisierung</a:t>
            </a:r>
          </a:p>
        </p:txBody>
      </p:sp>
      <p:sp>
        <p:nvSpPr>
          <p:cNvPr id="119" name="Rectangle 32">
            <a:extLst>
              <a:ext uri="{FF2B5EF4-FFF2-40B4-BE49-F238E27FC236}">
                <a16:creationId xmlns:a16="http://schemas.microsoft.com/office/drawing/2014/main" id="{2DDC9B1A-E322-F435-5319-D32BFC0343BF}"/>
              </a:ext>
            </a:extLst>
          </p:cNvPr>
          <p:cNvSpPr/>
          <p:nvPr/>
        </p:nvSpPr>
        <p:spPr>
          <a:xfrm>
            <a:off x="401334" y="5687073"/>
            <a:ext cx="8784693" cy="65427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85725" indent="-85725">
              <a:spcBef>
                <a:spcPts val="300"/>
              </a:spcBef>
              <a:buFont typeface="Arial" panose="020B0604020202020204" pitchFamily="34" charset="0"/>
              <a:buChar char="•"/>
            </a:pPr>
            <a:r>
              <a:rPr lang="de-DE" sz="1000" dirty="0">
                <a:solidFill>
                  <a:srgbClr val="013453"/>
                </a:solidFill>
                <a:latin typeface="Gilroy" panose="00000500000000000000" pitchFamily="50" charset="0"/>
                <a:ea typeface="Open Sans" panose="020B0606030504020204" pitchFamily="34" charset="0"/>
                <a:cs typeface="Open Sans" panose="020B0606030504020204" pitchFamily="34" charset="0"/>
              </a:rPr>
              <a:t>zur Verwendung biometrischer Echtzeit-Fernidentifizierungssysteme</a:t>
            </a:r>
          </a:p>
          <a:p>
            <a:pPr marL="85725" indent="-85725">
              <a:spcBef>
                <a:spcPts val="300"/>
              </a:spcBef>
              <a:buFont typeface="Arial" panose="020B0604020202020204" pitchFamily="34" charset="0"/>
              <a:buChar char="•"/>
            </a:pPr>
            <a:r>
              <a:rPr lang="de-DE" sz="1000" dirty="0">
                <a:solidFill>
                  <a:srgbClr val="013453"/>
                </a:solidFill>
                <a:latin typeface="Gilroy" panose="00000500000000000000" pitchFamily="50" charset="0"/>
                <a:ea typeface="Open Sans" panose="020B0606030504020204" pitchFamily="34" charset="0"/>
                <a:cs typeface="Open Sans" panose="020B0606030504020204" pitchFamily="34" charset="0"/>
              </a:rPr>
              <a:t>in öffentlich zugänglichen Räumen, zu Strafverfolgungszwecken.</a:t>
            </a:r>
          </a:p>
          <a:p>
            <a:pPr marL="85725" indent="-85725">
              <a:spcBef>
                <a:spcPts val="300"/>
              </a:spcBef>
              <a:buFont typeface="Arial" panose="020B0604020202020204" pitchFamily="34" charset="0"/>
              <a:buChar char="•"/>
            </a:pPr>
            <a:r>
              <a:rPr lang="de-DE" sz="1000" dirty="0">
                <a:solidFill>
                  <a:srgbClr val="013453"/>
                </a:solidFill>
                <a:latin typeface="Gilroy" panose="00000500000000000000" pitchFamily="50" charset="0"/>
                <a:ea typeface="Open Sans" panose="020B0606030504020204" pitchFamily="34" charset="0"/>
                <a:cs typeface="Open Sans" panose="020B0606030504020204" pitchFamily="34" charset="0"/>
              </a:rPr>
              <a:t>Aber: Ausnahmen und deren Vss. beachten, Abs. 1 h) 2. Hs., Abs. 2-7.</a:t>
            </a:r>
          </a:p>
        </p:txBody>
      </p:sp>
      <p:sp>
        <p:nvSpPr>
          <p:cNvPr id="120" name="Rectangle 32">
            <a:extLst>
              <a:ext uri="{FF2B5EF4-FFF2-40B4-BE49-F238E27FC236}">
                <a16:creationId xmlns:a16="http://schemas.microsoft.com/office/drawing/2014/main" id="{B5E25544-C6B8-3DB2-5579-65360CBC6FD0}"/>
              </a:ext>
            </a:extLst>
          </p:cNvPr>
          <p:cNvSpPr/>
          <p:nvPr/>
        </p:nvSpPr>
        <p:spPr>
          <a:xfrm>
            <a:off x="7007311" y="5687072"/>
            <a:ext cx="2178716" cy="224679"/>
          </a:xfrm>
          <a:prstGeom prst="rect">
            <a:avLst/>
          </a:prstGeom>
          <a:solidFill>
            <a:srgbClr val="38CC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sz="1000" dirty="0">
                <a:solidFill>
                  <a:srgbClr val="013453"/>
                </a:solidFill>
                <a:latin typeface="Gilroy Bold" panose="00000800000000000000" pitchFamily="50" charset="0"/>
                <a:ea typeface="Open Sans" panose="020B0606030504020204" pitchFamily="34" charset="0"/>
                <a:cs typeface="Open Sans" panose="020B0606030504020204" pitchFamily="34" charset="0"/>
              </a:rPr>
              <a:t>Biom. Echtzeit-Fernidentifizierung</a:t>
            </a:r>
          </a:p>
        </p:txBody>
      </p:sp>
      <p:sp>
        <p:nvSpPr>
          <p:cNvPr id="122" name="Rectangle 32">
            <a:extLst>
              <a:ext uri="{FF2B5EF4-FFF2-40B4-BE49-F238E27FC236}">
                <a16:creationId xmlns:a16="http://schemas.microsoft.com/office/drawing/2014/main" id="{6BF8D474-2416-5FA9-A177-3D463BA038AC}"/>
              </a:ext>
            </a:extLst>
          </p:cNvPr>
          <p:cNvSpPr/>
          <p:nvPr/>
        </p:nvSpPr>
        <p:spPr>
          <a:xfrm>
            <a:off x="6764648" y="1242571"/>
            <a:ext cx="232083" cy="224679"/>
          </a:xfrm>
          <a:prstGeom prst="rect">
            <a:avLst/>
          </a:prstGeom>
          <a:solidFill>
            <a:srgbClr val="38CC9E"/>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de-DE" sz="1000" dirty="0">
                <a:solidFill>
                  <a:srgbClr val="013453"/>
                </a:solidFill>
                <a:latin typeface="Gilroy Bold" panose="00000800000000000000" pitchFamily="50" charset="0"/>
                <a:ea typeface="Open Sans" panose="020B0606030504020204" pitchFamily="34" charset="0"/>
                <a:cs typeface="Open Sans" panose="020B0606030504020204" pitchFamily="34" charset="0"/>
              </a:rPr>
              <a:t>a)</a:t>
            </a:r>
          </a:p>
        </p:txBody>
      </p:sp>
      <p:sp>
        <p:nvSpPr>
          <p:cNvPr id="123" name="Rectangle 32">
            <a:extLst>
              <a:ext uri="{FF2B5EF4-FFF2-40B4-BE49-F238E27FC236}">
                <a16:creationId xmlns:a16="http://schemas.microsoft.com/office/drawing/2014/main" id="{AE109E75-5F7A-057D-3A0B-C593BC5BF130}"/>
              </a:ext>
            </a:extLst>
          </p:cNvPr>
          <p:cNvSpPr/>
          <p:nvPr/>
        </p:nvSpPr>
        <p:spPr>
          <a:xfrm>
            <a:off x="6769938" y="2029712"/>
            <a:ext cx="232083" cy="224679"/>
          </a:xfrm>
          <a:prstGeom prst="rect">
            <a:avLst/>
          </a:prstGeom>
          <a:solidFill>
            <a:srgbClr val="38CC9E"/>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de-DE" sz="1000" dirty="0">
                <a:solidFill>
                  <a:srgbClr val="013453"/>
                </a:solidFill>
                <a:latin typeface="Gilroy Bold" panose="00000800000000000000" pitchFamily="50" charset="0"/>
                <a:ea typeface="Open Sans" panose="020B0606030504020204" pitchFamily="34" charset="0"/>
                <a:cs typeface="Open Sans" panose="020B0606030504020204" pitchFamily="34" charset="0"/>
              </a:rPr>
              <a:t>b)</a:t>
            </a:r>
          </a:p>
        </p:txBody>
      </p:sp>
      <p:sp>
        <p:nvSpPr>
          <p:cNvPr id="124" name="Rectangle 32">
            <a:extLst>
              <a:ext uri="{FF2B5EF4-FFF2-40B4-BE49-F238E27FC236}">
                <a16:creationId xmlns:a16="http://schemas.microsoft.com/office/drawing/2014/main" id="{1EACC65B-2496-8FB4-0475-ED4CAE4AFDB9}"/>
              </a:ext>
            </a:extLst>
          </p:cNvPr>
          <p:cNvSpPr/>
          <p:nvPr/>
        </p:nvSpPr>
        <p:spPr>
          <a:xfrm>
            <a:off x="6769938" y="2777594"/>
            <a:ext cx="232083" cy="224679"/>
          </a:xfrm>
          <a:prstGeom prst="rect">
            <a:avLst/>
          </a:prstGeom>
          <a:solidFill>
            <a:srgbClr val="38CC9E"/>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de-DE" sz="1000" dirty="0">
                <a:solidFill>
                  <a:srgbClr val="013453"/>
                </a:solidFill>
                <a:latin typeface="Gilroy Bold" panose="00000800000000000000" pitchFamily="50" charset="0"/>
                <a:ea typeface="Open Sans" panose="020B0606030504020204" pitchFamily="34" charset="0"/>
                <a:cs typeface="Open Sans" panose="020B0606030504020204" pitchFamily="34" charset="0"/>
              </a:rPr>
              <a:t>c)</a:t>
            </a:r>
          </a:p>
        </p:txBody>
      </p:sp>
      <p:sp>
        <p:nvSpPr>
          <p:cNvPr id="125" name="Rectangle 32">
            <a:extLst>
              <a:ext uri="{FF2B5EF4-FFF2-40B4-BE49-F238E27FC236}">
                <a16:creationId xmlns:a16="http://schemas.microsoft.com/office/drawing/2014/main" id="{4290E594-E8F7-443A-1FB5-BBC118FC8C44}"/>
              </a:ext>
            </a:extLst>
          </p:cNvPr>
          <p:cNvSpPr/>
          <p:nvPr/>
        </p:nvSpPr>
        <p:spPr>
          <a:xfrm>
            <a:off x="6769938" y="3719194"/>
            <a:ext cx="232083" cy="224679"/>
          </a:xfrm>
          <a:prstGeom prst="rect">
            <a:avLst/>
          </a:prstGeom>
          <a:solidFill>
            <a:srgbClr val="38CC9E"/>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de-DE" sz="1000" dirty="0">
                <a:solidFill>
                  <a:srgbClr val="013453"/>
                </a:solidFill>
                <a:latin typeface="Gilroy Bold" panose="00000800000000000000" pitchFamily="50" charset="0"/>
                <a:ea typeface="Open Sans" panose="020B0606030504020204" pitchFamily="34" charset="0"/>
                <a:cs typeface="Open Sans" panose="020B0606030504020204" pitchFamily="34" charset="0"/>
              </a:rPr>
              <a:t>d)</a:t>
            </a:r>
          </a:p>
        </p:txBody>
      </p:sp>
      <p:sp>
        <p:nvSpPr>
          <p:cNvPr id="126" name="Rectangle 32">
            <a:extLst>
              <a:ext uri="{FF2B5EF4-FFF2-40B4-BE49-F238E27FC236}">
                <a16:creationId xmlns:a16="http://schemas.microsoft.com/office/drawing/2014/main" id="{1B1A51EF-79F9-E470-9C20-20044F03484E}"/>
              </a:ext>
            </a:extLst>
          </p:cNvPr>
          <p:cNvSpPr/>
          <p:nvPr/>
        </p:nvSpPr>
        <p:spPr>
          <a:xfrm>
            <a:off x="6769938" y="4357845"/>
            <a:ext cx="232083" cy="230431"/>
          </a:xfrm>
          <a:prstGeom prst="rect">
            <a:avLst/>
          </a:prstGeom>
          <a:solidFill>
            <a:srgbClr val="38CC9E"/>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de-DE" sz="1000" dirty="0">
                <a:solidFill>
                  <a:srgbClr val="013453"/>
                </a:solidFill>
                <a:latin typeface="Gilroy Bold" panose="00000800000000000000" pitchFamily="50" charset="0"/>
                <a:ea typeface="Open Sans" panose="020B0606030504020204" pitchFamily="34" charset="0"/>
                <a:cs typeface="Open Sans" panose="020B0606030504020204" pitchFamily="34" charset="0"/>
              </a:rPr>
              <a:t>e)</a:t>
            </a:r>
          </a:p>
        </p:txBody>
      </p:sp>
      <p:sp>
        <p:nvSpPr>
          <p:cNvPr id="127" name="Rectangle 32">
            <a:extLst>
              <a:ext uri="{FF2B5EF4-FFF2-40B4-BE49-F238E27FC236}">
                <a16:creationId xmlns:a16="http://schemas.microsoft.com/office/drawing/2014/main" id="{D05B97DB-BF83-A367-585D-D5560ED53304}"/>
              </a:ext>
            </a:extLst>
          </p:cNvPr>
          <p:cNvSpPr/>
          <p:nvPr/>
        </p:nvSpPr>
        <p:spPr>
          <a:xfrm>
            <a:off x="6769938" y="4618540"/>
            <a:ext cx="232083" cy="224679"/>
          </a:xfrm>
          <a:prstGeom prst="rect">
            <a:avLst/>
          </a:prstGeom>
          <a:solidFill>
            <a:srgbClr val="38CC9E"/>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de-DE" sz="1000" dirty="0">
                <a:solidFill>
                  <a:srgbClr val="013453"/>
                </a:solidFill>
                <a:latin typeface="Gilroy Bold" panose="00000800000000000000" pitchFamily="50" charset="0"/>
                <a:ea typeface="Open Sans" panose="020B0606030504020204" pitchFamily="34" charset="0"/>
                <a:cs typeface="Open Sans" panose="020B0606030504020204" pitchFamily="34" charset="0"/>
              </a:rPr>
              <a:t>f)</a:t>
            </a:r>
          </a:p>
        </p:txBody>
      </p:sp>
      <p:sp>
        <p:nvSpPr>
          <p:cNvPr id="128" name="Rectangle 32">
            <a:extLst>
              <a:ext uri="{FF2B5EF4-FFF2-40B4-BE49-F238E27FC236}">
                <a16:creationId xmlns:a16="http://schemas.microsoft.com/office/drawing/2014/main" id="{452F3871-719D-01FA-87BA-7EBCDC2E2D5F}"/>
              </a:ext>
            </a:extLst>
          </p:cNvPr>
          <p:cNvSpPr/>
          <p:nvPr/>
        </p:nvSpPr>
        <p:spPr>
          <a:xfrm>
            <a:off x="6769938" y="5080806"/>
            <a:ext cx="232083" cy="224679"/>
          </a:xfrm>
          <a:prstGeom prst="rect">
            <a:avLst/>
          </a:prstGeom>
          <a:solidFill>
            <a:srgbClr val="38CC9E"/>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de-DE" sz="1000" dirty="0">
                <a:solidFill>
                  <a:srgbClr val="013453"/>
                </a:solidFill>
                <a:latin typeface="Gilroy Bold" panose="00000800000000000000" pitchFamily="50" charset="0"/>
                <a:ea typeface="Open Sans" panose="020B0606030504020204" pitchFamily="34" charset="0"/>
                <a:cs typeface="Open Sans" panose="020B0606030504020204" pitchFamily="34" charset="0"/>
              </a:rPr>
              <a:t>g)</a:t>
            </a:r>
          </a:p>
        </p:txBody>
      </p:sp>
      <p:sp>
        <p:nvSpPr>
          <p:cNvPr id="129" name="Rectangle 32">
            <a:extLst>
              <a:ext uri="{FF2B5EF4-FFF2-40B4-BE49-F238E27FC236}">
                <a16:creationId xmlns:a16="http://schemas.microsoft.com/office/drawing/2014/main" id="{76400044-FCA6-F24C-0721-C41216A0BC29}"/>
              </a:ext>
            </a:extLst>
          </p:cNvPr>
          <p:cNvSpPr/>
          <p:nvPr/>
        </p:nvSpPr>
        <p:spPr>
          <a:xfrm>
            <a:off x="6769938" y="5687072"/>
            <a:ext cx="232083" cy="224679"/>
          </a:xfrm>
          <a:prstGeom prst="rect">
            <a:avLst/>
          </a:prstGeom>
          <a:solidFill>
            <a:srgbClr val="38CC9E"/>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de-DE" sz="1000" dirty="0">
                <a:solidFill>
                  <a:srgbClr val="013453"/>
                </a:solidFill>
                <a:latin typeface="Gilroy Bold" panose="00000800000000000000" pitchFamily="50" charset="0"/>
                <a:ea typeface="Open Sans" panose="020B0606030504020204" pitchFamily="34" charset="0"/>
                <a:cs typeface="Open Sans" panose="020B0606030504020204" pitchFamily="34" charset="0"/>
              </a:rPr>
              <a:t>h)</a:t>
            </a:r>
          </a:p>
        </p:txBody>
      </p:sp>
      <p:sp>
        <p:nvSpPr>
          <p:cNvPr id="130" name="Rectangle 129">
            <a:extLst>
              <a:ext uri="{FF2B5EF4-FFF2-40B4-BE49-F238E27FC236}">
                <a16:creationId xmlns:a16="http://schemas.microsoft.com/office/drawing/2014/main" id="{8FAC99A9-DAA8-879C-BF78-420C5078313C}"/>
              </a:ext>
            </a:extLst>
          </p:cNvPr>
          <p:cNvSpPr/>
          <p:nvPr/>
        </p:nvSpPr>
        <p:spPr>
          <a:xfrm>
            <a:off x="299068" y="891249"/>
            <a:ext cx="8779394" cy="33859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sz="1200" dirty="0">
                <a:solidFill>
                  <a:srgbClr val="013453"/>
                </a:solidFill>
                <a:latin typeface="Gilroy" panose="00000500000000000000" pitchFamily="50" charset="0"/>
                <a:ea typeface="Open Sans" panose="020B0606030504020204" pitchFamily="34" charset="0"/>
                <a:cs typeface="Open Sans" panose="020B0606030504020204" pitchFamily="34" charset="0"/>
              </a:rPr>
              <a:t>Verboten ist das Inverkehrbringen, die Inbetriebnahme und/oder (je nach Fallgruppe) die Verwendung eines KI-Systems, …</a:t>
            </a:r>
            <a:endParaRPr lang="de-DE" dirty="0">
              <a:solidFill>
                <a:srgbClr val="013453"/>
              </a:solidFill>
              <a:latin typeface="Gilroy Bold" panose="00000800000000000000" pitchFamily="50" charset="0"/>
              <a:ea typeface="Open Sans" panose="020B0606030504020204" pitchFamily="34" charset="0"/>
              <a:cs typeface="Open Sans" panose="020B0606030504020204" pitchFamily="34" charset="0"/>
            </a:endParaRPr>
          </a:p>
        </p:txBody>
      </p:sp>
      <p:grpSp>
        <p:nvGrpSpPr>
          <p:cNvPr id="4" name="Group 3">
            <a:extLst>
              <a:ext uri="{FF2B5EF4-FFF2-40B4-BE49-F238E27FC236}">
                <a16:creationId xmlns:a16="http://schemas.microsoft.com/office/drawing/2014/main" id="{E37C5CF5-D714-2D15-123B-1C566F357FF5}"/>
              </a:ext>
            </a:extLst>
          </p:cNvPr>
          <p:cNvGrpSpPr/>
          <p:nvPr/>
        </p:nvGrpSpPr>
        <p:grpSpPr>
          <a:xfrm>
            <a:off x="9570647" y="1493966"/>
            <a:ext cx="2461330" cy="5257354"/>
            <a:chOff x="9570647" y="1493966"/>
            <a:chExt cx="2461330" cy="5257354"/>
          </a:xfrm>
        </p:grpSpPr>
        <p:grpSp>
          <p:nvGrpSpPr>
            <p:cNvPr id="6" name="Group 5">
              <a:extLst>
                <a:ext uri="{FF2B5EF4-FFF2-40B4-BE49-F238E27FC236}">
                  <a16:creationId xmlns:a16="http://schemas.microsoft.com/office/drawing/2014/main" id="{40B55C2C-96ED-7BF4-5C5A-05BC72CBB316}"/>
                </a:ext>
              </a:extLst>
            </p:cNvPr>
            <p:cNvGrpSpPr/>
            <p:nvPr/>
          </p:nvGrpSpPr>
          <p:grpSpPr>
            <a:xfrm>
              <a:off x="9700727" y="4408645"/>
              <a:ext cx="158090" cy="158090"/>
              <a:chOff x="1395698" y="4178091"/>
              <a:chExt cx="217685" cy="217685"/>
            </a:xfrm>
          </p:grpSpPr>
          <p:sp>
            <p:nvSpPr>
              <p:cNvPr id="159" name="Oval 158">
                <a:extLst>
                  <a:ext uri="{FF2B5EF4-FFF2-40B4-BE49-F238E27FC236}">
                    <a16:creationId xmlns:a16="http://schemas.microsoft.com/office/drawing/2014/main" id="{AD107C09-B022-5DD8-50B2-CC734F885E18}"/>
                  </a:ext>
                </a:extLst>
              </p:cNvPr>
              <p:cNvSpPr/>
              <p:nvPr/>
            </p:nvSpPr>
            <p:spPr>
              <a:xfrm>
                <a:off x="1395698" y="4178091"/>
                <a:ext cx="217685" cy="217685"/>
              </a:xfrm>
              <a:prstGeom prst="ellipse">
                <a:avLst/>
              </a:prstGeom>
              <a:solidFill>
                <a:srgbClr val="48BBD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200" dirty="0">
                  <a:solidFill>
                    <a:srgbClr val="013453"/>
                  </a:solidFill>
                  <a:latin typeface="Gilroy" panose="00000500000000000000" pitchFamily="50" charset="0"/>
                  <a:ea typeface="Open Sans" panose="020B0606030504020204" pitchFamily="34" charset="0"/>
                  <a:cs typeface="Open Sans" panose="020B0606030504020204" pitchFamily="34" charset="0"/>
                </a:endParaRPr>
              </a:p>
            </p:txBody>
          </p:sp>
          <p:sp>
            <p:nvSpPr>
              <p:cNvPr id="160" name="Arrow: Right 159">
                <a:extLst>
                  <a:ext uri="{FF2B5EF4-FFF2-40B4-BE49-F238E27FC236}">
                    <a16:creationId xmlns:a16="http://schemas.microsoft.com/office/drawing/2014/main" id="{145BA469-8443-F2E3-EA11-AB1FEE21ECC6}"/>
                  </a:ext>
                </a:extLst>
              </p:cNvPr>
              <p:cNvSpPr/>
              <p:nvPr/>
            </p:nvSpPr>
            <p:spPr>
              <a:xfrm flipH="1">
                <a:off x="1430358" y="4206864"/>
                <a:ext cx="135322" cy="162134"/>
              </a:xfrm>
              <a:prstGeom prst="right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400" dirty="0">
                  <a:solidFill>
                    <a:srgbClr val="013453"/>
                  </a:solidFill>
                  <a:latin typeface="Gilroy" panose="00000500000000000000" pitchFamily="50" charset="0"/>
                  <a:ea typeface="Open Sans" panose="020B0606030504020204" pitchFamily="34" charset="0"/>
                  <a:cs typeface="Open Sans" panose="020B0606030504020204" pitchFamily="34" charset="0"/>
                </a:endParaRPr>
              </a:p>
            </p:txBody>
          </p:sp>
        </p:grpSp>
        <p:grpSp>
          <p:nvGrpSpPr>
            <p:cNvPr id="7" name="Group 6">
              <a:extLst>
                <a:ext uri="{FF2B5EF4-FFF2-40B4-BE49-F238E27FC236}">
                  <a16:creationId xmlns:a16="http://schemas.microsoft.com/office/drawing/2014/main" id="{C537F9ED-86F1-6D5B-F816-4F5C2933237E}"/>
                </a:ext>
              </a:extLst>
            </p:cNvPr>
            <p:cNvGrpSpPr/>
            <p:nvPr/>
          </p:nvGrpSpPr>
          <p:grpSpPr>
            <a:xfrm>
              <a:off x="9700727" y="4794104"/>
              <a:ext cx="158090" cy="158090"/>
              <a:chOff x="1395698" y="4178091"/>
              <a:chExt cx="217685" cy="217685"/>
            </a:xfrm>
          </p:grpSpPr>
          <p:sp>
            <p:nvSpPr>
              <p:cNvPr id="157" name="Oval 156">
                <a:extLst>
                  <a:ext uri="{FF2B5EF4-FFF2-40B4-BE49-F238E27FC236}">
                    <a16:creationId xmlns:a16="http://schemas.microsoft.com/office/drawing/2014/main" id="{EBD3FA8B-3830-0124-502C-8645F7C3CF3E}"/>
                  </a:ext>
                </a:extLst>
              </p:cNvPr>
              <p:cNvSpPr/>
              <p:nvPr/>
            </p:nvSpPr>
            <p:spPr>
              <a:xfrm>
                <a:off x="1395698" y="4178091"/>
                <a:ext cx="217685" cy="217685"/>
              </a:xfrm>
              <a:prstGeom prst="ellipse">
                <a:avLst/>
              </a:prstGeom>
              <a:solidFill>
                <a:srgbClr val="48BBD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200" dirty="0">
                  <a:solidFill>
                    <a:srgbClr val="013453"/>
                  </a:solidFill>
                  <a:latin typeface="Gilroy" panose="00000500000000000000" pitchFamily="50" charset="0"/>
                  <a:ea typeface="Open Sans" panose="020B0606030504020204" pitchFamily="34" charset="0"/>
                  <a:cs typeface="Open Sans" panose="020B0606030504020204" pitchFamily="34" charset="0"/>
                </a:endParaRPr>
              </a:p>
            </p:txBody>
          </p:sp>
          <p:sp>
            <p:nvSpPr>
              <p:cNvPr id="158" name="Arrow: Right 157">
                <a:extLst>
                  <a:ext uri="{FF2B5EF4-FFF2-40B4-BE49-F238E27FC236}">
                    <a16:creationId xmlns:a16="http://schemas.microsoft.com/office/drawing/2014/main" id="{5BE8A7C8-4D4A-1F9E-8793-0986F8D51191}"/>
                  </a:ext>
                </a:extLst>
              </p:cNvPr>
              <p:cNvSpPr/>
              <p:nvPr/>
            </p:nvSpPr>
            <p:spPr>
              <a:xfrm flipH="1">
                <a:off x="1430358" y="4206864"/>
                <a:ext cx="135322" cy="162134"/>
              </a:xfrm>
              <a:prstGeom prst="right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400" dirty="0">
                  <a:solidFill>
                    <a:srgbClr val="013453"/>
                  </a:solidFill>
                  <a:latin typeface="Gilroy" panose="00000500000000000000" pitchFamily="50" charset="0"/>
                  <a:ea typeface="Open Sans" panose="020B0606030504020204" pitchFamily="34" charset="0"/>
                  <a:cs typeface="Open Sans" panose="020B0606030504020204" pitchFamily="34" charset="0"/>
                </a:endParaRPr>
              </a:p>
            </p:txBody>
          </p:sp>
        </p:grpSp>
        <p:grpSp>
          <p:nvGrpSpPr>
            <p:cNvPr id="9" name="Group 8">
              <a:extLst>
                <a:ext uri="{FF2B5EF4-FFF2-40B4-BE49-F238E27FC236}">
                  <a16:creationId xmlns:a16="http://schemas.microsoft.com/office/drawing/2014/main" id="{B4DAF500-D881-287B-6CFE-120B8C6841F6}"/>
                </a:ext>
              </a:extLst>
            </p:cNvPr>
            <p:cNvGrpSpPr/>
            <p:nvPr/>
          </p:nvGrpSpPr>
          <p:grpSpPr>
            <a:xfrm>
              <a:off x="9700727" y="5571265"/>
              <a:ext cx="158090" cy="158090"/>
              <a:chOff x="1395698" y="4178091"/>
              <a:chExt cx="217685" cy="217685"/>
            </a:xfrm>
          </p:grpSpPr>
          <p:sp>
            <p:nvSpPr>
              <p:cNvPr id="155" name="Oval 154">
                <a:extLst>
                  <a:ext uri="{FF2B5EF4-FFF2-40B4-BE49-F238E27FC236}">
                    <a16:creationId xmlns:a16="http://schemas.microsoft.com/office/drawing/2014/main" id="{D93B06BE-A39F-7271-1522-EB0CC5DED4A1}"/>
                  </a:ext>
                </a:extLst>
              </p:cNvPr>
              <p:cNvSpPr/>
              <p:nvPr/>
            </p:nvSpPr>
            <p:spPr>
              <a:xfrm>
                <a:off x="1395698" y="4178091"/>
                <a:ext cx="217685" cy="217685"/>
              </a:xfrm>
              <a:prstGeom prst="ellipse">
                <a:avLst/>
              </a:prstGeom>
              <a:solidFill>
                <a:srgbClr val="48BBD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200" dirty="0">
                  <a:solidFill>
                    <a:srgbClr val="013453"/>
                  </a:solidFill>
                  <a:latin typeface="Gilroy" panose="00000500000000000000" pitchFamily="50" charset="0"/>
                  <a:ea typeface="Open Sans" panose="020B0606030504020204" pitchFamily="34" charset="0"/>
                  <a:cs typeface="Open Sans" panose="020B0606030504020204" pitchFamily="34" charset="0"/>
                </a:endParaRPr>
              </a:p>
            </p:txBody>
          </p:sp>
          <p:sp>
            <p:nvSpPr>
              <p:cNvPr id="156" name="Arrow: Right 155">
                <a:extLst>
                  <a:ext uri="{FF2B5EF4-FFF2-40B4-BE49-F238E27FC236}">
                    <a16:creationId xmlns:a16="http://schemas.microsoft.com/office/drawing/2014/main" id="{F060647C-6B49-8909-1A46-D082F9BDBEF3}"/>
                  </a:ext>
                </a:extLst>
              </p:cNvPr>
              <p:cNvSpPr/>
              <p:nvPr/>
            </p:nvSpPr>
            <p:spPr>
              <a:xfrm flipH="1">
                <a:off x="1430358" y="4206864"/>
                <a:ext cx="135322" cy="162134"/>
              </a:xfrm>
              <a:prstGeom prst="right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400" dirty="0">
                  <a:solidFill>
                    <a:srgbClr val="013453"/>
                  </a:solidFill>
                  <a:latin typeface="Gilroy" panose="00000500000000000000" pitchFamily="50" charset="0"/>
                  <a:ea typeface="Open Sans" panose="020B0606030504020204" pitchFamily="34" charset="0"/>
                  <a:cs typeface="Open Sans" panose="020B0606030504020204" pitchFamily="34" charset="0"/>
                </a:endParaRPr>
              </a:p>
            </p:txBody>
          </p:sp>
        </p:grpSp>
        <p:grpSp>
          <p:nvGrpSpPr>
            <p:cNvPr id="10" name="Group 9">
              <a:extLst>
                <a:ext uri="{FF2B5EF4-FFF2-40B4-BE49-F238E27FC236}">
                  <a16:creationId xmlns:a16="http://schemas.microsoft.com/office/drawing/2014/main" id="{BCE7D3FD-DCBE-E627-37E4-AAAE44762FCD}"/>
                </a:ext>
              </a:extLst>
            </p:cNvPr>
            <p:cNvGrpSpPr/>
            <p:nvPr/>
          </p:nvGrpSpPr>
          <p:grpSpPr>
            <a:xfrm>
              <a:off x="9697693" y="6327303"/>
              <a:ext cx="2033098" cy="365503"/>
              <a:chOff x="9700727" y="6364929"/>
              <a:chExt cx="3489615" cy="627350"/>
            </a:xfrm>
          </p:grpSpPr>
          <p:grpSp>
            <p:nvGrpSpPr>
              <p:cNvPr id="147" name="Group 146">
                <a:extLst>
                  <a:ext uri="{FF2B5EF4-FFF2-40B4-BE49-F238E27FC236}">
                    <a16:creationId xmlns:a16="http://schemas.microsoft.com/office/drawing/2014/main" id="{3890ACC3-205C-B1B6-374B-73F53FD818C3}"/>
                  </a:ext>
                </a:extLst>
              </p:cNvPr>
              <p:cNvGrpSpPr/>
              <p:nvPr/>
            </p:nvGrpSpPr>
            <p:grpSpPr>
              <a:xfrm>
                <a:off x="9700727" y="6704976"/>
                <a:ext cx="217685" cy="217685"/>
                <a:chOff x="1395698" y="4178091"/>
                <a:chExt cx="217685" cy="217685"/>
              </a:xfrm>
            </p:grpSpPr>
            <p:sp>
              <p:nvSpPr>
                <p:cNvPr id="153" name="Oval 152">
                  <a:extLst>
                    <a:ext uri="{FF2B5EF4-FFF2-40B4-BE49-F238E27FC236}">
                      <a16:creationId xmlns:a16="http://schemas.microsoft.com/office/drawing/2014/main" id="{87C91FE2-DBE8-AE60-91ED-D21ACA6B4905}"/>
                    </a:ext>
                  </a:extLst>
                </p:cNvPr>
                <p:cNvSpPr/>
                <p:nvPr/>
              </p:nvSpPr>
              <p:spPr>
                <a:xfrm>
                  <a:off x="1395698" y="4178091"/>
                  <a:ext cx="217685" cy="217685"/>
                </a:xfrm>
                <a:prstGeom prst="ellipse">
                  <a:avLst/>
                </a:prstGeom>
                <a:solidFill>
                  <a:srgbClr val="48BBD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500" dirty="0">
                    <a:solidFill>
                      <a:srgbClr val="013453"/>
                    </a:solidFill>
                    <a:latin typeface="Gilroy" panose="00000500000000000000" pitchFamily="50" charset="0"/>
                    <a:ea typeface="Open Sans" panose="020B0606030504020204" pitchFamily="34" charset="0"/>
                    <a:cs typeface="Open Sans" panose="020B0606030504020204" pitchFamily="34" charset="0"/>
                  </a:endParaRPr>
                </a:p>
              </p:txBody>
            </p:sp>
            <p:sp>
              <p:nvSpPr>
                <p:cNvPr id="154" name="Arrow: Right 153">
                  <a:extLst>
                    <a:ext uri="{FF2B5EF4-FFF2-40B4-BE49-F238E27FC236}">
                      <a16:creationId xmlns:a16="http://schemas.microsoft.com/office/drawing/2014/main" id="{11E263A5-8156-E820-3887-16893BCECC9D}"/>
                    </a:ext>
                  </a:extLst>
                </p:cNvPr>
                <p:cNvSpPr/>
                <p:nvPr/>
              </p:nvSpPr>
              <p:spPr>
                <a:xfrm flipH="1">
                  <a:off x="1430358" y="4206864"/>
                  <a:ext cx="135322" cy="162134"/>
                </a:xfrm>
                <a:prstGeom prst="right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600" dirty="0">
                    <a:solidFill>
                      <a:srgbClr val="013453"/>
                    </a:solidFill>
                    <a:latin typeface="Gilroy" panose="00000500000000000000" pitchFamily="50" charset="0"/>
                    <a:ea typeface="Open Sans" panose="020B0606030504020204" pitchFamily="34" charset="0"/>
                    <a:cs typeface="Open Sans" panose="020B0606030504020204" pitchFamily="34" charset="0"/>
                  </a:endParaRPr>
                </a:p>
              </p:txBody>
            </p:sp>
          </p:grpSp>
          <p:sp>
            <p:nvSpPr>
              <p:cNvPr id="148" name="TextBox 147">
                <a:extLst>
                  <a:ext uri="{FF2B5EF4-FFF2-40B4-BE49-F238E27FC236}">
                    <a16:creationId xmlns:a16="http://schemas.microsoft.com/office/drawing/2014/main" id="{EC643556-3B77-79F0-35F7-E343E15FEA91}"/>
                  </a:ext>
                </a:extLst>
              </p:cNvPr>
              <p:cNvSpPr txBox="1"/>
              <p:nvPr/>
            </p:nvSpPr>
            <p:spPr>
              <a:xfrm>
                <a:off x="9915626" y="6675318"/>
                <a:ext cx="3274716" cy="316961"/>
              </a:xfrm>
              <a:prstGeom prst="rect">
                <a:avLst/>
              </a:prstGeom>
              <a:noFill/>
            </p:spPr>
            <p:txBody>
              <a:bodyPr wrap="none" rtlCol="0">
                <a:spAutoFit/>
              </a:bodyPr>
              <a:lstStyle/>
              <a:p>
                <a:r>
                  <a:rPr lang="de-DE" sz="600" dirty="0">
                    <a:solidFill>
                      <a:schemeClr val="bg1">
                        <a:lumMod val="75000"/>
                      </a:schemeClr>
                    </a:solidFill>
                    <a:latin typeface="Gilroy" panose="00000500000000000000" pitchFamily="50" charset="0"/>
                  </a:rPr>
                  <a:t>Keine (weiteren) Pflichten aus der KI-Verordnung.</a:t>
                </a:r>
              </a:p>
            </p:txBody>
          </p:sp>
          <p:grpSp>
            <p:nvGrpSpPr>
              <p:cNvPr id="149" name="Group 148">
                <a:extLst>
                  <a:ext uri="{FF2B5EF4-FFF2-40B4-BE49-F238E27FC236}">
                    <a16:creationId xmlns:a16="http://schemas.microsoft.com/office/drawing/2014/main" id="{170BEF99-50E6-3CB2-9A9A-ABDC53CCBCBA}"/>
                  </a:ext>
                </a:extLst>
              </p:cNvPr>
              <p:cNvGrpSpPr/>
              <p:nvPr/>
            </p:nvGrpSpPr>
            <p:grpSpPr>
              <a:xfrm>
                <a:off x="9700727" y="6394587"/>
                <a:ext cx="217685" cy="217685"/>
                <a:chOff x="1848835" y="2235970"/>
                <a:chExt cx="200458" cy="200458"/>
              </a:xfrm>
            </p:grpSpPr>
            <p:sp>
              <p:nvSpPr>
                <p:cNvPr id="151" name="Oval 150">
                  <a:extLst>
                    <a:ext uri="{FF2B5EF4-FFF2-40B4-BE49-F238E27FC236}">
                      <a16:creationId xmlns:a16="http://schemas.microsoft.com/office/drawing/2014/main" id="{0614CE26-1D1D-2CFB-6A2C-D4BE2B6C8F07}"/>
                    </a:ext>
                  </a:extLst>
                </p:cNvPr>
                <p:cNvSpPr/>
                <p:nvPr/>
              </p:nvSpPr>
              <p:spPr>
                <a:xfrm>
                  <a:off x="1848835" y="2235970"/>
                  <a:ext cx="200458" cy="200458"/>
                </a:xfrm>
                <a:prstGeom prst="ellipse">
                  <a:avLst/>
                </a:prstGeom>
                <a:solidFill>
                  <a:srgbClr val="CA36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500" dirty="0">
                    <a:solidFill>
                      <a:srgbClr val="013453"/>
                    </a:solidFill>
                    <a:latin typeface="Gilroy" panose="00000500000000000000" pitchFamily="50" charset="0"/>
                    <a:ea typeface="Open Sans" panose="020B0606030504020204" pitchFamily="34" charset="0"/>
                    <a:cs typeface="Open Sans" panose="020B0606030504020204" pitchFamily="34" charset="0"/>
                  </a:endParaRPr>
                </a:p>
              </p:txBody>
            </p:sp>
            <p:sp>
              <p:nvSpPr>
                <p:cNvPr id="152" name="Rectangle 151">
                  <a:extLst>
                    <a:ext uri="{FF2B5EF4-FFF2-40B4-BE49-F238E27FC236}">
                      <a16:creationId xmlns:a16="http://schemas.microsoft.com/office/drawing/2014/main" id="{09F6C4A9-4A43-BA62-6D5A-B1C9B3A1FD6B}"/>
                    </a:ext>
                  </a:extLst>
                </p:cNvPr>
                <p:cNvSpPr/>
                <p:nvPr/>
              </p:nvSpPr>
              <p:spPr>
                <a:xfrm>
                  <a:off x="1880310" y="2314575"/>
                  <a:ext cx="141602" cy="45719"/>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500" dirty="0">
                    <a:solidFill>
                      <a:srgbClr val="013453"/>
                    </a:solidFill>
                    <a:latin typeface="Gilroy" panose="00000500000000000000" pitchFamily="50" charset="0"/>
                    <a:ea typeface="Open Sans" panose="020B0606030504020204" pitchFamily="34" charset="0"/>
                    <a:cs typeface="Open Sans" panose="020B0606030504020204" pitchFamily="34" charset="0"/>
                  </a:endParaRPr>
                </a:p>
              </p:txBody>
            </p:sp>
          </p:grpSp>
          <p:sp>
            <p:nvSpPr>
              <p:cNvPr id="150" name="TextBox 149">
                <a:extLst>
                  <a:ext uri="{FF2B5EF4-FFF2-40B4-BE49-F238E27FC236}">
                    <a16:creationId xmlns:a16="http://schemas.microsoft.com/office/drawing/2014/main" id="{BC49738F-6C1F-9D68-7095-7B03632AF56B}"/>
                  </a:ext>
                </a:extLst>
              </p:cNvPr>
              <p:cNvSpPr txBox="1"/>
              <p:nvPr/>
            </p:nvSpPr>
            <p:spPr>
              <a:xfrm>
                <a:off x="9918411" y="6364929"/>
                <a:ext cx="2853751" cy="316961"/>
              </a:xfrm>
              <a:prstGeom prst="rect">
                <a:avLst/>
              </a:prstGeom>
              <a:noFill/>
            </p:spPr>
            <p:txBody>
              <a:bodyPr wrap="none" rtlCol="0">
                <a:spAutoFit/>
              </a:bodyPr>
              <a:lstStyle/>
              <a:p>
                <a:r>
                  <a:rPr lang="de-DE" sz="600" dirty="0">
                    <a:solidFill>
                      <a:schemeClr val="bg1">
                        <a:lumMod val="75000"/>
                      </a:schemeClr>
                    </a:solidFill>
                    <a:latin typeface="Gilroy" panose="00000500000000000000" pitchFamily="50" charset="0"/>
                  </a:rPr>
                  <a:t>Das KI-System darf nicht genutzt werden.</a:t>
                </a:r>
              </a:p>
            </p:txBody>
          </p:sp>
        </p:grpSp>
        <p:grpSp>
          <p:nvGrpSpPr>
            <p:cNvPr id="11" name="Group 10">
              <a:extLst>
                <a:ext uri="{FF2B5EF4-FFF2-40B4-BE49-F238E27FC236}">
                  <a16:creationId xmlns:a16="http://schemas.microsoft.com/office/drawing/2014/main" id="{D1A29EE8-3534-990D-0D10-473A0AC40B9C}"/>
                </a:ext>
              </a:extLst>
            </p:cNvPr>
            <p:cNvGrpSpPr/>
            <p:nvPr/>
          </p:nvGrpSpPr>
          <p:grpSpPr>
            <a:xfrm>
              <a:off x="9782066" y="2007590"/>
              <a:ext cx="158090" cy="158090"/>
              <a:chOff x="1848835" y="2235970"/>
              <a:chExt cx="200458" cy="200458"/>
            </a:xfrm>
          </p:grpSpPr>
          <p:sp>
            <p:nvSpPr>
              <p:cNvPr id="145" name="Oval 144">
                <a:extLst>
                  <a:ext uri="{FF2B5EF4-FFF2-40B4-BE49-F238E27FC236}">
                    <a16:creationId xmlns:a16="http://schemas.microsoft.com/office/drawing/2014/main" id="{84CC5913-0BDB-329C-73AD-BBD81F4AFC38}"/>
                  </a:ext>
                </a:extLst>
              </p:cNvPr>
              <p:cNvSpPr/>
              <p:nvPr/>
            </p:nvSpPr>
            <p:spPr>
              <a:xfrm>
                <a:off x="1848835" y="2235970"/>
                <a:ext cx="200458" cy="200458"/>
              </a:xfrm>
              <a:prstGeom prst="ellipse">
                <a:avLst/>
              </a:prstGeom>
              <a:solidFill>
                <a:srgbClr val="CA36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200" dirty="0">
                  <a:solidFill>
                    <a:srgbClr val="013453"/>
                  </a:solidFill>
                  <a:latin typeface="Gilroy" panose="00000500000000000000" pitchFamily="50" charset="0"/>
                  <a:ea typeface="Open Sans" panose="020B0606030504020204" pitchFamily="34" charset="0"/>
                  <a:cs typeface="Open Sans" panose="020B0606030504020204" pitchFamily="34" charset="0"/>
                </a:endParaRPr>
              </a:p>
            </p:txBody>
          </p:sp>
          <p:sp>
            <p:nvSpPr>
              <p:cNvPr id="146" name="Rectangle 145">
                <a:extLst>
                  <a:ext uri="{FF2B5EF4-FFF2-40B4-BE49-F238E27FC236}">
                    <a16:creationId xmlns:a16="http://schemas.microsoft.com/office/drawing/2014/main" id="{553AC6B3-355B-EC43-A2E6-86C698A40C48}"/>
                  </a:ext>
                </a:extLst>
              </p:cNvPr>
              <p:cNvSpPr/>
              <p:nvPr/>
            </p:nvSpPr>
            <p:spPr>
              <a:xfrm>
                <a:off x="1880310" y="2314575"/>
                <a:ext cx="141602" cy="45719"/>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200" dirty="0">
                  <a:solidFill>
                    <a:srgbClr val="013453"/>
                  </a:solidFill>
                  <a:latin typeface="Gilroy" panose="00000500000000000000" pitchFamily="50" charset="0"/>
                  <a:ea typeface="Open Sans" panose="020B0606030504020204" pitchFamily="34" charset="0"/>
                  <a:cs typeface="Open Sans" panose="020B0606030504020204" pitchFamily="34" charset="0"/>
                </a:endParaRPr>
              </a:p>
            </p:txBody>
          </p:sp>
        </p:grpSp>
        <p:sp>
          <p:nvSpPr>
            <p:cNvPr id="12" name="Rectangle 11">
              <a:extLst>
                <a:ext uri="{FF2B5EF4-FFF2-40B4-BE49-F238E27FC236}">
                  <a16:creationId xmlns:a16="http://schemas.microsoft.com/office/drawing/2014/main" id="{B827529F-ADF1-801C-F8E7-5583C3237014}"/>
                </a:ext>
              </a:extLst>
            </p:cNvPr>
            <p:cNvSpPr/>
            <p:nvPr/>
          </p:nvSpPr>
          <p:spPr>
            <a:xfrm>
              <a:off x="10167219" y="1575994"/>
              <a:ext cx="1409067" cy="240495"/>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100" dirty="0">
                  <a:solidFill>
                    <a:schemeClr val="bg1"/>
                  </a:solidFill>
                  <a:latin typeface="Gilroy Bold" panose="00000800000000000000" pitchFamily="50" charset="0"/>
                  <a:ea typeface="Open Sans" panose="020B0606030504020204" pitchFamily="34" charset="0"/>
                  <a:cs typeface="Open Sans" panose="020B0606030504020204" pitchFamily="34" charset="0"/>
                </a:rPr>
                <a:t>KI-System?</a:t>
              </a:r>
            </a:p>
          </p:txBody>
        </p:sp>
        <p:sp>
          <p:nvSpPr>
            <p:cNvPr id="14" name="Rectangle 13">
              <a:extLst>
                <a:ext uri="{FF2B5EF4-FFF2-40B4-BE49-F238E27FC236}">
                  <a16:creationId xmlns:a16="http://schemas.microsoft.com/office/drawing/2014/main" id="{DEC1B40A-78C2-F67D-CCA4-2BBF295FBEC0}"/>
                </a:ext>
              </a:extLst>
            </p:cNvPr>
            <p:cNvSpPr/>
            <p:nvPr/>
          </p:nvSpPr>
          <p:spPr>
            <a:xfrm>
              <a:off x="10167219" y="1969228"/>
              <a:ext cx="1409067" cy="240495"/>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900" dirty="0">
                  <a:solidFill>
                    <a:srgbClr val="013453"/>
                  </a:solidFill>
                  <a:latin typeface="Gilroy Bold" panose="00000800000000000000" pitchFamily="50" charset="0"/>
                  <a:ea typeface="Open Sans" panose="020B0606030504020204" pitchFamily="34" charset="0"/>
                  <a:cs typeface="Open Sans" panose="020B0606030504020204" pitchFamily="34" charset="0"/>
                </a:rPr>
                <a:t>Verboten</a:t>
              </a:r>
              <a:r>
                <a:rPr lang="de-DE" sz="900" dirty="0">
                  <a:solidFill>
                    <a:srgbClr val="013453"/>
                  </a:solidFill>
                  <a:latin typeface="Gilroy" panose="00000500000000000000" pitchFamily="50" charset="0"/>
                  <a:ea typeface="Open Sans" panose="020B0606030504020204" pitchFamily="34" charset="0"/>
                  <a:cs typeface="Open Sans" panose="020B0606030504020204" pitchFamily="34" charset="0"/>
                </a:rPr>
                <a:t>? </a:t>
              </a:r>
              <a:endParaRPr lang="de-DE" sz="1100" dirty="0">
                <a:solidFill>
                  <a:srgbClr val="013453"/>
                </a:solidFill>
                <a:latin typeface="Gilroy Bold" panose="00000800000000000000" pitchFamily="50" charset="0"/>
                <a:ea typeface="Open Sans" panose="020B0606030504020204" pitchFamily="34" charset="0"/>
                <a:cs typeface="Open Sans" panose="020B0606030504020204" pitchFamily="34" charset="0"/>
              </a:endParaRPr>
            </a:p>
          </p:txBody>
        </p:sp>
        <p:cxnSp>
          <p:nvCxnSpPr>
            <p:cNvPr id="36" name="Straight Arrow Connector 35">
              <a:extLst>
                <a:ext uri="{FF2B5EF4-FFF2-40B4-BE49-F238E27FC236}">
                  <a16:creationId xmlns:a16="http://schemas.microsoft.com/office/drawing/2014/main" id="{D2288FC1-06BE-BF25-7006-8231503C72D3}"/>
                </a:ext>
              </a:extLst>
            </p:cNvPr>
            <p:cNvCxnSpPr>
              <a:cxnSpLocks/>
              <a:stCxn id="48" idx="2"/>
              <a:endCxn id="14" idx="0"/>
            </p:cNvCxnSpPr>
            <p:nvPr/>
          </p:nvCxnSpPr>
          <p:spPr>
            <a:xfrm>
              <a:off x="10871752" y="1863967"/>
              <a:ext cx="1" cy="105261"/>
            </a:xfrm>
            <a:prstGeom prst="straightConnector1">
              <a:avLst/>
            </a:prstGeom>
            <a:ln>
              <a:solidFill>
                <a:schemeClr val="bg1">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48" name="TextBox 47">
              <a:extLst>
                <a:ext uri="{FF2B5EF4-FFF2-40B4-BE49-F238E27FC236}">
                  <a16:creationId xmlns:a16="http://schemas.microsoft.com/office/drawing/2014/main" id="{F0B3B986-2096-5DC9-392D-6269CDA26668}"/>
                </a:ext>
              </a:extLst>
            </p:cNvPr>
            <p:cNvSpPr txBox="1"/>
            <p:nvPr/>
          </p:nvSpPr>
          <p:spPr>
            <a:xfrm>
              <a:off x="10738884" y="1769010"/>
              <a:ext cx="265736" cy="94957"/>
            </a:xfrm>
            <a:prstGeom prst="rect">
              <a:avLst/>
            </a:prstGeom>
            <a:solidFill>
              <a:schemeClr val="bg1">
                <a:lumMod val="75000"/>
              </a:schemeClr>
            </a:solidFill>
          </p:spPr>
          <p:txBody>
            <a:bodyPr wrap="none" lIns="0" tIns="0" rIns="0" bIns="0" rtlCol="0" anchor="ctr">
              <a:noAutofit/>
            </a:bodyPr>
            <a:lstStyle/>
            <a:p>
              <a:pPr algn="ctr"/>
              <a:r>
                <a:rPr lang="de-DE" sz="600" dirty="0">
                  <a:solidFill>
                    <a:schemeClr val="bg1"/>
                  </a:solidFill>
                  <a:latin typeface="Gilroy Bold" panose="00000800000000000000" pitchFamily="50" charset="0"/>
                </a:rPr>
                <a:t>Ja</a:t>
              </a:r>
            </a:p>
          </p:txBody>
        </p:sp>
        <p:cxnSp>
          <p:nvCxnSpPr>
            <p:cNvPr id="73" name="Straight Arrow Connector 72">
              <a:extLst>
                <a:ext uri="{FF2B5EF4-FFF2-40B4-BE49-F238E27FC236}">
                  <a16:creationId xmlns:a16="http://schemas.microsoft.com/office/drawing/2014/main" id="{06AAE3C1-69CA-1822-75F2-BED76DEC1C8E}"/>
                </a:ext>
              </a:extLst>
            </p:cNvPr>
            <p:cNvCxnSpPr>
              <a:cxnSpLocks/>
              <a:stCxn id="77" idx="1"/>
            </p:cNvCxnSpPr>
            <p:nvPr/>
          </p:nvCxnSpPr>
          <p:spPr>
            <a:xfrm flipH="1">
              <a:off x="9928708" y="2086636"/>
              <a:ext cx="108095" cy="0"/>
            </a:xfrm>
            <a:prstGeom prst="straightConnector1">
              <a:avLst/>
            </a:prstGeom>
            <a:ln>
              <a:solidFill>
                <a:schemeClr val="bg1">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77" name="TextBox 76">
              <a:extLst>
                <a:ext uri="{FF2B5EF4-FFF2-40B4-BE49-F238E27FC236}">
                  <a16:creationId xmlns:a16="http://schemas.microsoft.com/office/drawing/2014/main" id="{EE96FE16-D273-1E91-3560-15D4BB96331D}"/>
                </a:ext>
              </a:extLst>
            </p:cNvPr>
            <p:cNvSpPr txBox="1"/>
            <p:nvPr/>
          </p:nvSpPr>
          <p:spPr>
            <a:xfrm>
              <a:off x="10036803" y="2028749"/>
              <a:ext cx="265736" cy="115774"/>
            </a:xfrm>
            <a:prstGeom prst="rect">
              <a:avLst/>
            </a:prstGeom>
            <a:solidFill>
              <a:schemeClr val="bg1">
                <a:lumMod val="75000"/>
              </a:schemeClr>
            </a:solidFill>
          </p:spPr>
          <p:txBody>
            <a:bodyPr wrap="none" lIns="0" tIns="0" rIns="0" bIns="0" rtlCol="0" anchor="ctr">
              <a:noAutofit/>
            </a:bodyPr>
            <a:lstStyle/>
            <a:p>
              <a:pPr algn="ctr"/>
              <a:r>
                <a:rPr lang="de-DE" sz="700" dirty="0">
                  <a:solidFill>
                    <a:schemeClr val="bg1"/>
                  </a:solidFill>
                  <a:latin typeface="Gilroy Bold" panose="00000800000000000000" pitchFamily="50" charset="0"/>
                </a:rPr>
                <a:t>Ja</a:t>
              </a:r>
            </a:p>
          </p:txBody>
        </p:sp>
        <p:sp>
          <p:nvSpPr>
            <p:cNvPr id="78" name="Rectangle 77">
              <a:extLst>
                <a:ext uri="{FF2B5EF4-FFF2-40B4-BE49-F238E27FC236}">
                  <a16:creationId xmlns:a16="http://schemas.microsoft.com/office/drawing/2014/main" id="{79654A38-1D8E-706A-C556-CD01155D200F}"/>
                </a:ext>
              </a:extLst>
            </p:cNvPr>
            <p:cNvSpPr/>
            <p:nvPr/>
          </p:nvSpPr>
          <p:spPr>
            <a:xfrm>
              <a:off x="10167219" y="2362463"/>
              <a:ext cx="1409067" cy="240495"/>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900" dirty="0">
                  <a:solidFill>
                    <a:srgbClr val="013453"/>
                  </a:solidFill>
                  <a:latin typeface="Gilroy Bold" panose="00000800000000000000" pitchFamily="50" charset="0"/>
                  <a:ea typeface="Open Sans" panose="020B0606030504020204" pitchFamily="34" charset="0"/>
                  <a:cs typeface="Open Sans" panose="020B0606030504020204" pitchFamily="34" charset="0"/>
                </a:rPr>
                <a:t>Hochrisiko-KI-System</a:t>
              </a:r>
              <a:r>
                <a:rPr lang="de-DE" sz="900" dirty="0">
                  <a:solidFill>
                    <a:srgbClr val="013453"/>
                  </a:solidFill>
                  <a:latin typeface="Gilroy" panose="00000500000000000000" pitchFamily="50" charset="0"/>
                  <a:ea typeface="Open Sans" panose="020B0606030504020204" pitchFamily="34" charset="0"/>
                  <a:cs typeface="Open Sans" panose="020B0606030504020204" pitchFamily="34" charset="0"/>
                </a:rPr>
                <a:t>?</a:t>
              </a:r>
              <a:endParaRPr lang="de-DE" sz="1100" dirty="0">
                <a:solidFill>
                  <a:srgbClr val="013453"/>
                </a:solidFill>
                <a:latin typeface="Gilroy Bold" panose="00000800000000000000" pitchFamily="50" charset="0"/>
                <a:ea typeface="Open Sans" panose="020B0606030504020204" pitchFamily="34" charset="0"/>
                <a:cs typeface="Open Sans" panose="020B0606030504020204" pitchFamily="34" charset="0"/>
              </a:endParaRPr>
            </a:p>
          </p:txBody>
        </p:sp>
        <p:cxnSp>
          <p:nvCxnSpPr>
            <p:cNvPr id="79" name="Straight Arrow Connector 78">
              <a:extLst>
                <a:ext uri="{FF2B5EF4-FFF2-40B4-BE49-F238E27FC236}">
                  <a16:creationId xmlns:a16="http://schemas.microsoft.com/office/drawing/2014/main" id="{3F30038E-D742-1735-E6E4-9C0CDB3FFB97}"/>
                </a:ext>
              </a:extLst>
            </p:cNvPr>
            <p:cNvCxnSpPr>
              <a:cxnSpLocks/>
              <a:stCxn id="80" idx="2"/>
              <a:endCxn id="78" idx="0"/>
            </p:cNvCxnSpPr>
            <p:nvPr/>
          </p:nvCxnSpPr>
          <p:spPr>
            <a:xfrm flipH="1">
              <a:off x="10871753" y="2254436"/>
              <a:ext cx="2452" cy="108027"/>
            </a:xfrm>
            <a:prstGeom prst="straightConnector1">
              <a:avLst/>
            </a:prstGeom>
            <a:ln>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80" name="TextBox 79">
              <a:extLst>
                <a:ext uri="{FF2B5EF4-FFF2-40B4-BE49-F238E27FC236}">
                  <a16:creationId xmlns:a16="http://schemas.microsoft.com/office/drawing/2014/main" id="{ADE3FA24-9B4C-D9F0-260D-D8A2A14D726A}"/>
                </a:ext>
              </a:extLst>
            </p:cNvPr>
            <p:cNvSpPr txBox="1"/>
            <p:nvPr/>
          </p:nvSpPr>
          <p:spPr>
            <a:xfrm>
              <a:off x="10741337" y="2159479"/>
              <a:ext cx="265736" cy="94957"/>
            </a:xfrm>
            <a:prstGeom prst="rect">
              <a:avLst/>
            </a:prstGeom>
            <a:solidFill>
              <a:schemeClr val="bg1">
                <a:lumMod val="50000"/>
              </a:schemeClr>
            </a:solidFill>
          </p:spPr>
          <p:txBody>
            <a:bodyPr wrap="none" lIns="0" tIns="0" rIns="0" bIns="0" rtlCol="0" anchor="ctr">
              <a:noAutofit/>
            </a:bodyPr>
            <a:lstStyle/>
            <a:p>
              <a:pPr algn="ctr"/>
              <a:r>
                <a:rPr lang="de-DE" sz="600" dirty="0">
                  <a:solidFill>
                    <a:schemeClr val="bg1"/>
                  </a:solidFill>
                  <a:latin typeface="Gilroy Bold" panose="00000800000000000000" pitchFamily="50" charset="0"/>
                </a:rPr>
                <a:t>Nein</a:t>
              </a:r>
            </a:p>
          </p:txBody>
        </p:sp>
        <p:sp>
          <p:nvSpPr>
            <p:cNvPr id="81" name="Rectangle 80">
              <a:extLst>
                <a:ext uri="{FF2B5EF4-FFF2-40B4-BE49-F238E27FC236}">
                  <a16:creationId xmlns:a16="http://schemas.microsoft.com/office/drawing/2014/main" id="{E94CA8E9-B8A9-E05D-A1BF-BF9BAAC8093A}"/>
                </a:ext>
              </a:extLst>
            </p:cNvPr>
            <p:cNvSpPr/>
            <p:nvPr/>
          </p:nvSpPr>
          <p:spPr>
            <a:xfrm>
              <a:off x="10167219" y="3148932"/>
              <a:ext cx="1409067" cy="240495"/>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900" dirty="0">
                  <a:solidFill>
                    <a:srgbClr val="013453"/>
                  </a:solidFill>
                  <a:latin typeface="Gilroy" panose="00000500000000000000" pitchFamily="50" charset="0"/>
                  <a:ea typeface="Open Sans" panose="020B0606030504020204" pitchFamily="34" charset="0"/>
                  <a:cs typeface="Open Sans" panose="020B0606030504020204" pitchFamily="34" charset="0"/>
                </a:rPr>
                <a:t>Bes. Fall gem. Art.50?</a:t>
              </a:r>
            </a:p>
          </p:txBody>
        </p:sp>
        <p:sp>
          <p:nvSpPr>
            <p:cNvPr id="82" name="Rectangle 81">
              <a:extLst>
                <a:ext uri="{FF2B5EF4-FFF2-40B4-BE49-F238E27FC236}">
                  <a16:creationId xmlns:a16="http://schemas.microsoft.com/office/drawing/2014/main" id="{D17B17CA-6E4B-600B-4CCA-8DE50D2A9A83}"/>
                </a:ext>
              </a:extLst>
            </p:cNvPr>
            <p:cNvSpPr/>
            <p:nvPr/>
          </p:nvSpPr>
          <p:spPr>
            <a:xfrm>
              <a:off x="10167219" y="2755697"/>
              <a:ext cx="1409067" cy="240495"/>
            </a:xfrm>
            <a:prstGeom prst="rect">
              <a:avLst/>
            </a:prstGeom>
            <a:solidFill>
              <a:schemeClr val="bg1">
                <a:lumMod val="95000"/>
              </a:schemeClr>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900" dirty="0">
                  <a:solidFill>
                    <a:srgbClr val="013453"/>
                  </a:solidFill>
                  <a:latin typeface="Gilroy" panose="00000500000000000000" pitchFamily="50" charset="0"/>
                  <a:ea typeface="Open Sans" panose="020B0606030504020204" pitchFamily="34" charset="0"/>
                  <a:cs typeface="Open Sans" panose="020B0606030504020204" pitchFamily="34" charset="0"/>
                </a:rPr>
                <a:t>Pflichten S1</a:t>
              </a:r>
              <a:endParaRPr lang="de-DE" sz="1100" dirty="0">
                <a:solidFill>
                  <a:srgbClr val="013453"/>
                </a:solidFill>
                <a:latin typeface="Gilroy Bold" panose="00000800000000000000" pitchFamily="50" charset="0"/>
                <a:ea typeface="Open Sans" panose="020B0606030504020204" pitchFamily="34" charset="0"/>
                <a:cs typeface="Open Sans" panose="020B0606030504020204" pitchFamily="34" charset="0"/>
              </a:endParaRPr>
            </a:p>
          </p:txBody>
        </p:sp>
        <p:cxnSp>
          <p:nvCxnSpPr>
            <p:cNvPr id="83" name="Straight Arrow Connector 82">
              <a:extLst>
                <a:ext uri="{FF2B5EF4-FFF2-40B4-BE49-F238E27FC236}">
                  <a16:creationId xmlns:a16="http://schemas.microsoft.com/office/drawing/2014/main" id="{AB807F09-44F8-CDE4-2557-29AD89D948B3}"/>
                </a:ext>
              </a:extLst>
            </p:cNvPr>
            <p:cNvCxnSpPr>
              <a:cxnSpLocks/>
              <a:stCxn id="84" idx="2"/>
              <a:endCxn id="82" idx="0"/>
            </p:cNvCxnSpPr>
            <p:nvPr/>
          </p:nvCxnSpPr>
          <p:spPr>
            <a:xfrm>
              <a:off x="10871753" y="2645870"/>
              <a:ext cx="0" cy="109827"/>
            </a:xfrm>
            <a:prstGeom prst="straightConnector1">
              <a:avLst/>
            </a:prstGeom>
            <a:ln>
              <a:solidFill>
                <a:schemeClr val="bg1">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84" name="TextBox 83">
              <a:extLst>
                <a:ext uri="{FF2B5EF4-FFF2-40B4-BE49-F238E27FC236}">
                  <a16:creationId xmlns:a16="http://schemas.microsoft.com/office/drawing/2014/main" id="{7F71F700-914B-8A82-509A-4505840A1861}"/>
                </a:ext>
              </a:extLst>
            </p:cNvPr>
            <p:cNvSpPr txBox="1"/>
            <p:nvPr/>
          </p:nvSpPr>
          <p:spPr>
            <a:xfrm>
              <a:off x="10738885" y="2552179"/>
              <a:ext cx="265736" cy="93691"/>
            </a:xfrm>
            <a:prstGeom prst="rect">
              <a:avLst/>
            </a:prstGeom>
            <a:solidFill>
              <a:schemeClr val="bg1">
                <a:lumMod val="75000"/>
              </a:schemeClr>
            </a:solidFill>
          </p:spPr>
          <p:txBody>
            <a:bodyPr wrap="none" lIns="0" tIns="0" rIns="0" bIns="0" rtlCol="0" anchor="ctr">
              <a:noAutofit/>
            </a:bodyPr>
            <a:lstStyle>
              <a:defPPr>
                <a:defRPr lang="en-US"/>
              </a:defPPr>
              <a:lvl1pPr algn="ctr">
                <a:defRPr sz="800">
                  <a:solidFill>
                    <a:schemeClr val="bg1"/>
                  </a:solidFill>
                  <a:latin typeface="Gilroy Bold" panose="00000800000000000000" pitchFamily="50" charset="0"/>
                </a:defRPr>
              </a:lvl1pPr>
            </a:lstStyle>
            <a:p>
              <a:r>
                <a:rPr lang="de-DE" sz="700" dirty="0"/>
                <a:t>Ja</a:t>
              </a:r>
            </a:p>
          </p:txBody>
        </p:sp>
        <p:cxnSp>
          <p:nvCxnSpPr>
            <p:cNvPr id="85" name="Straight Arrow Connector 84">
              <a:extLst>
                <a:ext uri="{FF2B5EF4-FFF2-40B4-BE49-F238E27FC236}">
                  <a16:creationId xmlns:a16="http://schemas.microsoft.com/office/drawing/2014/main" id="{7BBC06D3-7B40-5C24-F35B-B921BD129509}"/>
                </a:ext>
              </a:extLst>
            </p:cNvPr>
            <p:cNvCxnSpPr>
              <a:cxnSpLocks/>
              <a:stCxn id="82" idx="2"/>
              <a:endCxn id="81" idx="0"/>
            </p:cNvCxnSpPr>
            <p:nvPr/>
          </p:nvCxnSpPr>
          <p:spPr>
            <a:xfrm>
              <a:off x="10871753" y="2996192"/>
              <a:ext cx="0" cy="152740"/>
            </a:xfrm>
            <a:prstGeom prst="straightConnector1">
              <a:avLst/>
            </a:prstGeom>
            <a:ln>
              <a:solidFill>
                <a:schemeClr val="bg1">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86" name="Rectangle 85">
              <a:extLst>
                <a:ext uri="{FF2B5EF4-FFF2-40B4-BE49-F238E27FC236}">
                  <a16:creationId xmlns:a16="http://schemas.microsoft.com/office/drawing/2014/main" id="{3799DBF4-53DA-F594-376C-CEEC77A6895F}"/>
                </a:ext>
              </a:extLst>
            </p:cNvPr>
            <p:cNvSpPr/>
            <p:nvPr/>
          </p:nvSpPr>
          <p:spPr>
            <a:xfrm>
              <a:off x="10169671" y="3935400"/>
              <a:ext cx="1409067" cy="240495"/>
            </a:xfrm>
            <a:prstGeom prst="rect">
              <a:avLst/>
            </a:prstGeom>
            <a:solidFill>
              <a:schemeClr val="bg1">
                <a:lumMod val="95000"/>
              </a:schemeClr>
            </a:solidFill>
            <a:ln>
              <a:solidFill>
                <a:srgbClr val="36C78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900" dirty="0">
                  <a:solidFill>
                    <a:srgbClr val="013453"/>
                  </a:solidFill>
                  <a:latin typeface="Gilroy" panose="00000500000000000000" pitchFamily="50" charset="0"/>
                  <a:ea typeface="Open Sans" panose="020B0606030504020204" pitchFamily="34" charset="0"/>
                  <a:cs typeface="Open Sans" panose="020B0606030504020204" pitchFamily="34" charset="0"/>
                </a:rPr>
                <a:t>Allgemeine Pflichten</a:t>
              </a:r>
              <a:endParaRPr lang="de-DE" sz="1100" dirty="0">
                <a:solidFill>
                  <a:srgbClr val="013453"/>
                </a:solidFill>
                <a:latin typeface="Gilroy Bold" panose="00000800000000000000" pitchFamily="50" charset="0"/>
                <a:ea typeface="Open Sans" panose="020B0606030504020204" pitchFamily="34" charset="0"/>
                <a:cs typeface="Open Sans" panose="020B0606030504020204" pitchFamily="34" charset="0"/>
              </a:endParaRPr>
            </a:p>
          </p:txBody>
        </p:sp>
        <p:sp>
          <p:nvSpPr>
            <p:cNvPr id="87" name="Rectangle 86">
              <a:extLst>
                <a:ext uri="{FF2B5EF4-FFF2-40B4-BE49-F238E27FC236}">
                  <a16:creationId xmlns:a16="http://schemas.microsoft.com/office/drawing/2014/main" id="{17A6CEEA-FDBA-B8BA-FD61-41FD0BE4BE27}"/>
                </a:ext>
              </a:extLst>
            </p:cNvPr>
            <p:cNvSpPr/>
            <p:nvPr/>
          </p:nvSpPr>
          <p:spPr>
            <a:xfrm>
              <a:off x="10167219" y="3542166"/>
              <a:ext cx="1409067" cy="240495"/>
            </a:xfrm>
            <a:prstGeom prst="rect">
              <a:avLst/>
            </a:prstGeom>
            <a:solidFill>
              <a:schemeClr val="bg1">
                <a:lumMod val="95000"/>
              </a:schemeClr>
            </a:solidFill>
            <a:ln>
              <a:solidFill>
                <a:srgbClr val="48BBD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900" dirty="0">
                  <a:solidFill>
                    <a:srgbClr val="013453"/>
                  </a:solidFill>
                  <a:latin typeface="Gilroy" panose="00000500000000000000" pitchFamily="50" charset="0"/>
                  <a:ea typeface="Open Sans" panose="020B0606030504020204" pitchFamily="34" charset="0"/>
                  <a:cs typeface="Open Sans" panose="020B0606030504020204" pitchFamily="34" charset="0"/>
                </a:rPr>
                <a:t>Pflichten S2</a:t>
              </a:r>
              <a:endParaRPr lang="de-DE" sz="1100" dirty="0">
                <a:solidFill>
                  <a:srgbClr val="013453"/>
                </a:solidFill>
                <a:latin typeface="Gilroy Bold" panose="00000800000000000000" pitchFamily="50" charset="0"/>
                <a:ea typeface="Open Sans" panose="020B0606030504020204" pitchFamily="34" charset="0"/>
                <a:cs typeface="Open Sans" panose="020B0606030504020204" pitchFamily="34" charset="0"/>
              </a:endParaRPr>
            </a:p>
          </p:txBody>
        </p:sp>
        <p:cxnSp>
          <p:nvCxnSpPr>
            <p:cNvPr id="89" name="Connector: Elbow 88">
              <a:extLst>
                <a:ext uri="{FF2B5EF4-FFF2-40B4-BE49-F238E27FC236}">
                  <a16:creationId xmlns:a16="http://schemas.microsoft.com/office/drawing/2014/main" id="{4F681AEC-0333-3FDA-1A99-E81DBB8E2C2E}"/>
                </a:ext>
              </a:extLst>
            </p:cNvPr>
            <p:cNvCxnSpPr>
              <a:cxnSpLocks/>
              <a:stCxn id="101" idx="1"/>
              <a:endCxn id="86" idx="1"/>
            </p:cNvCxnSpPr>
            <p:nvPr/>
          </p:nvCxnSpPr>
          <p:spPr>
            <a:xfrm rot="10800000" flipH="1" flipV="1">
              <a:off x="10034351" y="3269178"/>
              <a:ext cx="135320" cy="786469"/>
            </a:xfrm>
            <a:prstGeom prst="bentConnector3">
              <a:avLst>
                <a:gd name="adj1" fmla="val -168933"/>
              </a:avLst>
            </a:prstGeom>
            <a:ln>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94" name="Connector: Elbow 93">
              <a:extLst>
                <a:ext uri="{FF2B5EF4-FFF2-40B4-BE49-F238E27FC236}">
                  <a16:creationId xmlns:a16="http://schemas.microsoft.com/office/drawing/2014/main" id="{1284F563-C1F8-52D6-E529-8DF04D415AB6}"/>
                </a:ext>
              </a:extLst>
            </p:cNvPr>
            <p:cNvCxnSpPr>
              <a:cxnSpLocks/>
              <a:stCxn id="98" idx="3"/>
              <a:endCxn id="102" idx="3"/>
            </p:cNvCxnSpPr>
            <p:nvPr/>
          </p:nvCxnSpPr>
          <p:spPr>
            <a:xfrm flipH="1">
              <a:off x="11576286" y="1694382"/>
              <a:ext cx="132868" cy="2786166"/>
            </a:xfrm>
            <a:prstGeom prst="bentConnector3">
              <a:avLst>
                <a:gd name="adj1" fmla="val -103230"/>
              </a:avLst>
            </a:prstGeom>
            <a:ln>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95" name="Straight Arrow Connector 94">
              <a:extLst>
                <a:ext uri="{FF2B5EF4-FFF2-40B4-BE49-F238E27FC236}">
                  <a16:creationId xmlns:a16="http://schemas.microsoft.com/office/drawing/2014/main" id="{81A78E23-CE39-549F-64A1-F1456964EC54}"/>
                </a:ext>
              </a:extLst>
            </p:cNvPr>
            <p:cNvCxnSpPr>
              <a:cxnSpLocks/>
              <a:stCxn id="87" idx="2"/>
              <a:endCxn id="86" idx="0"/>
            </p:cNvCxnSpPr>
            <p:nvPr/>
          </p:nvCxnSpPr>
          <p:spPr>
            <a:xfrm>
              <a:off x="10871753" y="3782661"/>
              <a:ext cx="2452" cy="152739"/>
            </a:xfrm>
            <a:prstGeom prst="straightConnector1">
              <a:avLst/>
            </a:prstGeom>
            <a:ln>
              <a:solidFill>
                <a:schemeClr val="bg1">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98" name="TextBox 97">
              <a:extLst>
                <a:ext uri="{FF2B5EF4-FFF2-40B4-BE49-F238E27FC236}">
                  <a16:creationId xmlns:a16="http://schemas.microsoft.com/office/drawing/2014/main" id="{72F0F452-192E-23DC-E107-F7361D4B4386}"/>
                </a:ext>
              </a:extLst>
            </p:cNvPr>
            <p:cNvSpPr txBox="1"/>
            <p:nvPr/>
          </p:nvSpPr>
          <p:spPr>
            <a:xfrm>
              <a:off x="11443418" y="1646903"/>
              <a:ext cx="265736" cy="94957"/>
            </a:xfrm>
            <a:prstGeom prst="rect">
              <a:avLst/>
            </a:prstGeom>
            <a:solidFill>
              <a:schemeClr val="bg1">
                <a:lumMod val="50000"/>
              </a:schemeClr>
            </a:solidFill>
          </p:spPr>
          <p:txBody>
            <a:bodyPr wrap="none" lIns="0" tIns="0" rIns="0" bIns="0" rtlCol="0" anchor="ctr">
              <a:noAutofit/>
            </a:bodyPr>
            <a:lstStyle/>
            <a:p>
              <a:pPr algn="ctr"/>
              <a:r>
                <a:rPr lang="de-DE" sz="600" dirty="0">
                  <a:solidFill>
                    <a:schemeClr val="bg1"/>
                  </a:solidFill>
                  <a:latin typeface="Gilroy Bold" panose="00000800000000000000" pitchFamily="50" charset="0"/>
                </a:rPr>
                <a:t>Nein</a:t>
              </a:r>
            </a:p>
          </p:txBody>
        </p:sp>
        <p:cxnSp>
          <p:nvCxnSpPr>
            <p:cNvPr id="99" name="Straight Arrow Connector 98">
              <a:extLst>
                <a:ext uri="{FF2B5EF4-FFF2-40B4-BE49-F238E27FC236}">
                  <a16:creationId xmlns:a16="http://schemas.microsoft.com/office/drawing/2014/main" id="{7D15AD01-0443-FFB3-136F-30B534E6A7E6}"/>
                </a:ext>
              </a:extLst>
            </p:cNvPr>
            <p:cNvCxnSpPr>
              <a:cxnSpLocks/>
              <a:stCxn id="100" idx="2"/>
            </p:cNvCxnSpPr>
            <p:nvPr/>
          </p:nvCxnSpPr>
          <p:spPr>
            <a:xfrm>
              <a:off x="10874205" y="3433837"/>
              <a:ext cx="0" cy="109827"/>
            </a:xfrm>
            <a:prstGeom prst="straightConnector1">
              <a:avLst/>
            </a:prstGeom>
            <a:ln>
              <a:solidFill>
                <a:schemeClr val="bg1">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00" name="TextBox 99">
              <a:extLst>
                <a:ext uri="{FF2B5EF4-FFF2-40B4-BE49-F238E27FC236}">
                  <a16:creationId xmlns:a16="http://schemas.microsoft.com/office/drawing/2014/main" id="{0F361240-D454-6BC6-CFC6-6344B40BA7E1}"/>
                </a:ext>
              </a:extLst>
            </p:cNvPr>
            <p:cNvSpPr txBox="1"/>
            <p:nvPr/>
          </p:nvSpPr>
          <p:spPr>
            <a:xfrm>
              <a:off x="10741337" y="3340146"/>
              <a:ext cx="265736" cy="93691"/>
            </a:xfrm>
            <a:prstGeom prst="rect">
              <a:avLst/>
            </a:prstGeom>
            <a:solidFill>
              <a:schemeClr val="bg1">
                <a:lumMod val="75000"/>
              </a:schemeClr>
            </a:solidFill>
          </p:spPr>
          <p:txBody>
            <a:bodyPr wrap="none" lIns="0" tIns="0" rIns="0" bIns="0" rtlCol="0" anchor="ctr">
              <a:noAutofit/>
            </a:bodyPr>
            <a:lstStyle>
              <a:defPPr>
                <a:defRPr lang="en-US"/>
              </a:defPPr>
              <a:lvl1pPr algn="ctr">
                <a:defRPr sz="800">
                  <a:solidFill>
                    <a:schemeClr val="bg1"/>
                  </a:solidFill>
                  <a:latin typeface="Gilroy Bold" panose="00000800000000000000" pitchFamily="50" charset="0"/>
                </a:defRPr>
              </a:lvl1pPr>
            </a:lstStyle>
            <a:p>
              <a:r>
                <a:rPr lang="de-DE" sz="700" dirty="0"/>
                <a:t>Ja</a:t>
              </a:r>
            </a:p>
          </p:txBody>
        </p:sp>
        <p:sp>
          <p:nvSpPr>
            <p:cNvPr id="101" name="TextBox 100">
              <a:extLst>
                <a:ext uri="{FF2B5EF4-FFF2-40B4-BE49-F238E27FC236}">
                  <a16:creationId xmlns:a16="http://schemas.microsoft.com/office/drawing/2014/main" id="{515E11D6-7FB7-9A11-3AFD-DB5A9507F6CD}"/>
                </a:ext>
              </a:extLst>
            </p:cNvPr>
            <p:cNvSpPr txBox="1"/>
            <p:nvPr/>
          </p:nvSpPr>
          <p:spPr>
            <a:xfrm>
              <a:off x="10034351" y="3221700"/>
              <a:ext cx="265736" cy="94957"/>
            </a:xfrm>
            <a:prstGeom prst="rect">
              <a:avLst/>
            </a:prstGeom>
            <a:solidFill>
              <a:schemeClr val="bg1">
                <a:lumMod val="50000"/>
              </a:schemeClr>
            </a:solidFill>
          </p:spPr>
          <p:txBody>
            <a:bodyPr wrap="none" lIns="0" tIns="0" rIns="0" bIns="0" rtlCol="0" anchor="ctr">
              <a:noAutofit/>
            </a:bodyPr>
            <a:lstStyle/>
            <a:p>
              <a:pPr algn="ctr"/>
              <a:r>
                <a:rPr lang="de-DE" sz="600" dirty="0">
                  <a:solidFill>
                    <a:schemeClr val="bg1"/>
                  </a:solidFill>
                  <a:latin typeface="Gilroy Bold" panose="00000800000000000000" pitchFamily="50" charset="0"/>
                </a:rPr>
                <a:t>Nein</a:t>
              </a:r>
            </a:p>
          </p:txBody>
        </p:sp>
        <p:sp>
          <p:nvSpPr>
            <p:cNvPr id="102" name="Rectangle 101">
              <a:extLst>
                <a:ext uri="{FF2B5EF4-FFF2-40B4-BE49-F238E27FC236}">
                  <a16:creationId xmlns:a16="http://schemas.microsoft.com/office/drawing/2014/main" id="{07536248-C664-89BB-D9BE-3858F3068F7F}"/>
                </a:ext>
              </a:extLst>
            </p:cNvPr>
            <p:cNvSpPr/>
            <p:nvPr/>
          </p:nvSpPr>
          <p:spPr>
            <a:xfrm>
              <a:off x="10167219" y="4360300"/>
              <a:ext cx="1409067" cy="240495"/>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100" dirty="0">
                  <a:solidFill>
                    <a:schemeClr val="bg1"/>
                  </a:solidFill>
                  <a:latin typeface="Gilroy Bold" panose="00000800000000000000" pitchFamily="50" charset="0"/>
                  <a:ea typeface="Open Sans" panose="020B0606030504020204" pitchFamily="34" charset="0"/>
                  <a:cs typeface="Open Sans" panose="020B0606030504020204" pitchFamily="34" charset="0"/>
                </a:rPr>
                <a:t>KI-Modell?</a:t>
              </a:r>
            </a:p>
          </p:txBody>
        </p:sp>
        <p:cxnSp>
          <p:nvCxnSpPr>
            <p:cNvPr id="103" name="Straight Arrow Connector 102">
              <a:extLst>
                <a:ext uri="{FF2B5EF4-FFF2-40B4-BE49-F238E27FC236}">
                  <a16:creationId xmlns:a16="http://schemas.microsoft.com/office/drawing/2014/main" id="{A90E8E57-3EBC-B8B3-0BBB-E329EEEEDC2A}"/>
                </a:ext>
              </a:extLst>
            </p:cNvPr>
            <p:cNvCxnSpPr>
              <a:cxnSpLocks/>
              <a:stCxn id="86" idx="2"/>
              <a:endCxn id="102" idx="0"/>
            </p:cNvCxnSpPr>
            <p:nvPr/>
          </p:nvCxnSpPr>
          <p:spPr>
            <a:xfrm flipH="1">
              <a:off x="10871753" y="4175895"/>
              <a:ext cx="2452" cy="184405"/>
            </a:xfrm>
            <a:prstGeom prst="straightConnector1">
              <a:avLst/>
            </a:prstGeom>
            <a:ln>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04" name="Straight Arrow Connector 103">
              <a:extLst>
                <a:ext uri="{FF2B5EF4-FFF2-40B4-BE49-F238E27FC236}">
                  <a16:creationId xmlns:a16="http://schemas.microsoft.com/office/drawing/2014/main" id="{96BE28BC-D99E-C5D3-D2EA-BFE0949BB354}"/>
                </a:ext>
              </a:extLst>
            </p:cNvPr>
            <p:cNvCxnSpPr>
              <a:cxnSpLocks/>
              <a:stCxn id="105" idx="1"/>
            </p:cNvCxnSpPr>
            <p:nvPr/>
          </p:nvCxnSpPr>
          <p:spPr>
            <a:xfrm flipH="1">
              <a:off x="9858817" y="4487428"/>
              <a:ext cx="179780" cy="262"/>
            </a:xfrm>
            <a:prstGeom prst="straightConnector1">
              <a:avLst/>
            </a:prstGeom>
            <a:ln>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05" name="TextBox 104">
              <a:extLst>
                <a:ext uri="{FF2B5EF4-FFF2-40B4-BE49-F238E27FC236}">
                  <a16:creationId xmlns:a16="http://schemas.microsoft.com/office/drawing/2014/main" id="{CC27DAEE-0DAC-D025-D74E-FAEC7D7526F5}"/>
                </a:ext>
              </a:extLst>
            </p:cNvPr>
            <p:cNvSpPr txBox="1"/>
            <p:nvPr/>
          </p:nvSpPr>
          <p:spPr>
            <a:xfrm>
              <a:off x="10038597" y="4429541"/>
              <a:ext cx="220631" cy="115774"/>
            </a:xfrm>
            <a:prstGeom prst="rect">
              <a:avLst/>
            </a:prstGeom>
            <a:solidFill>
              <a:schemeClr val="bg1">
                <a:lumMod val="50000"/>
              </a:schemeClr>
            </a:solidFill>
          </p:spPr>
          <p:txBody>
            <a:bodyPr wrap="none" lIns="0" tIns="0" rIns="0" bIns="0" rtlCol="0" anchor="ctr">
              <a:noAutofit/>
            </a:bodyPr>
            <a:lstStyle/>
            <a:p>
              <a:pPr algn="ctr"/>
              <a:r>
                <a:rPr lang="de-DE" sz="700" dirty="0">
                  <a:solidFill>
                    <a:schemeClr val="bg1"/>
                  </a:solidFill>
                  <a:latin typeface="Gilroy Bold" panose="00000800000000000000" pitchFamily="50" charset="0"/>
                </a:rPr>
                <a:t>Nein</a:t>
              </a:r>
            </a:p>
          </p:txBody>
        </p:sp>
        <p:cxnSp>
          <p:nvCxnSpPr>
            <p:cNvPr id="106" name="Straight Arrow Connector 105">
              <a:extLst>
                <a:ext uri="{FF2B5EF4-FFF2-40B4-BE49-F238E27FC236}">
                  <a16:creationId xmlns:a16="http://schemas.microsoft.com/office/drawing/2014/main" id="{7DE1B248-2E34-B249-0890-23200D094601}"/>
                </a:ext>
              </a:extLst>
            </p:cNvPr>
            <p:cNvCxnSpPr>
              <a:cxnSpLocks/>
              <a:stCxn id="107" idx="2"/>
            </p:cNvCxnSpPr>
            <p:nvPr/>
          </p:nvCxnSpPr>
          <p:spPr>
            <a:xfrm>
              <a:off x="10874205" y="4647796"/>
              <a:ext cx="0" cy="105261"/>
            </a:xfrm>
            <a:prstGeom prst="straightConnector1">
              <a:avLst/>
            </a:prstGeom>
            <a:ln>
              <a:solidFill>
                <a:schemeClr val="bg1">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07" name="TextBox 106">
              <a:extLst>
                <a:ext uri="{FF2B5EF4-FFF2-40B4-BE49-F238E27FC236}">
                  <a16:creationId xmlns:a16="http://schemas.microsoft.com/office/drawing/2014/main" id="{8464590B-922A-A678-A2AA-0C920F29A039}"/>
                </a:ext>
              </a:extLst>
            </p:cNvPr>
            <p:cNvSpPr txBox="1"/>
            <p:nvPr/>
          </p:nvSpPr>
          <p:spPr>
            <a:xfrm>
              <a:off x="10741336" y="4552840"/>
              <a:ext cx="265736" cy="94957"/>
            </a:xfrm>
            <a:prstGeom prst="rect">
              <a:avLst/>
            </a:prstGeom>
            <a:solidFill>
              <a:schemeClr val="bg1">
                <a:lumMod val="75000"/>
              </a:schemeClr>
            </a:solidFill>
          </p:spPr>
          <p:txBody>
            <a:bodyPr wrap="none" lIns="0" tIns="0" rIns="0" bIns="0" rtlCol="0" anchor="ctr">
              <a:noAutofit/>
            </a:bodyPr>
            <a:lstStyle/>
            <a:p>
              <a:pPr algn="ctr"/>
              <a:r>
                <a:rPr lang="de-DE" sz="600" dirty="0">
                  <a:solidFill>
                    <a:schemeClr val="bg1"/>
                  </a:solidFill>
                  <a:latin typeface="Gilroy Bold" panose="00000800000000000000" pitchFamily="50" charset="0"/>
                </a:rPr>
                <a:t>Ja</a:t>
              </a:r>
            </a:p>
          </p:txBody>
        </p:sp>
        <p:sp>
          <p:nvSpPr>
            <p:cNvPr id="121" name="Rectangle 120">
              <a:extLst>
                <a:ext uri="{FF2B5EF4-FFF2-40B4-BE49-F238E27FC236}">
                  <a16:creationId xmlns:a16="http://schemas.microsoft.com/office/drawing/2014/main" id="{C0F6E04E-ECCB-B26C-49EE-D8F006037F68}"/>
                </a:ext>
              </a:extLst>
            </p:cNvPr>
            <p:cNvSpPr/>
            <p:nvPr/>
          </p:nvSpPr>
          <p:spPr>
            <a:xfrm>
              <a:off x="10169671" y="4754359"/>
              <a:ext cx="1409067" cy="240495"/>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700" dirty="0">
                  <a:solidFill>
                    <a:srgbClr val="013453"/>
                  </a:solidFill>
                  <a:latin typeface="Gilroy" panose="00000500000000000000" pitchFamily="50" charset="0"/>
                  <a:ea typeface="Open Sans" panose="020B0606030504020204" pitchFamily="34" charset="0"/>
                  <a:cs typeface="Open Sans" panose="020B0606030504020204" pitchFamily="34" charset="0"/>
                </a:rPr>
                <a:t>Anbieter? Bevollmächtigter?</a:t>
              </a:r>
              <a:endParaRPr lang="de-DE" sz="1000" dirty="0">
                <a:solidFill>
                  <a:srgbClr val="013453"/>
                </a:solidFill>
                <a:latin typeface="Gilroy Bold" panose="00000800000000000000" pitchFamily="50" charset="0"/>
                <a:ea typeface="Open Sans" panose="020B0606030504020204" pitchFamily="34" charset="0"/>
                <a:cs typeface="Open Sans" panose="020B0606030504020204" pitchFamily="34" charset="0"/>
              </a:endParaRPr>
            </a:p>
          </p:txBody>
        </p:sp>
        <p:cxnSp>
          <p:nvCxnSpPr>
            <p:cNvPr id="131" name="Straight Arrow Connector 130">
              <a:extLst>
                <a:ext uri="{FF2B5EF4-FFF2-40B4-BE49-F238E27FC236}">
                  <a16:creationId xmlns:a16="http://schemas.microsoft.com/office/drawing/2014/main" id="{320F36A4-0579-4697-3459-9A0A4036C787}"/>
                </a:ext>
              </a:extLst>
            </p:cNvPr>
            <p:cNvCxnSpPr>
              <a:cxnSpLocks/>
              <a:stCxn id="132" idx="1"/>
            </p:cNvCxnSpPr>
            <p:nvPr/>
          </p:nvCxnSpPr>
          <p:spPr>
            <a:xfrm flipH="1">
              <a:off x="9858817" y="4873149"/>
              <a:ext cx="179780" cy="262"/>
            </a:xfrm>
            <a:prstGeom prst="straightConnector1">
              <a:avLst/>
            </a:prstGeom>
            <a:ln>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32" name="TextBox 131">
              <a:extLst>
                <a:ext uri="{FF2B5EF4-FFF2-40B4-BE49-F238E27FC236}">
                  <a16:creationId xmlns:a16="http://schemas.microsoft.com/office/drawing/2014/main" id="{FCB4B0B8-E23A-313A-ACAF-C0726C9D2523}"/>
                </a:ext>
              </a:extLst>
            </p:cNvPr>
            <p:cNvSpPr txBox="1"/>
            <p:nvPr/>
          </p:nvSpPr>
          <p:spPr>
            <a:xfrm>
              <a:off x="10038597" y="4815262"/>
              <a:ext cx="220631" cy="115774"/>
            </a:xfrm>
            <a:prstGeom prst="rect">
              <a:avLst/>
            </a:prstGeom>
            <a:solidFill>
              <a:schemeClr val="bg1">
                <a:lumMod val="50000"/>
              </a:schemeClr>
            </a:solidFill>
          </p:spPr>
          <p:txBody>
            <a:bodyPr wrap="none" lIns="0" tIns="0" rIns="0" bIns="0" rtlCol="0" anchor="ctr">
              <a:noAutofit/>
            </a:bodyPr>
            <a:lstStyle/>
            <a:p>
              <a:pPr algn="ctr"/>
              <a:r>
                <a:rPr lang="de-DE" sz="700" dirty="0">
                  <a:solidFill>
                    <a:schemeClr val="bg1"/>
                  </a:solidFill>
                  <a:latin typeface="Gilroy Bold" panose="00000800000000000000" pitchFamily="50" charset="0"/>
                </a:rPr>
                <a:t>Nein</a:t>
              </a:r>
            </a:p>
          </p:txBody>
        </p:sp>
        <p:cxnSp>
          <p:nvCxnSpPr>
            <p:cNvPr id="133" name="Straight Arrow Connector 132">
              <a:extLst>
                <a:ext uri="{FF2B5EF4-FFF2-40B4-BE49-F238E27FC236}">
                  <a16:creationId xmlns:a16="http://schemas.microsoft.com/office/drawing/2014/main" id="{4D743D11-94D7-2862-CE96-B19ED22B65B5}"/>
                </a:ext>
              </a:extLst>
            </p:cNvPr>
            <p:cNvCxnSpPr>
              <a:cxnSpLocks/>
              <a:stCxn id="134" idx="2"/>
            </p:cNvCxnSpPr>
            <p:nvPr/>
          </p:nvCxnSpPr>
          <p:spPr>
            <a:xfrm>
              <a:off x="10871753" y="5041444"/>
              <a:ext cx="0" cy="109827"/>
            </a:xfrm>
            <a:prstGeom prst="straightConnector1">
              <a:avLst/>
            </a:prstGeom>
            <a:ln>
              <a:solidFill>
                <a:schemeClr val="bg1">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34" name="TextBox 133">
              <a:extLst>
                <a:ext uri="{FF2B5EF4-FFF2-40B4-BE49-F238E27FC236}">
                  <a16:creationId xmlns:a16="http://schemas.microsoft.com/office/drawing/2014/main" id="{9766B132-A6D5-9A1F-27DD-BFF000F54EE9}"/>
                </a:ext>
              </a:extLst>
            </p:cNvPr>
            <p:cNvSpPr txBox="1"/>
            <p:nvPr/>
          </p:nvSpPr>
          <p:spPr>
            <a:xfrm>
              <a:off x="10738885" y="4947753"/>
              <a:ext cx="265736" cy="93691"/>
            </a:xfrm>
            <a:prstGeom prst="rect">
              <a:avLst/>
            </a:prstGeom>
            <a:solidFill>
              <a:schemeClr val="bg1">
                <a:lumMod val="75000"/>
              </a:schemeClr>
            </a:solidFill>
          </p:spPr>
          <p:txBody>
            <a:bodyPr wrap="none" lIns="0" tIns="0" rIns="0" bIns="0" rtlCol="0" anchor="ctr">
              <a:noAutofit/>
            </a:bodyPr>
            <a:lstStyle>
              <a:defPPr>
                <a:defRPr lang="en-US"/>
              </a:defPPr>
              <a:lvl1pPr algn="ctr">
                <a:defRPr sz="800">
                  <a:solidFill>
                    <a:schemeClr val="bg1"/>
                  </a:solidFill>
                  <a:latin typeface="Gilroy Bold" panose="00000800000000000000" pitchFamily="50" charset="0"/>
                </a:defRPr>
              </a:lvl1pPr>
            </a:lstStyle>
            <a:p>
              <a:r>
                <a:rPr lang="de-DE" sz="700" dirty="0"/>
                <a:t>Ja</a:t>
              </a:r>
            </a:p>
          </p:txBody>
        </p:sp>
        <p:sp>
          <p:nvSpPr>
            <p:cNvPr id="135" name="Rectangle 134">
              <a:extLst>
                <a:ext uri="{FF2B5EF4-FFF2-40B4-BE49-F238E27FC236}">
                  <a16:creationId xmlns:a16="http://schemas.microsoft.com/office/drawing/2014/main" id="{3C552B0D-8133-5C42-F5D2-93B5534608E6}"/>
                </a:ext>
              </a:extLst>
            </p:cNvPr>
            <p:cNvSpPr/>
            <p:nvPr/>
          </p:nvSpPr>
          <p:spPr>
            <a:xfrm>
              <a:off x="10167219" y="5151396"/>
              <a:ext cx="1409067" cy="240495"/>
            </a:xfrm>
            <a:prstGeom prst="rect">
              <a:avLst/>
            </a:prstGeom>
            <a:solidFill>
              <a:schemeClr val="bg1">
                <a:lumMod val="95000"/>
              </a:schemeClr>
            </a:solidFill>
            <a:ln>
              <a:solidFill>
                <a:srgbClr val="48BBD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900" dirty="0">
                  <a:solidFill>
                    <a:srgbClr val="013453"/>
                  </a:solidFill>
                  <a:latin typeface="Gilroy" panose="00000500000000000000" pitchFamily="50" charset="0"/>
                  <a:ea typeface="Open Sans" panose="020B0606030504020204" pitchFamily="34" charset="0"/>
                  <a:cs typeface="Open Sans" panose="020B0606030504020204" pitchFamily="34" charset="0"/>
                </a:rPr>
                <a:t>Pflichten M1</a:t>
              </a:r>
              <a:endParaRPr lang="de-DE" sz="1100" dirty="0">
                <a:solidFill>
                  <a:srgbClr val="013453"/>
                </a:solidFill>
                <a:latin typeface="Gilroy Bold" panose="00000800000000000000" pitchFamily="50" charset="0"/>
                <a:ea typeface="Open Sans" panose="020B0606030504020204" pitchFamily="34" charset="0"/>
                <a:cs typeface="Open Sans" panose="020B0606030504020204" pitchFamily="34" charset="0"/>
              </a:endParaRPr>
            </a:p>
          </p:txBody>
        </p:sp>
        <p:sp>
          <p:nvSpPr>
            <p:cNvPr id="136" name="Rectangle 135">
              <a:extLst>
                <a:ext uri="{FF2B5EF4-FFF2-40B4-BE49-F238E27FC236}">
                  <a16:creationId xmlns:a16="http://schemas.microsoft.com/office/drawing/2014/main" id="{BB4BD6AB-302E-8B32-17F9-704614087FEB}"/>
                </a:ext>
              </a:extLst>
            </p:cNvPr>
            <p:cNvSpPr/>
            <p:nvPr/>
          </p:nvSpPr>
          <p:spPr>
            <a:xfrm>
              <a:off x="10169671" y="5526089"/>
              <a:ext cx="1409067" cy="240495"/>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900" dirty="0">
                  <a:solidFill>
                    <a:srgbClr val="013453"/>
                  </a:solidFill>
                  <a:latin typeface="Gilroy" panose="00000500000000000000" pitchFamily="50" charset="0"/>
                  <a:ea typeface="Open Sans" panose="020B0606030504020204" pitchFamily="34" charset="0"/>
                  <a:cs typeface="Open Sans" panose="020B0606030504020204" pitchFamily="34" charset="0"/>
                </a:rPr>
                <a:t>Systemisches Risiko?</a:t>
              </a:r>
              <a:endParaRPr lang="de-DE" sz="1100" dirty="0">
                <a:solidFill>
                  <a:srgbClr val="013453"/>
                </a:solidFill>
                <a:latin typeface="Gilroy Bold" panose="00000800000000000000" pitchFamily="50" charset="0"/>
                <a:ea typeface="Open Sans" panose="020B0606030504020204" pitchFamily="34" charset="0"/>
                <a:cs typeface="Open Sans" panose="020B0606030504020204" pitchFamily="34" charset="0"/>
              </a:endParaRPr>
            </a:p>
          </p:txBody>
        </p:sp>
        <p:cxnSp>
          <p:nvCxnSpPr>
            <p:cNvPr id="137" name="Straight Arrow Connector 136">
              <a:extLst>
                <a:ext uri="{FF2B5EF4-FFF2-40B4-BE49-F238E27FC236}">
                  <a16:creationId xmlns:a16="http://schemas.microsoft.com/office/drawing/2014/main" id="{56DA6D94-5417-025B-761A-5C3D4AE4FA79}"/>
                </a:ext>
              </a:extLst>
            </p:cNvPr>
            <p:cNvCxnSpPr>
              <a:cxnSpLocks/>
              <a:stCxn id="138" idx="1"/>
            </p:cNvCxnSpPr>
            <p:nvPr/>
          </p:nvCxnSpPr>
          <p:spPr>
            <a:xfrm flipH="1">
              <a:off x="9858817" y="5648812"/>
              <a:ext cx="179780" cy="262"/>
            </a:xfrm>
            <a:prstGeom prst="straightConnector1">
              <a:avLst/>
            </a:prstGeom>
            <a:ln>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38" name="TextBox 137">
              <a:extLst>
                <a:ext uri="{FF2B5EF4-FFF2-40B4-BE49-F238E27FC236}">
                  <a16:creationId xmlns:a16="http://schemas.microsoft.com/office/drawing/2014/main" id="{C4184D6A-0A64-9588-8B82-FCEE1C526490}"/>
                </a:ext>
              </a:extLst>
            </p:cNvPr>
            <p:cNvSpPr txBox="1"/>
            <p:nvPr/>
          </p:nvSpPr>
          <p:spPr>
            <a:xfrm>
              <a:off x="10038597" y="5590925"/>
              <a:ext cx="220631" cy="115774"/>
            </a:xfrm>
            <a:prstGeom prst="rect">
              <a:avLst/>
            </a:prstGeom>
            <a:solidFill>
              <a:schemeClr val="bg1">
                <a:lumMod val="50000"/>
              </a:schemeClr>
            </a:solidFill>
          </p:spPr>
          <p:txBody>
            <a:bodyPr wrap="none" lIns="0" tIns="0" rIns="0" bIns="0" rtlCol="0" anchor="ctr">
              <a:noAutofit/>
            </a:bodyPr>
            <a:lstStyle/>
            <a:p>
              <a:pPr algn="ctr"/>
              <a:r>
                <a:rPr lang="de-DE" sz="700" dirty="0">
                  <a:solidFill>
                    <a:schemeClr val="bg1"/>
                  </a:solidFill>
                  <a:latin typeface="Gilroy Bold" panose="00000800000000000000" pitchFamily="50" charset="0"/>
                </a:rPr>
                <a:t>Nein</a:t>
              </a:r>
            </a:p>
          </p:txBody>
        </p:sp>
        <p:sp>
          <p:nvSpPr>
            <p:cNvPr id="139" name="Rectangle 138">
              <a:extLst>
                <a:ext uri="{FF2B5EF4-FFF2-40B4-BE49-F238E27FC236}">
                  <a16:creationId xmlns:a16="http://schemas.microsoft.com/office/drawing/2014/main" id="{81DA859D-E6BB-41D3-71CA-454E98B42574}"/>
                </a:ext>
              </a:extLst>
            </p:cNvPr>
            <p:cNvSpPr/>
            <p:nvPr/>
          </p:nvSpPr>
          <p:spPr>
            <a:xfrm>
              <a:off x="10167219" y="5898922"/>
              <a:ext cx="1409067" cy="240495"/>
            </a:xfrm>
            <a:prstGeom prst="rect">
              <a:avLst/>
            </a:prstGeom>
            <a:solidFill>
              <a:schemeClr val="bg1">
                <a:lumMod val="95000"/>
              </a:schemeClr>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900" dirty="0">
                  <a:solidFill>
                    <a:srgbClr val="013453"/>
                  </a:solidFill>
                  <a:latin typeface="Gilroy" panose="00000500000000000000" pitchFamily="50" charset="0"/>
                  <a:ea typeface="Open Sans" panose="020B0606030504020204" pitchFamily="34" charset="0"/>
                  <a:cs typeface="Open Sans" panose="020B0606030504020204" pitchFamily="34" charset="0"/>
                </a:rPr>
                <a:t>Pflichten M2</a:t>
              </a:r>
            </a:p>
          </p:txBody>
        </p:sp>
        <p:cxnSp>
          <p:nvCxnSpPr>
            <p:cNvPr id="140" name="Straight Arrow Connector 139">
              <a:extLst>
                <a:ext uri="{FF2B5EF4-FFF2-40B4-BE49-F238E27FC236}">
                  <a16:creationId xmlns:a16="http://schemas.microsoft.com/office/drawing/2014/main" id="{3DA86297-9B9C-A14E-FF4C-BDEDBA3C17FF}"/>
                </a:ext>
              </a:extLst>
            </p:cNvPr>
            <p:cNvCxnSpPr>
              <a:cxnSpLocks/>
              <a:stCxn id="135" idx="2"/>
              <a:endCxn id="136" idx="0"/>
            </p:cNvCxnSpPr>
            <p:nvPr/>
          </p:nvCxnSpPr>
          <p:spPr>
            <a:xfrm>
              <a:off x="10871753" y="5391891"/>
              <a:ext cx="2452" cy="134198"/>
            </a:xfrm>
            <a:prstGeom prst="straightConnector1">
              <a:avLst/>
            </a:prstGeom>
            <a:ln>
              <a:solidFill>
                <a:schemeClr val="bg1">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41" name="Straight Arrow Connector 140">
              <a:extLst>
                <a:ext uri="{FF2B5EF4-FFF2-40B4-BE49-F238E27FC236}">
                  <a16:creationId xmlns:a16="http://schemas.microsoft.com/office/drawing/2014/main" id="{3F3CA5E5-9369-5FF8-7BB1-9B6FF01AF230}"/>
                </a:ext>
              </a:extLst>
            </p:cNvPr>
            <p:cNvCxnSpPr>
              <a:cxnSpLocks/>
              <a:stCxn id="142" idx="2"/>
            </p:cNvCxnSpPr>
            <p:nvPr/>
          </p:nvCxnSpPr>
          <p:spPr>
            <a:xfrm>
              <a:off x="10874205" y="5813430"/>
              <a:ext cx="0" cy="109827"/>
            </a:xfrm>
            <a:prstGeom prst="straightConnector1">
              <a:avLst/>
            </a:prstGeom>
            <a:ln>
              <a:solidFill>
                <a:schemeClr val="bg1">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42" name="TextBox 141">
              <a:extLst>
                <a:ext uri="{FF2B5EF4-FFF2-40B4-BE49-F238E27FC236}">
                  <a16:creationId xmlns:a16="http://schemas.microsoft.com/office/drawing/2014/main" id="{1B599F3C-9C00-D3FF-7893-0CBDA73BB9F0}"/>
                </a:ext>
              </a:extLst>
            </p:cNvPr>
            <p:cNvSpPr txBox="1"/>
            <p:nvPr/>
          </p:nvSpPr>
          <p:spPr>
            <a:xfrm>
              <a:off x="10741337" y="5719739"/>
              <a:ext cx="265736" cy="93691"/>
            </a:xfrm>
            <a:prstGeom prst="rect">
              <a:avLst/>
            </a:prstGeom>
            <a:solidFill>
              <a:schemeClr val="bg1">
                <a:lumMod val="75000"/>
              </a:schemeClr>
            </a:solidFill>
          </p:spPr>
          <p:txBody>
            <a:bodyPr wrap="none" lIns="0" tIns="0" rIns="0" bIns="0" rtlCol="0" anchor="ctr">
              <a:noAutofit/>
            </a:bodyPr>
            <a:lstStyle>
              <a:defPPr>
                <a:defRPr lang="en-US"/>
              </a:defPPr>
              <a:lvl1pPr algn="ctr">
                <a:defRPr sz="800">
                  <a:solidFill>
                    <a:schemeClr val="bg1"/>
                  </a:solidFill>
                  <a:latin typeface="Gilroy Bold" panose="00000800000000000000" pitchFamily="50" charset="0"/>
                </a:defRPr>
              </a:lvl1pPr>
            </a:lstStyle>
            <a:p>
              <a:r>
                <a:rPr lang="de-DE" sz="700" dirty="0"/>
                <a:t>Ja</a:t>
              </a:r>
            </a:p>
          </p:txBody>
        </p:sp>
        <p:sp>
          <p:nvSpPr>
            <p:cNvPr id="143" name="Rectangle 142">
              <a:extLst>
                <a:ext uri="{FF2B5EF4-FFF2-40B4-BE49-F238E27FC236}">
                  <a16:creationId xmlns:a16="http://schemas.microsoft.com/office/drawing/2014/main" id="{6890D728-1440-6D58-C6C1-AAFD96513A2E}"/>
                </a:ext>
              </a:extLst>
            </p:cNvPr>
            <p:cNvSpPr/>
            <p:nvPr/>
          </p:nvSpPr>
          <p:spPr>
            <a:xfrm>
              <a:off x="9570647" y="2318963"/>
              <a:ext cx="2461330" cy="4432357"/>
            </a:xfrm>
            <a:prstGeom prst="rect">
              <a:avLst/>
            </a:prstGeom>
            <a:solidFill>
              <a:schemeClr val="bg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400" dirty="0">
                <a:solidFill>
                  <a:srgbClr val="013453"/>
                </a:solidFill>
                <a:latin typeface="Gilroy" panose="00000500000000000000" pitchFamily="50" charset="0"/>
                <a:ea typeface="Open Sans" panose="020B0606030504020204" pitchFamily="34" charset="0"/>
                <a:cs typeface="Open Sans" panose="020B0606030504020204" pitchFamily="34" charset="0"/>
              </a:endParaRPr>
            </a:p>
          </p:txBody>
        </p:sp>
        <p:sp>
          <p:nvSpPr>
            <p:cNvPr id="144" name="Arrow: Pentagon 143">
              <a:extLst>
                <a:ext uri="{FF2B5EF4-FFF2-40B4-BE49-F238E27FC236}">
                  <a16:creationId xmlns:a16="http://schemas.microsoft.com/office/drawing/2014/main" id="{3D1CF258-BD2E-872D-D0B4-22E68B3E0698}"/>
                </a:ext>
              </a:extLst>
            </p:cNvPr>
            <p:cNvSpPr/>
            <p:nvPr/>
          </p:nvSpPr>
          <p:spPr>
            <a:xfrm>
              <a:off x="9694542" y="1912196"/>
              <a:ext cx="2178715" cy="364279"/>
            </a:xfrm>
            <a:custGeom>
              <a:avLst/>
              <a:gdLst>
                <a:gd name="connsiteX0" fmla="*/ 0 w 2178715"/>
                <a:gd name="connsiteY0" fmla="*/ 0 h 364279"/>
                <a:gd name="connsiteX1" fmla="*/ 522892 w 2178715"/>
                <a:gd name="connsiteY1" fmla="*/ 0 h 364279"/>
                <a:gd name="connsiteX2" fmla="*/ 1067570 w 2178715"/>
                <a:gd name="connsiteY2" fmla="*/ 0 h 364279"/>
                <a:gd name="connsiteX3" fmla="*/ 1590462 w 2178715"/>
                <a:gd name="connsiteY3" fmla="*/ 0 h 364279"/>
                <a:gd name="connsiteX4" fmla="*/ 2178715 w 2178715"/>
                <a:gd name="connsiteY4" fmla="*/ 0 h 364279"/>
                <a:gd name="connsiteX5" fmla="*/ 2178715 w 2178715"/>
                <a:gd name="connsiteY5" fmla="*/ 182140 h 364279"/>
                <a:gd name="connsiteX6" fmla="*/ 2178715 w 2178715"/>
                <a:gd name="connsiteY6" fmla="*/ 364279 h 364279"/>
                <a:gd name="connsiteX7" fmla="*/ 1699398 w 2178715"/>
                <a:gd name="connsiteY7" fmla="*/ 364279 h 364279"/>
                <a:gd name="connsiteX8" fmla="*/ 1220080 w 2178715"/>
                <a:gd name="connsiteY8" fmla="*/ 364279 h 364279"/>
                <a:gd name="connsiteX9" fmla="*/ 675402 w 2178715"/>
                <a:gd name="connsiteY9" fmla="*/ 364279 h 364279"/>
                <a:gd name="connsiteX10" fmla="*/ 0 w 2178715"/>
                <a:gd name="connsiteY10" fmla="*/ 364279 h 364279"/>
                <a:gd name="connsiteX11" fmla="*/ 0 w 2178715"/>
                <a:gd name="connsiteY11" fmla="*/ 0 h 3642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178715" h="364279" extrusionOk="0">
                  <a:moveTo>
                    <a:pt x="0" y="0"/>
                  </a:moveTo>
                  <a:cubicBezTo>
                    <a:pt x="209013" y="-25037"/>
                    <a:pt x="359553" y="-3459"/>
                    <a:pt x="522892" y="0"/>
                  </a:cubicBezTo>
                  <a:cubicBezTo>
                    <a:pt x="686231" y="3459"/>
                    <a:pt x="814011" y="13764"/>
                    <a:pt x="1067570" y="0"/>
                  </a:cubicBezTo>
                  <a:cubicBezTo>
                    <a:pt x="1321129" y="-13764"/>
                    <a:pt x="1457015" y="14568"/>
                    <a:pt x="1590462" y="0"/>
                  </a:cubicBezTo>
                  <a:cubicBezTo>
                    <a:pt x="1723909" y="-14568"/>
                    <a:pt x="1941131" y="9794"/>
                    <a:pt x="2178715" y="0"/>
                  </a:cubicBezTo>
                  <a:cubicBezTo>
                    <a:pt x="2183754" y="84449"/>
                    <a:pt x="2179583" y="104994"/>
                    <a:pt x="2178715" y="182140"/>
                  </a:cubicBezTo>
                  <a:cubicBezTo>
                    <a:pt x="2172535" y="242108"/>
                    <a:pt x="2178015" y="301996"/>
                    <a:pt x="2178715" y="364279"/>
                  </a:cubicBezTo>
                  <a:cubicBezTo>
                    <a:pt x="2048524" y="379273"/>
                    <a:pt x="1892315" y="383749"/>
                    <a:pt x="1699398" y="364279"/>
                  </a:cubicBezTo>
                  <a:cubicBezTo>
                    <a:pt x="1506481" y="344809"/>
                    <a:pt x="1384728" y="366134"/>
                    <a:pt x="1220080" y="364279"/>
                  </a:cubicBezTo>
                  <a:cubicBezTo>
                    <a:pt x="1055432" y="362424"/>
                    <a:pt x="895030" y="351152"/>
                    <a:pt x="675402" y="364279"/>
                  </a:cubicBezTo>
                  <a:cubicBezTo>
                    <a:pt x="455774" y="377406"/>
                    <a:pt x="232959" y="391302"/>
                    <a:pt x="0" y="364279"/>
                  </a:cubicBezTo>
                  <a:cubicBezTo>
                    <a:pt x="2827" y="191784"/>
                    <a:pt x="8948" y="78933"/>
                    <a:pt x="0" y="0"/>
                  </a:cubicBezTo>
                  <a:close/>
                </a:path>
              </a:pathLst>
            </a:custGeom>
            <a:noFill/>
            <a:ln w="38100">
              <a:gradFill>
                <a:gsLst>
                  <a:gs pos="0">
                    <a:srgbClr val="48BBD0"/>
                  </a:gs>
                  <a:gs pos="100000">
                    <a:srgbClr val="36C781"/>
                  </a:gs>
                </a:gsLst>
                <a:lin ang="3600000" scaled="0"/>
              </a:gradFill>
              <a:extLst>
                <a:ext uri="{C807C97D-BFC1-408E-A445-0C87EB9F89A2}">
                  <ask:lineSketchStyleProps xmlns:ask="http://schemas.microsoft.com/office/drawing/2018/sketchyshapes" sd="373046480">
                    <a:prstGeom prst="homePlate">
                      <a:avLst>
                        <a:gd name="adj" fmla="val 0"/>
                      </a:avLst>
                    </a:prstGeom>
                    <ask:type>
                      <ask:lineSketchFreehand/>
                    </ask:type>
                  </ask:lineSketchStyleProps>
                </a:ext>
              </a:extLs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b="1" dirty="0">
                <a:solidFill>
                  <a:schemeClr val="bg1"/>
                </a:solidFill>
                <a:latin typeface="Gilroy Bold" panose="00000800000000000000" pitchFamily="50" charset="0"/>
                <a:cs typeface="Poppins" panose="00000500000000000000" pitchFamily="2" charset="0"/>
              </a:endParaRPr>
            </a:p>
          </p:txBody>
        </p:sp>
        <p:sp>
          <p:nvSpPr>
            <p:cNvPr id="161" name="Rectangle 160">
              <a:extLst>
                <a:ext uri="{FF2B5EF4-FFF2-40B4-BE49-F238E27FC236}">
                  <a16:creationId xmlns:a16="http://schemas.microsoft.com/office/drawing/2014/main" id="{320AA35A-41ED-5D86-545F-71C820D0CC3D}"/>
                </a:ext>
              </a:extLst>
            </p:cNvPr>
            <p:cNvSpPr/>
            <p:nvPr/>
          </p:nvSpPr>
          <p:spPr>
            <a:xfrm>
              <a:off x="9570647" y="1493966"/>
              <a:ext cx="2461330" cy="334834"/>
            </a:xfrm>
            <a:prstGeom prst="rect">
              <a:avLst/>
            </a:prstGeom>
            <a:solidFill>
              <a:schemeClr val="bg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400" dirty="0">
                <a:solidFill>
                  <a:srgbClr val="013453"/>
                </a:solidFill>
                <a:latin typeface="Gilroy" panose="00000500000000000000" pitchFamily="50" charset="0"/>
                <a:ea typeface="Open Sans" panose="020B0606030504020204" pitchFamily="34" charset="0"/>
                <a:cs typeface="Open Sans" panose="020B0606030504020204" pitchFamily="34" charset="0"/>
              </a:endParaRPr>
            </a:p>
          </p:txBody>
        </p:sp>
      </p:grpSp>
    </p:spTree>
    <p:extLst>
      <p:ext uri="{BB962C8B-B14F-4D97-AF65-F5344CB8AC3E}">
        <p14:creationId xmlns:p14="http://schemas.microsoft.com/office/powerpoint/2010/main" val="240323471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5485F6A-8ECA-6301-C5AF-31C430850DA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19BCA69-D0D2-89D4-5EE7-8056F7A19FE9}"/>
              </a:ext>
            </a:extLst>
          </p:cNvPr>
          <p:cNvSpPr>
            <a:spLocks noGrp="1"/>
          </p:cNvSpPr>
          <p:nvPr>
            <p:ph type="title"/>
          </p:nvPr>
        </p:nvSpPr>
        <p:spPr>
          <a:xfrm>
            <a:off x="299068" y="413614"/>
            <a:ext cx="10688452" cy="787400"/>
          </a:xfrm>
        </p:spPr>
        <p:txBody>
          <a:bodyPr>
            <a:normAutofit/>
          </a:bodyPr>
          <a:lstStyle/>
          <a:p>
            <a:r>
              <a:rPr lang="de-DE" sz="2800" dirty="0">
                <a:solidFill>
                  <a:srgbClr val="013453"/>
                </a:solidFill>
                <a:cs typeface="Arial" panose="020B0604020202020204" pitchFamily="34" charset="0"/>
              </a:rPr>
              <a:t>Ist es ein Hochrisiko-KI-System? </a:t>
            </a:r>
            <a:r>
              <a:rPr lang="de-DE" sz="2000" dirty="0">
                <a:solidFill>
                  <a:srgbClr val="013453"/>
                </a:solidFill>
                <a:latin typeface="Gilroy" panose="00000500000000000000" pitchFamily="50" charset="0"/>
                <a:cs typeface="Arial" panose="020B0604020202020204" pitchFamily="34" charset="0"/>
              </a:rPr>
              <a:t>(Art. 6)</a:t>
            </a:r>
            <a:endParaRPr lang="de-DE" sz="2800" dirty="0">
              <a:solidFill>
                <a:srgbClr val="013453"/>
              </a:solidFill>
              <a:latin typeface="Gilroy" panose="00000500000000000000" pitchFamily="50" charset="0"/>
              <a:cs typeface="Arial" panose="020B0604020202020204" pitchFamily="34" charset="0"/>
            </a:endParaRPr>
          </a:p>
        </p:txBody>
      </p:sp>
      <p:grpSp>
        <p:nvGrpSpPr>
          <p:cNvPr id="4" name="Gruppieren 10">
            <a:extLst>
              <a:ext uri="{FF2B5EF4-FFF2-40B4-BE49-F238E27FC236}">
                <a16:creationId xmlns:a16="http://schemas.microsoft.com/office/drawing/2014/main" id="{A84CE6CF-62C8-7C12-D838-A2E3ED5FA5E6}"/>
              </a:ext>
            </a:extLst>
          </p:cNvPr>
          <p:cNvGrpSpPr/>
          <p:nvPr/>
        </p:nvGrpSpPr>
        <p:grpSpPr>
          <a:xfrm>
            <a:off x="615714" y="1900267"/>
            <a:ext cx="8461807" cy="951783"/>
            <a:chOff x="1203659" y="2074365"/>
            <a:chExt cx="6702473" cy="951783"/>
          </a:xfrm>
        </p:grpSpPr>
        <p:sp>
          <p:nvSpPr>
            <p:cNvPr id="14" name="Rectangle 33">
              <a:extLst>
                <a:ext uri="{FF2B5EF4-FFF2-40B4-BE49-F238E27FC236}">
                  <a16:creationId xmlns:a16="http://schemas.microsoft.com/office/drawing/2014/main" id="{7F94547C-3E0F-1342-D4FA-A561F3DB5349}"/>
                </a:ext>
              </a:extLst>
            </p:cNvPr>
            <p:cNvSpPr/>
            <p:nvPr/>
          </p:nvSpPr>
          <p:spPr>
            <a:xfrm>
              <a:off x="2908927" y="2074365"/>
              <a:ext cx="4997205" cy="95178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80975" indent="-180975">
                <a:spcBef>
                  <a:spcPts val="300"/>
                </a:spcBef>
                <a:buFont typeface="Arial" panose="020B0604020202020204" pitchFamily="34" charset="0"/>
                <a:buChar char="•"/>
              </a:pPr>
              <a:r>
                <a:rPr lang="de-DE" sz="1200" dirty="0">
                  <a:solidFill>
                    <a:srgbClr val="013453"/>
                  </a:solidFill>
                  <a:latin typeface="Gilroy" panose="00000500000000000000" pitchFamily="50" charset="0"/>
                  <a:ea typeface="Open Sans" panose="020B0606030504020204" pitchFamily="34" charset="0"/>
                  <a:cs typeface="Open Sans" panose="020B0606030504020204" pitchFamily="34" charset="0"/>
                </a:rPr>
                <a:t>KI-System wird als Sicherheitsbauteil eines Produkts verwandt oder ist selbst ein Produkt, </a:t>
              </a:r>
            </a:p>
            <a:p>
              <a:pPr marL="180975" indent="-180975">
                <a:spcBef>
                  <a:spcPts val="300"/>
                </a:spcBef>
                <a:buFont typeface="Arial" panose="020B0604020202020204" pitchFamily="34" charset="0"/>
                <a:buChar char="•"/>
              </a:pPr>
              <a:r>
                <a:rPr lang="de-DE" sz="1200" dirty="0">
                  <a:solidFill>
                    <a:srgbClr val="013453"/>
                  </a:solidFill>
                  <a:latin typeface="Gilroy" panose="00000500000000000000" pitchFamily="50" charset="0"/>
                  <a:ea typeface="Open Sans" panose="020B0606030504020204" pitchFamily="34" charset="0"/>
                  <a:cs typeface="Open Sans" panose="020B0606030504020204" pitchFamily="34" charset="0"/>
                </a:rPr>
                <a:t>Und das Produkt fällt unter eines der in Anhang I aufgeführten Harmonisierungsvorschriften.</a:t>
              </a:r>
            </a:p>
          </p:txBody>
        </p:sp>
        <p:sp>
          <p:nvSpPr>
            <p:cNvPr id="36" name="Rechteck 54">
              <a:extLst>
                <a:ext uri="{FF2B5EF4-FFF2-40B4-BE49-F238E27FC236}">
                  <a16:creationId xmlns:a16="http://schemas.microsoft.com/office/drawing/2014/main" id="{4B4BE13E-4817-150A-C131-9D2F75524E6E}"/>
                </a:ext>
              </a:extLst>
            </p:cNvPr>
            <p:cNvSpPr/>
            <p:nvPr/>
          </p:nvSpPr>
          <p:spPr>
            <a:xfrm>
              <a:off x="1203659" y="2078339"/>
              <a:ext cx="1705269" cy="947809"/>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rtlCol="0" anchor="ctr"/>
            <a:lstStyle/>
            <a:p>
              <a:r>
                <a:rPr lang="de-DE" sz="1400" dirty="0">
                  <a:solidFill>
                    <a:srgbClr val="013453"/>
                  </a:solidFill>
                  <a:latin typeface="Gilroy" panose="00000500000000000000" pitchFamily="50" charset="0"/>
                  <a:ea typeface="Open Sans" panose="020B0606030504020204" pitchFamily="34" charset="0"/>
                  <a:cs typeface="Open Sans" panose="020B0606030504020204" pitchFamily="34" charset="0"/>
                </a:rPr>
                <a:t>…. </a:t>
              </a:r>
              <a:r>
                <a:rPr lang="de-DE" sz="1400" dirty="0">
                  <a:solidFill>
                    <a:srgbClr val="013453"/>
                  </a:solidFill>
                  <a:latin typeface="Gilroy Bold" panose="00000800000000000000" pitchFamily="50" charset="0"/>
                  <a:ea typeface="Open Sans" panose="020B0606030504020204" pitchFamily="34" charset="0"/>
                  <a:cs typeface="Open Sans" panose="020B0606030504020204" pitchFamily="34" charset="0"/>
                </a:rPr>
                <a:t>Art. 6 Abs. 1 i.V.m. Anhang I </a:t>
              </a:r>
              <a:r>
                <a:rPr lang="de-DE" sz="1400" dirty="0">
                  <a:solidFill>
                    <a:srgbClr val="013453"/>
                  </a:solidFill>
                  <a:latin typeface="Gilroy" panose="00000500000000000000" pitchFamily="50" charset="0"/>
                  <a:ea typeface="Open Sans" panose="020B0606030504020204" pitchFamily="34" charset="0"/>
                  <a:cs typeface="Open Sans" panose="020B0606030504020204" pitchFamily="34" charset="0"/>
                </a:rPr>
                <a:t>erfüllt ist:</a:t>
              </a:r>
            </a:p>
          </p:txBody>
        </p:sp>
      </p:grpSp>
      <p:sp>
        <p:nvSpPr>
          <p:cNvPr id="82" name="Rectangle 81">
            <a:extLst>
              <a:ext uri="{FF2B5EF4-FFF2-40B4-BE49-F238E27FC236}">
                <a16:creationId xmlns:a16="http://schemas.microsoft.com/office/drawing/2014/main" id="{297B6113-CA4C-1677-C430-BA239B362B7B}"/>
              </a:ext>
            </a:extLst>
          </p:cNvPr>
          <p:cNvSpPr/>
          <p:nvPr/>
        </p:nvSpPr>
        <p:spPr>
          <a:xfrm>
            <a:off x="400120" y="1508225"/>
            <a:ext cx="6965417" cy="33859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sz="1600" dirty="0">
                <a:solidFill>
                  <a:srgbClr val="013453"/>
                </a:solidFill>
                <a:latin typeface="Gilroy" panose="00000500000000000000" pitchFamily="50" charset="0"/>
                <a:ea typeface="Open Sans" panose="020B0606030504020204" pitchFamily="34" charset="0"/>
                <a:cs typeface="Open Sans" panose="020B0606030504020204" pitchFamily="34" charset="0"/>
              </a:rPr>
              <a:t>Es handelt sich um ein Hochrisiko-KI-System, wenn ein Fall des …</a:t>
            </a:r>
            <a:endParaRPr lang="de-DE" sz="2400" dirty="0">
              <a:solidFill>
                <a:srgbClr val="013453"/>
              </a:solidFill>
              <a:latin typeface="Gilroy Bold" panose="00000800000000000000" pitchFamily="50" charset="0"/>
              <a:ea typeface="Open Sans" panose="020B0606030504020204" pitchFamily="34" charset="0"/>
              <a:cs typeface="Open Sans" panose="020B0606030504020204" pitchFamily="34" charset="0"/>
            </a:endParaRPr>
          </a:p>
        </p:txBody>
      </p:sp>
      <p:grpSp>
        <p:nvGrpSpPr>
          <p:cNvPr id="83" name="Gruppieren 10">
            <a:extLst>
              <a:ext uri="{FF2B5EF4-FFF2-40B4-BE49-F238E27FC236}">
                <a16:creationId xmlns:a16="http://schemas.microsoft.com/office/drawing/2014/main" id="{8A9C44DD-E514-455F-BE9A-F3A4DFC989C8}"/>
              </a:ext>
            </a:extLst>
          </p:cNvPr>
          <p:cNvGrpSpPr/>
          <p:nvPr/>
        </p:nvGrpSpPr>
        <p:grpSpPr>
          <a:xfrm>
            <a:off x="615714" y="2955949"/>
            <a:ext cx="8461807" cy="2518651"/>
            <a:chOff x="1203659" y="2074365"/>
            <a:chExt cx="6702473" cy="3351564"/>
          </a:xfrm>
        </p:grpSpPr>
        <p:sp>
          <p:nvSpPr>
            <p:cNvPr id="84" name="Rectangle 33">
              <a:extLst>
                <a:ext uri="{FF2B5EF4-FFF2-40B4-BE49-F238E27FC236}">
                  <a16:creationId xmlns:a16="http://schemas.microsoft.com/office/drawing/2014/main" id="{89BDEBA4-9C2E-BA07-6E4C-5577902E6BF4}"/>
                </a:ext>
              </a:extLst>
            </p:cNvPr>
            <p:cNvSpPr/>
            <p:nvPr/>
          </p:nvSpPr>
          <p:spPr>
            <a:xfrm>
              <a:off x="2908927" y="2074365"/>
              <a:ext cx="4997205" cy="335156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spcBef>
                  <a:spcPts val="300"/>
                </a:spcBef>
              </a:pPr>
              <a:r>
                <a:rPr lang="de-DE" sz="1200" dirty="0">
                  <a:solidFill>
                    <a:srgbClr val="013453"/>
                  </a:solidFill>
                  <a:latin typeface="Gilroy" panose="00000500000000000000" pitchFamily="50" charset="0"/>
                  <a:ea typeface="Open Sans" panose="020B0606030504020204" pitchFamily="34" charset="0"/>
                  <a:cs typeface="Open Sans" panose="020B0606030504020204" pitchFamily="34" charset="0"/>
                </a:rPr>
                <a:t>Als Hochrisiko-KI-Systeme gelten solche, die in den im Anhang III genannten Bereichen eingesetzt werden: </a:t>
              </a:r>
            </a:p>
          </p:txBody>
        </p:sp>
        <p:sp>
          <p:nvSpPr>
            <p:cNvPr id="85" name="Rechteck 54">
              <a:extLst>
                <a:ext uri="{FF2B5EF4-FFF2-40B4-BE49-F238E27FC236}">
                  <a16:creationId xmlns:a16="http://schemas.microsoft.com/office/drawing/2014/main" id="{E41C264B-8FFB-063F-F0BE-97D748E71C40}"/>
                </a:ext>
              </a:extLst>
            </p:cNvPr>
            <p:cNvSpPr/>
            <p:nvPr/>
          </p:nvSpPr>
          <p:spPr>
            <a:xfrm>
              <a:off x="1203659" y="2078338"/>
              <a:ext cx="1705269" cy="94781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rtlCol="0" anchor="ctr"/>
            <a:lstStyle/>
            <a:p>
              <a:r>
                <a:rPr lang="de-DE" sz="1400" dirty="0">
                  <a:solidFill>
                    <a:srgbClr val="013453"/>
                  </a:solidFill>
                  <a:latin typeface="Gilroy" panose="00000500000000000000" pitchFamily="50" charset="0"/>
                  <a:ea typeface="Open Sans" panose="020B0606030504020204" pitchFamily="34" charset="0"/>
                  <a:cs typeface="Open Sans" panose="020B0606030504020204" pitchFamily="34" charset="0"/>
                </a:rPr>
                <a:t>…. </a:t>
              </a:r>
              <a:r>
                <a:rPr lang="de-DE" sz="1400" dirty="0">
                  <a:solidFill>
                    <a:srgbClr val="013453"/>
                  </a:solidFill>
                  <a:latin typeface="Gilroy Bold" panose="00000800000000000000" pitchFamily="50" charset="0"/>
                  <a:ea typeface="Open Sans" panose="020B0606030504020204" pitchFamily="34" charset="0"/>
                  <a:cs typeface="Open Sans" panose="020B0606030504020204" pitchFamily="34" charset="0"/>
                </a:rPr>
                <a:t>Art. 6 Abs. 2 </a:t>
              </a:r>
              <a:br>
                <a:rPr lang="de-DE" sz="1400" dirty="0">
                  <a:solidFill>
                    <a:srgbClr val="013453"/>
                  </a:solidFill>
                  <a:latin typeface="Gilroy Bold" panose="00000800000000000000" pitchFamily="50" charset="0"/>
                  <a:ea typeface="Open Sans" panose="020B0606030504020204" pitchFamily="34" charset="0"/>
                  <a:cs typeface="Open Sans" panose="020B0606030504020204" pitchFamily="34" charset="0"/>
                </a:rPr>
              </a:br>
              <a:r>
                <a:rPr lang="de-DE" sz="1400" dirty="0">
                  <a:solidFill>
                    <a:srgbClr val="013453"/>
                  </a:solidFill>
                  <a:latin typeface="Gilroy Bold" panose="00000800000000000000" pitchFamily="50" charset="0"/>
                  <a:ea typeface="Open Sans" panose="020B0606030504020204" pitchFamily="34" charset="0"/>
                  <a:cs typeface="Open Sans" panose="020B0606030504020204" pitchFamily="34" charset="0"/>
                </a:rPr>
                <a:t>Anhang III </a:t>
              </a:r>
              <a:r>
                <a:rPr lang="de-DE" sz="1400" dirty="0">
                  <a:solidFill>
                    <a:srgbClr val="013453"/>
                  </a:solidFill>
                  <a:latin typeface="Gilroy" panose="00000500000000000000" pitchFamily="50" charset="0"/>
                  <a:ea typeface="Open Sans" panose="020B0606030504020204" pitchFamily="34" charset="0"/>
                  <a:cs typeface="Open Sans" panose="020B0606030504020204" pitchFamily="34" charset="0"/>
                </a:rPr>
                <a:t>erfüllt ist:</a:t>
              </a:r>
            </a:p>
          </p:txBody>
        </p:sp>
      </p:grpSp>
      <p:grpSp>
        <p:nvGrpSpPr>
          <p:cNvPr id="101" name="Group 100">
            <a:extLst>
              <a:ext uri="{FF2B5EF4-FFF2-40B4-BE49-F238E27FC236}">
                <a16:creationId xmlns:a16="http://schemas.microsoft.com/office/drawing/2014/main" id="{373ADB7D-9228-A642-A539-9B4540D89559}"/>
              </a:ext>
            </a:extLst>
          </p:cNvPr>
          <p:cNvGrpSpPr/>
          <p:nvPr/>
        </p:nvGrpSpPr>
        <p:grpSpPr>
          <a:xfrm>
            <a:off x="2897222" y="3445200"/>
            <a:ext cx="6087074" cy="1937651"/>
            <a:chOff x="2762210" y="3835993"/>
            <a:chExt cx="5783532" cy="1937651"/>
          </a:xfrm>
          <a:solidFill>
            <a:schemeClr val="bg1"/>
          </a:solidFill>
        </p:grpSpPr>
        <p:sp>
          <p:nvSpPr>
            <p:cNvPr id="86" name="Rectangle 33">
              <a:extLst>
                <a:ext uri="{FF2B5EF4-FFF2-40B4-BE49-F238E27FC236}">
                  <a16:creationId xmlns:a16="http://schemas.microsoft.com/office/drawing/2014/main" id="{0219213B-F3ED-3DF5-BA9C-3B6D5B176A12}"/>
                </a:ext>
              </a:extLst>
            </p:cNvPr>
            <p:cNvSpPr/>
            <p:nvPr/>
          </p:nvSpPr>
          <p:spPr>
            <a:xfrm>
              <a:off x="2762210" y="3837590"/>
              <a:ext cx="2848009" cy="338306"/>
            </a:xfrm>
            <a:prstGeom prst="rect">
              <a:avLst/>
            </a:prstGeom>
            <a:grp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Bef>
                  <a:spcPts val="300"/>
                </a:spcBef>
              </a:pPr>
              <a:r>
                <a:rPr lang="de-DE" sz="1200" dirty="0">
                  <a:solidFill>
                    <a:srgbClr val="013453"/>
                  </a:solidFill>
                  <a:latin typeface="Gilroy" panose="00000500000000000000" pitchFamily="50" charset="0"/>
                  <a:ea typeface="Open Sans" panose="020B0606030504020204" pitchFamily="34" charset="0"/>
                  <a:cs typeface="Open Sans" panose="020B0606030504020204" pitchFamily="34" charset="0"/>
                </a:rPr>
                <a:t>Biometrie</a:t>
              </a:r>
            </a:p>
          </p:txBody>
        </p:sp>
        <p:sp>
          <p:nvSpPr>
            <p:cNvPr id="87" name="Rectangle 33">
              <a:extLst>
                <a:ext uri="{FF2B5EF4-FFF2-40B4-BE49-F238E27FC236}">
                  <a16:creationId xmlns:a16="http://schemas.microsoft.com/office/drawing/2014/main" id="{548C05D4-3D2E-C7AC-5E4C-A78591120149}"/>
                </a:ext>
              </a:extLst>
            </p:cNvPr>
            <p:cNvSpPr/>
            <p:nvPr/>
          </p:nvSpPr>
          <p:spPr>
            <a:xfrm>
              <a:off x="2762210" y="4236215"/>
              <a:ext cx="2848009" cy="338306"/>
            </a:xfrm>
            <a:prstGeom prst="rect">
              <a:avLst/>
            </a:prstGeom>
            <a:grp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Bef>
                  <a:spcPts val="300"/>
                </a:spcBef>
              </a:pPr>
              <a:r>
                <a:rPr lang="de-DE" sz="1200" dirty="0">
                  <a:solidFill>
                    <a:srgbClr val="013453"/>
                  </a:solidFill>
                  <a:latin typeface="Gilroy" panose="00000500000000000000" pitchFamily="50" charset="0"/>
                  <a:ea typeface="Open Sans" panose="020B0606030504020204" pitchFamily="34" charset="0"/>
                  <a:cs typeface="Open Sans" panose="020B0606030504020204" pitchFamily="34" charset="0"/>
                </a:rPr>
                <a:t>Kritische Infrastruktur;</a:t>
              </a:r>
            </a:p>
          </p:txBody>
        </p:sp>
        <p:sp>
          <p:nvSpPr>
            <p:cNvPr id="89" name="Rectangle 33">
              <a:extLst>
                <a:ext uri="{FF2B5EF4-FFF2-40B4-BE49-F238E27FC236}">
                  <a16:creationId xmlns:a16="http://schemas.microsoft.com/office/drawing/2014/main" id="{E8709C81-261B-CAF6-58FD-E53D8E79F7BC}"/>
                </a:ext>
              </a:extLst>
            </p:cNvPr>
            <p:cNvSpPr/>
            <p:nvPr/>
          </p:nvSpPr>
          <p:spPr>
            <a:xfrm>
              <a:off x="2762210" y="4634840"/>
              <a:ext cx="2848009" cy="338306"/>
            </a:xfrm>
            <a:prstGeom prst="rect">
              <a:avLst/>
            </a:prstGeom>
            <a:grp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Bef>
                  <a:spcPts val="300"/>
                </a:spcBef>
              </a:pPr>
              <a:r>
                <a:rPr lang="de-DE" sz="1200" dirty="0">
                  <a:solidFill>
                    <a:srgbClr val="013453"/>
                  </a:solidFill>
                  <a:latin typeface="Gilroy" panose="00000500000000000000" pitchFamily="50" charset="0"/>
                  <a:ea typeface="Open Sans" panose="020B0606030504020204" pitchFamily="34" charset="0"/>
                  <a:cs typeface="Open Sans" panose="020B0606030504020204" pitchFamily="34" charset="0"/>
                </a:rPr>
                <a:t>Allgemeine und berufliche Bildung</a:t>
              </a:r>
            </a:p>
          </p:txBody>
        </p:sp>
        <p:sp>
          <p:nvSpPr>
            <p:cNvPr id="94" name="Rectangle 33">
              <a:extLst>
                <a:ext uri="{FF2B5EF4-FFF2-40B4-BE49-F238E27FC236}">
                  <a16:creationId xmlns:a16="http://schemas.microsoft.com/office/drawing/2014/main" id="{C79C56DA-D263-ED7F-369E-FA5F36BD9A74}"/>
                </a:ext>
              </a:extLst>
            </p:cNvPr>
            <p:cNvSpPr/>
            <p:nvPr/>
          </p:nvSpPr>
          <p:spPr>
            <a:xfrm>
              <a:off x="5694678" y="3835993"/>
              <a:ext cx="2848009" cy="566897"/>
            </a:xfrm>
            <a:prstGeom prst="rect">
              <a:avLst/>
            </a:prstGeom>
            <a:grp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Bef>
                  <a:spcPts val="300"/>
                </a:spcBef>
              </a:pPr>
              <a:r>
                <a:rPr lang="de-DE" sz="1200" dirty="0">
                  <a:solidFill>
                    <a:srgbClr val="013453"/>
                  </a:solidFill>
                  <a:latin typeface="Gilroy" panose="00000500000000000000" pitchFamily="50" charset="0"/>
                  <a:ea typeface="Open Sans" panose="020B0606030504020204" pitchFamily="34" charset="0"/>
                  <a:cs typeface="Open Sans" panose="020B0606030504020204" pitchFamily="34" charset="0"/>
                </a:rPr>
                <a:t>Beschäftigung, Personalmanagement und Zugang zur Selbständigkeit</a:t>
              </a:r>
            </a:p>
          </p:txBody>
        </p:sp>
        <p:sp>
          <p:nvSpPr>
            <p:cNvPr id="95" name="Rectangle 33">
              <a:extLst>
                <a:ext uri="{FF2B5EF4-FFF2-40B4-BE49-F238E27FC236}">
                  <a16:creationId xmlns:a16="http://schemas.microsoft.com/office/drawing/2014/main" id="{17875DBF-A651-988D-3289-1833AA11D8D3}"/>
                </a:ext>
              </a:extLst>
            </p:cNvPr>
            <p:cNvSpPr/>
            <p:nvPr/>
          </p:nvSpPr>
          <p:spPr>
            <a:xfrm>
              <a:off x="5694678" y="4453078"/>
              <a:ext cx="2851064" cy="824753"/>
            </a:xfrm>
            <a:prstGeom prst="rect">
              <a:avLst/>
            </a:prstGeom>
            <a:grp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Bef>
                  <a:spcPts val="300"/>
                </a:spcBef>
              </a:pPr>
              <a:r>
                <a:rPr lang="de-DE" sz="1200" dirty="0">
                  <a:solidFill>
                    <a:srgbClr val="013453"/>
                  </a:solidFill>
                  <a:latin typeface="Gilroy" panose="00000500000000000000" pitchFamily="50" charset="0"/>
                  <a:ea typeface="Open Sans" panose="020B0606030504020204" pitchFamily="34" charset="0"/>
                  <a:cs typeface="Open Sans" panose="020B0606030504020204" pitchFamily="34" charset="0"/>
                </a:rPr>
                <a:t>Zugänglichkeit und Inanspruchnahme grundlegender privater und grundlegender öffentlicher Dienste und Leistungen</a:t>
              </a:r>
            </a:p>
          </p:txBody>
        </p:sp>
        <p:sp>
          <p:nvSpPr>
            <p:cNvPr id="98" name="Rectangle 33">
              <a:extLst>
                <a:ext uri="{FF2B5EF4-FFF2-40B4-BE49-F238E27FC236}">
                  <a16:creationId xmlns:a16="http://schemas.microsoft.com/office/drawing/2014/main" id="{66742BBD-B6EE-8DAC-7A1A-739EE9FAADAF}"/>
                </a:ext>
              </a:extLst>
            </p:cNvPr>
            <p:cNvSpPr/>
            <p:nvPr/>
          </p:nvSpPr>
          <p:spPr>
            <a:xfrm>
              <a:off x="2762210" y="5041444"/>
              <a:ext cx="2848009" cy="338306"/>
            </a:xfrm>
            <a:prstGeom prst="rect">
              <a:avLst/>
            </a:prstGeom>
            <a:grp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Bef>
                  <a:spcPts val="300"/>
                </a:spcBef>
              </a:pPr>
              <a:r>
                <a:rPr lang="de-DE" sz="1200" dirty="0">
                  <a:solidFill>
                    <a:srgbClr val="013453"/>
                  </a:solidFill>
                  <a:latin typeface="Gilroy" panose="00000500000000000000" pitchFamily="50" charset="0"/>
                  <a:ea typeface="Open Sans" panose="020B0606030504020204" pitchFamily="34" charset="0"/>
                  <a:cs typeface="Open Sans" panose="020B0606030504020204" pitchFamily="34" charset="0"/>
                </a:rPr>
                <a:t>Strafverfolgung</a:t>
              </a:r>
            </a:p>
          </p:txBody>
        </p:sp>
        <p:sp>
          <p:nvSpPr>
            <p:cNvPr id="99" name="Rectangle 33">
              <a:extLst>
                <a:ext uri="{FF2B5EF4-FFF2-40B4-BE49-F238E27FC236}">
                  <a16:creationId xmlns:a16="http://schemas.microsoft.com/office/drawing/2014/main" id="{B9BEAF94-4089-250E-B418-6A72B597CC44}"/>
                </a:ext>
              </a:extLst>
            </p:cNvPr>
            <p:cNvSpPr/>
            <p:nvPr/>
          </p:nvSpPr>
          <p:spPr>
            <a:xfrm>
              <a:off x="2762210" y="5435338"/>
              <a:ext cx="2848009" cy="338306"/>
            </a:xfrm>
            <a:prstGeom prst="rect">
              <a:avLst/>
            </a:prstGeom>
            <a:grp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Bef>
                  <a:spcPts val="300"/>
                </a:spcBef>
              </a:pPr>
              <a:r>
                <a:rPr lang="de-DE" sz="1200" dirty="0">
                  <a:solidFill>
                    <a:srgbClr val="013453"/>
                  </a:solidFill>
                  <a:latin typeface="Gilroy" panose="00000500000000000000" pitchFamily="50" charset="0"/>
                  <a:ea typeface="Open Sans" panose="020B0606030504020204" pitchFamily="34" charset="0"/>
                  <a:cs typeface="Open Sans" panose="020B0606030504020204" pitchFamily="34" charset="0"/>
                </a:rPr>
                <a:t>Migration, Asyl und Grenzkontrolle</a:t>
              </a:r>
            </a:p>
          </p:txBody>
        </p:sp>
        <p:sp>
          <p:nvSpPr>
            <p:cNvPr id="100" name="Rectangle 33">
              <a:extLst>
                <a:ext uri="{FF2B5EF4-FFF2-40B4-BE49-F238E27FC236}">
                  <a16:creationId xmlns:a16="http://schemas.microsoft.com/office/drawing/2014/main" id="{AA580548-8107-1CDC-495F-5DD2354F5C52}"/>
                </a:ext>
              </a:extLst>
            </p:cNvPr>
            <p:cNvSpPr/>
            <p:nvPr/>
          </p:nvSpPr>
          <p:spPr>
            <a:xfrm>
              <a:off x="5694678" y="5340584"/>
              <a:ext cx="2851064" cy="433060"/>
            </a:xfrm>
            <a:prstGeom prst="rect">
              <a:avLst/>
            </a:prstGeom>
            <a:grp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Bef>
                  <a:spcPts val="300"/>
                </a:spcBef>
              </a:pPr>
              <a:r>
                <a:rPr lang="de-DE" sz="1200" dirty="0">
                  <a:solidFill>
                    <a:srgbClr val="013453"/>
                  </a:solidFill>
                  <a:latin typeface="Gilroy" panose="00000500000000000000" pitchFamily="50" charset="0"/>
                  <a:ea typeface="Open Sans" panose="020B0606030504020204" pitchFamily="34" charset="0"/>
                  <a:cs typeface="Open Sans" panose="020B0606030504020204" pitchFamily="34" charset="0"/>
                </a:rPr>
                <a:t>Rechtspflege und demokratische Prozesse</a:t>
              </a:r>
            </a:p>
          </p:txBody>
        </p:sp>
      </p:grpSp>
      <p:pic>
        <p:nvPicPr>
          <p:cNvPr id="3" name="Picture 2">
            <a:extLst>
              <a:ext uri="{FF2B5EF4-FFF2-40B4-BE49-F238E27FC236}">
                <a16:creationId xmlns:a16="http://schemas.microsoft.com/office/drawing/2014/main" id="{1496C2F1-071D-25CB-88F0-644C5B64B091}"/>
              </a:ext>
            </a:extLst>
          </p:cNvPr>
          <p:cNvPicPr>
            <a:picLocks noChangeAspect="1"/>
          </p:cNvPicPr>
          <p:nvPr/>
        </p:nvPicPr>
        <p:blipFill>
          <a:blip r:embed="rId3"/>
          <a:stretch>
            <a:fillRect/>
          </a:stretch>
        </p:blipFill>
        <p:spPr>
          <a:xfrm>
            <a:off x="9579094" y="1690303"/>
            <a:ext cx="2401863" cy="4922867"/>
          </a:xfrm>
          <a:prstGeom prst="rect">
            <a:avLst/>
          </a:prstGeom>
        </p:spPr>
      </p:pic>
      <p:sp>
        <p:nvSpPr>
          <p:cNvPr id="134" name="Rectangle 133">
            <a:extLst>
              <a:ext uri="{FF2B5EF4-FFF2-40B4-BE49-F238E27FC236}">
                <a16:creationId xmlns:a16="http://schemas.microsoft.com/office/drawing/2014/main" id="{093F0629-3D5C-7FE2-A075-D5C19667D87A}"/>
              </a:ext>
            </a:extLst>
          </p:cNvPr>
          <p:cNvSpPr/>
          <p:nvPr/>
        </p:nvSpPr>
        <p:spPr>
          <a:xfrm>
            <a:off x="9549360" y="2852050"/>
            <a:ext cx="2461330" cy="3855116"/>
          </a:xfrm>
          <a:prstGeom prst="rect">
            <a:avLst/>
          </a:prstGeom>
          <a:solidFill>
            <a:schemeClr val="bg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400" dirty="0">
              <a:solidFill>
                <a:srgbClr val="013453"/>
              </a:solidFill>
              <a:latin typeface="Gilroy" panose="00000500000000000000" pitchFamily="50" charset="0"/>
              <a:ea typeface="Open Sans" panose="020B0606030504020204" pitchFamily="34" charset="0"/>
              <a:cs typeface="Open Sans" panose="020B0606030504020204" pitchFamily="34" charset="0"/>
            </a:endParaRPr>
          </a:p>
        </p:txBody>
      </p:sp>
      <p:sp>
        <p:nvSpPr>
          <p:cNvPr id="136" name="Rectangle 135">
            <a:extLst>
              <a:ext uri="{FF2B5EF4-FFF2-40B4-BE49-F238E27FC236}">
                <a16:creationId xmlns:a16="http://schemas.microsoft.com/office/drawing/2014/main" id="{D0F3EBD9-7C23-04BB-144F-75E87C988CB2}"/>
              </a:ext>
            </a:extLst>
          </p:cNvPr>
          <p:cNvSpPr/>
          <p:nvPr/>
        </p:nvSpPr>
        <p:spPr>
          <a:xfrm>
            <a:off x="9589480" y="1658960"/>
            <a:ext cx="2461330" cy="828811"/>
          </a:xfrm>
          <a:prstGeom prst="rect">
            <a:avLst/>
          </a:prstGeom>
          <a:solidFill>
            <a:schemeClr val="bg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400" dirty="0">
              <a:solidFill>
                <a:srgbClr val="013453"/>
              </a:solidFill>
              <a:latin typeface="Gilroy" panose="00000500000000000000" pitchFamily="50" charset="0"/>
              <a:ea typeface="Open Sans" panose="020B0606030504020204" pitchFamily="34" charset="0"/>
              <a:cs typeface="Open Sans" panose="020B0606030504020204" pitchFamily="34" charset="0"/>
            </a:endParaRPr>
          </a:p>
        </p:txBody>
      </p:sp>
      <p:sp>
        <p:nvSpPr>
          <p:cNvPr id="153" name="Arrow: Pentagon 152">
            <a:extLst>
              <a:ext uri="{FF2B5EF4-FFF2-40B4-BE49-F238E27FC236}">
                <a16:creationId xmlns:a16="http://schemas.microsoft.com/office/drawing/2014/main" id="{593B58D0-AD5C-CCB2-3F70-C201F5488265}"/>
              </a:ext>
            </a:extLst>
          </p:cNvPr>
          <p:cNvSpPr/>
          <p:nvPr/>
        </p:nvSpPr>
        <p:spPr>
          <a:xfrm>
            <a:off x="9802242" y="2487771"/>
            <a:ext cx="2178715" cy="364279"/>
          </a:xfrm>
          <a:custGeom>
            <a:avLst/>
            <a:gdLst>
              <a:gd name="connsiteX0" fmla="*/ 0 w 2178715"/>
              <a:gd name="connsiteY0" fmla="*/ 0 h 364279"/>
              <a:gd name="connsiteX1" fmla="*/ 522892 w 2178715"/>
              <a:gd name="connsiteY1" fmla="*/ 0 h 364279"/>
              <a:gd name="connsiteX2" fmla="*/ 1067570 w 2178715"/>
              <a:gd name="connsiteY2" fmla="*/ 0 h 364279"/>
              <a:gd name="connsiteX3" fmla="*/ 1590462 w 2178715"/>
              <a:gd name="connsiteY3" fmla="*/ 0 h 364279"/>
              <a:gd name="connsiteX4" fmla="*/ 2178715 w 2178715"/>
              <a:gd name="connsiteY4" fmla="*/ 0 h 364279"/>
              <a:gd name="connsiteX5" fmla="*/ 2178715 w 2178715"/>
              <a:gd name="connsiteY5" fmla="*/ 182140 h 364279"/>
              <a:gd name="connsiteX6" fmla="*/ 2178715 w 2178715"/>
              <a:gd name="connsiteY6" fmla="*/ 364279 h 364279"/>
              <a:gd name="connsiteX7" fmla="*/ 1699398 w 2178715"/>
              <a:gd name="connsiteY7" fmla="*/ 364279 h 364279"/>
              <a:gd name="connsiteX8" fmla="*/ 1220080 w 2178715"/>
              <a:gd name="connsiteY8" fmla="*/ 364279 h 364279"/>
              <a:gd name="connsiteX9" fmla="*/ 675402 w 2178715"/>
              <a:gd name="connsiteY9" fmla="*/ 364279 h 364279"/>
              <a:gd name="connsiteX10" fmla="*/ 0 w 2178715"/>
              <a:gd name="connsiteY10" fmla="*/ 364279 h 364279"/>
              <a:gd name="connsiteX11" fmla="*/ 0 w 2178715"/>
              <a:gd name="connsiteY11" fmla="*/ 0 h 3642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178715" h="364279" extrusionOk="0">
                <a:moveTo>
                  <a:pt x="0" y="0"/>
                </a:moveTo>
                <a:cubicBezTo>
                  <a:pt x="209013" y="-25037"/>
                  <a:pt x="359553" y="-3459"/>
                  <a:pt x="522892" y="0"/>
                </a:cubicBezTo>
                <a:cubicBezTo>
                  <a:pt x="686231" y="3459"/>
                  <a:pt x="814011" y="13764"/>
                  <a:pt x="1067570" y="0"/>
                </a:cubicBezTo>
                <a:cubicBezTo>
                  <a:pt x="1321129" y="-13764"/>
                  <a:pt x="1457015" y="14568"/>
                  <a:pt x="1590462" y="0"/>
                </a:cubicBezTo>
                <a:cubicBezTo>
                  <a:pt x="1723909" y="-14568"/>
                  <a:pt x="1941131" y="9794"/>
                  <a:pt x="2178715" y="0"/>
                </a:cubicBezTo>
                <a:cubicBezTo>
                  <a:pt x="2183754" y="84449"/>
                  <a:pt x="2179583" y="104994"/>
                  <a:pt x="2178715" y="182140"/>
                </a:cubicBezTo>
                <a:cubicBezTo>
                  <a:pt x="2172535" y="242108"/>
                  <a:pt x="2178015" y="301996"/>
                  <a:pt x="2178715" y="364279"/>
                </a:cubicBezTo>
                <a:cubicBezTo>
                  <a:pt x="2048524" y="379273"/>
                  <a:pt x="1892315" y="383749"/>
                  <a:pt x="1699398" y="364279"/>
                </a:cubicBezTo>
                <a:cubicBezTo>
                  <a:pt x="1506481" y="344809"/>
                  <a:pt x="1384728" y="366134"/>
                  <a:pt x="1220080" y="364279"/>
                </a:cubicBezTo>
                <a:cubicBezTo>
                  <a:pt x="1055432" y="362424"/>
                  <a:pt x="895030" y="351152"/>
                  <a:pt x="675402" y="364279"/>
                </a:cubicBezTo>
                <a:cubicBezTo>
                  <a:pt x="455774" y="377406"/>
                  <a:pt x="232959" y="391302"/>
                  <a:pt x="0" y="364279"/>
                </a:cubicBezTo>
                <a:cubicBezTo>
                  <a:pt x="2827" y="191784"/>
                  <a:pt x="8948" y="78933"/>
                  <a:pt x="0" y="0"/>
                </a:cubicBezTo>
                <a:close/>
              </a:path>
            </a:pathLst>
          </a:custGeom>
          <a:noFill/>
          <a:ln w="38100">
            <a:gradFill>
              <a:gsLst>
                <a:gs pos="0">
                  <a:srgbClr val="48BBD0"/>
                </a:gs>
                <a:gs pos="100000">
                  <a:srgbClr val="36C781"/>
                </a:gs>
              </a:gsLst>
              <a:lin ang="3600000" scaled="0"/>
            </a:gradFill>
            <a:extLst>
              <a:ext uri="{C807C97D-BFC1-408E-A445-0C87EB9F89A2}">
                <ask:lineSketchStyleProps xmlns:ask="http://schemas.microsoft.com/office/drawing/2018/sketchyshapes" sd="373046480">
                  <a:prstGeom prst="homePlate">
                    <a:avLst>
                      <a:gd name="adj" fmla="val 0"/>
                    </a:avLst>
                  </a:prstGeom>
                  <ask:type>
                    <ask:lineSketchFreehand/>
                  </ask:type>
                </ask:lineSketchStyleProps>
              </a:ext>
            </a:extLs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b="1" dirty="0">
              <a:solidFill>
                <a:schemeClr val="bg1"/>
              </a:solidFill>
              <a:latin typeface="Gilroy Bold" panose="00000800000000000000" pitchFamily="50" charset="0"/>
              <a:cs typeface="Poppins" panose="00000500000000000000" pitchFamily="2" charset="0"/>
            </a:endParaRPr>
          </a:p>
        </p:txBody>
      </p:sp>
    </p:spTree>
    <p:extLst>
      <p:ext uri="{BB962C8B-B14F-4D97-AF65-F5344CB8AC3E}">
        <p14:creationId xmlns:p14="http://schemas.microsoft.com/office/powerpoint/2010/main" val="13117150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theme/theme1.xml><?xml version="1.0" encoding="utf-8"?>
<a:theme xmlns:a="http://schemas.openxmlformats.org/drawingml/2006/main" name="Digit - Multi 1 - Bright">
  <a:themeElements>
    <a:clrScheme name="Benutzerdefiniert 2">
      <a:dk1>
        <a:srgbClr val="000000"/>
      </a:dk1>
      <a:lt1>
        <a:srgbClr val="FFFFFF"/>
      </a:lt1>
      <a:dk2>
        <a:srgbClr val="3E4144"/>
      </a:dk2>
      <a:lt2>
        <a:srgbClr val="F2F2F2"/>
      </a:lt2>
      <a:accent1>
        <a:srgbClr val="7ED878"/>
      </a:accent1>
      <a:accent2>
        <a:srgbClr val="69D480"/>
      </a:accent2>
      <a:accent3>
        <a:srgbClr val="36CA83"/>
      </a:accent3>
      <a:accent4>
        <a:srgbClr val="47D0A3"/>
      </a:accent4>
      <a:accent5>
        <a:srgbClr val="45CEB6"/>
      </a:accent5>
      <a:accent6>
        <a:srgbClr val="42D0C6"/>
      </a:accent6>
      <a:hlink>
        <a:srgbClr val="0D938D"/>
      </a:hlink>
      <a:folHlink>
        <a:srgbClr val="E1B2EA"/>
      </a:folHlink>
    </a:clrScheme>
    <a:fontScheme name="Montserrat - Digit">
      <a:majorFont>
        <a:latin typeface="Montserrat"/>
        <a:ea typeface=""/>
        <a:cs typeface=""/>
      </a:majorFont>
      <a:minorFont>
        <a:latin typeface="Montserra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bg1">
            <a:lumMod val="95000"/>
          </a:schemeClr>
        </a:solidFill>
        <a:ln>
          <a:noFill/>
        </a:ln>
      </a:spPr>
      <a:bodyPr rtlCol="0" anchor="ctr"/>
      <a:lstStyle>
        <a:defPPr algn="ctr">
          <a:defRPr sz="1400" dirty="0" smtClean="0">
            <a:solidFill>
              <a:srgbClr val="013453"/>
            </a:solidFill>
            <a:latin typeface="Gilroy" panose="00000500000000000000" pitchFamily="50" charset="0"/>
            <a:ea typeface="Open Sans" panose="020B0606030504020204" pitchFamily="34" charset="0"/>
            <a:cs typeface="Open Sans" panose="020B0606030504020204" pitchFamily="34" charset="0"/>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rtlCol="0">
        <a:spAutoFit/>
      </a:bodyPr>
      <a:lstStyle>
        <a:defPPr algn="ctr">
          <a:defRPr dirty="0" smtClean="0">
            <a:latin typeface="Gilroy Bold" panose="00000800000000000000" pitchFamily="50" charset="0"/>
          </a:defRPr>
        </a:defPPr>
      </a:lstStyle>
    </a:txDef>
  </a:objectDefaults>
  <a:extraClrSchemeLst/>
  <a:extLst>
    <a:ext uri="{05A4C25C-085E-4340-85A3-A5531E510DB2}">
      <thm15:themeFamily xmlns:thm15="http://schemas.microsoft.com/office/thememl/2012/main" name="cloud ahead Powerpoint Master.pptx" id="{E77F59FD-8CED-4E3C-B1DE-9FCE3A364D35}" vid="{C53048D5-127F-4851-A838-DDBC61D17A1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kument" ma:contentTypeID="0x01010080A9A0673E74184EB2AB113DEF21DE4F" ma:contentTypeVersion="13" ma:contentTypeDescription="Ein neues Dokument erstellen." ma:contentTypeScope="" ma:versionID="5c8b0135b5e3b610ba690534ae59d761">
  <xsd:schema xmlns:xsd="http://www.w3.org/2001/XMLSchema" xmlns:xs="http://www.w3.org/2001/XMLSchema" xmlns:p="http://schemas.microsoft.com/office/2006/metadata/properties" xmlns:ns2="96171e24-0673-4dd4-b309-717bface6355" xmlns:ns3="975979cd-24a0-40b4-8f96-1aa8a3940e4d" targetNamespace="http://schemas.microsoft.com/office/2006/metadata/properties" ma:root="true" ma:fieldsID="be6d67d3ef309fcacbd29d0fe83c219c" ns2:_="" ns3:_="">
    <xsd:import namespace="96171e24-0673-4dd4-b309-717bface6355"/>
    <xsd:import namespace="975979cd-24a0-40b4-8f96-1aa8a3940e4d"/>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lcf76f155ced4ddcb4097134ff3c332f" minOccurs="0"/>
                <xsd:element ref="ns3:TaxCatchAll" minOccurs="0"/>
                <xsd:element ref="ns2:MediaServiceDateTaken" minOccurs="0"/>
                <xsd:element ref="ns2:MediaServiceGenerationTime" minOccurs="0"/>
                <xsd:element ref="ns2:MediaServiceEventHashCode" minOccurs="0"/>
                <xsd:element ref="ns2:MediaServiceOCR" minOccurs="0"/>
                <xsd:element ref="ns2:MediaServiceLocation"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6171e24-0673-4dd4-b309-717bface635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lcf76f155ced4ddcb4097134ff3c332f" ma:index="13" nillable="true" ma:taxonomy="true" ma:internalName="lcf76f155ced4ddcb4097134ff3c332f" ma:taxonomyFieldName="MediaServiceImageTags" ma:displayName="Bildmarkierungen" ma:readOnly="false" ma:fieldId="{5cf76f15-5ced-4ddc-b409-7134ff3c332f}" ma:taxonomyMulti="true" ma:sspId="29f9ac1e-19e0-4f68-80db-eea8a9d241f7" ma:termSetId="09814cd3-568e-fe90-9814-8d621ff8fb84" ma:anchorId="fba54fb3-c3e1-fe81-a776-ca4b69148c4d" ma:open="true" ma:isKeyword="false">
      <xsd:complexType>
        <xsd:sequence>
          <xsd:element ref="pc:Terms" minOccurs="0" maxOccurs="1"/>
        </xsd:sequence>
      </xsd:complexType>
    </xsd:element>
    <xsd:element name="MediaServiceDateTaken" ma:index="15" nillable="true" ma:displayName="MediaServiceDateTaken" ma:hidden="true" ma:indexed="true" ma:internalName="MediaServiceDateTaken"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OCR" ma:index="18" nillable="true" ma:displayName="Extracted Text" ma:internalName="MediaServiceOCR" ma:readOnly="true">
      <xsd:simpleType>
        <xsd:restriction base="dms:Note">
          <xsd:maxLength value="255"/>
        </xsd:restriction>
      </xsd:simpleType>
    </xsd:element>
    <xsd:element name="MediaServiceLocation" ma:index="19" nillable="true" ma:displayName="Location" ma:indexed="true" ma:internalName="MediaServiceLocatio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975979cd-24a0-40b4-8f96-1aa8a3940e4d" elementFormDefault="qualified">
    <xsd:import namespace="http://schemas.microsoft.com/office/2006/documentManagement/types"/>
    <xsd:import namespace="http://schemas.microsoft.com/office/infopath/2007/PartnerControls"/>
    <xsd:element name="TaxCatchAll" ma:index="14" nillable="true" ma:displayName="Taxonomy Catch All Column" ma:hidden="true" ma:list="{0d04ddb2-9e7b-4e92-aa1d-d94f093ba4af}" ma:internalName="TaxCatchAll" ma:showField="CatchAllData" ma:web="975979cd-24a0-40b4-8f96-1aa8a3940e4d">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altstyp"/>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96171e24-0673-4dd4-b309-717bface6355">
      <Terms xmlns="http://schemas.microsoft.com/office/infopath/2007/PartnerControls"/>
    </lcf76f155ced4ddcb4097134ff3c332f>
    <TaxCatchAll xmlns="975979cd-24a0-40b4-8f96-1aa8a3940e4d" xsi:nil="true"/>
  </documentManagement>
</p:properties>
</file>

<file path=customXml/itemProps1.xml><?xml version="1.0" encoding="utf-8"?>
<ds:datastoreItem xmlns:ds="http://schemas.openxmlformats.org/officeDocument/2006/customXml" ds:itemID="{3D622D28-97DF-48DA-94A8-BBA15A5BDA25}"/>
</file>

<file path=customXml/itemProps2.xml><?xml version="1.0" encoding="utf-8"?>
<ds:datastoreItem xmlns:ds="http://schemas.openxmlformats.org/officeDocument/2006/customXml" ds:itemID="{DE862F90-448F-4943-ABCD-30B8DB4ABB2F}"/>
</file>

<file path=customXml/itemProps3.xml><?xml version="1.0" encoding="utf-8"?>
<ds:datastoreItem xmlns:ds="http://schemas.openxmlformats.org/officeDocument/2006/customXml" ds:itemID="{7BEE4C7C-7E31-4E68-B92C-E8E406FBA8AF}"/>
</file>

<file path=docProps/app.xml><?xml version="1.0" encoding="utf-8"?>
<Properties xmlns="http://schemas.openxmlformats.org/officeDocument/2006/extended-properties" xmlns:vt="http://schemas.openxmlformats.org/officeDocument/2006/docPropsVTypes">
  <Template>020 Dossier 2 - Souveräne Cloud - neue Optik</Template>
  <TotalTime>0</TotalTime>
  <Words>3743</Words>
  <Application>Microsoft Office PowerPoint</Application>
  <PresentationFormat>Widescreen</PresentationFormat>
  <Paragraphs>415</Paragraphs>
  <Slides>22</Slides>
  <Notes>18</Notes>
  <HiddenSlides>0</HiddenSlides>
  <MMClips>0</MMClips>
  <ScaleCrop>false</ScaleCrop>
  <HeadingPairs>
    <vt:vector size="6" baseType="variant">
      <vt:variant>
        <vt:lpstr>Fonts Used</vt:lpstr>
      </vt:variant>
      <vt:variant>
        <vt:i4>12</vt:i4>
      </vt:variant>
      <vt:variant>
        <vt:lpstr>Theme</vt:lpstr>
      </vt:variant>
      <vt:variant>
        <vt:i4>1</vt:i4>
      </vt:variant>
      <vt:variant>
        <vt:lpstr>Slide Titles</vt:lpstr>
      </vt:variant>
      <vt:variant>
        <vt:i4>22</vt:i4>
      </vt:variant>
    </vt:vector>
  </HeadingPairs>
  <TitlesOfParts>
    <vt:vector size="35" baseType="lpstr">
      <vt:lpstr>Open Sans Semibold</vt:lpstr>
      <vt:lpstr>Gilroy-Regular</vt:lpstr>
      <vt:lpstr>Montserrat</vt:lpstr>
      <vt:lpstr>Gilroy SemiBold Italic</vt:lpstr>
      <vt:lpstr>Gilroy</vt:lpstr>
      <vt:lpstr>Wingdings</vt:lpstr>
      <vt:lpstr>Gilroy Light</vt:lpstr>
      <vt:lpstr>Calibri</vt:lpstr>
      <vt:lpstr>Open Sans</vt:lpstr>
      <vt:lpstr>Gilroy Bold</vt:lpstr>
      <vt:lpstr>Arial</vt:lpstr>
      <vt:lpstr>Gilroy Heavy Italic</vt:lpstr>
      <vt:lpstr>Digit - Multi 1 - Bright</vt:lpstr>
      <vt:lpstr>PowerPoint Presentation</vt:lpstr>
      <vt:lpstr>Wie prüfe ich meine KI gemäß der KI-Verordnung*?</vt:lpstr>
      <vt:lpstr>Zum allgemeinen Verständnis</vt:lpstr>
      <vt:lpstr>Sinn und Zweck KI-Verordnung?</vt:lpstr>
      <vt:lpstr>Ich habe irgendetwas mit KI gebaut.  Wie finde ich heraus, was ich tun muss,  um mit der KI-Verordnung in Einklang zu sein?</vt:lpstr>
      <vt:lpstr>Der Prüfprozess</vt:lpstr>
      <vt:lpstr>Was ist ein KI-System? Definition und Hintergrund</vt:lpstr>
      <vt:lpstr>Welche KI-Systeme sind verboten? (Art. 5 Abs. 1 a-h)</vt:lpstr>
      <vt:lpstr>Ist es ein Hochrisiko-KI-System? (Art. 6)</vt:lpstr>
      <vt:lpstr>Ist es ein Hochrisiko-KI-System? (Besonderheiten und Ausnahmen)</vt:lpstr>
      <vt:lpstr>Was ist bei Hochrisiko-KI-Systemen zu tun? (Einschub: KI-Akteure)</vt:lpstr>
      <vt:lpstr>Was ist bei Hochrisiko-KI-Systemen zu tun? </vt:lpstr>
      <vt:lpstr>PowerPoint Presentation</vt:lpstr>
      <vt:lpstr>PowerPoint Presentation</vt:lpstr>
      <vt:lpstr>Liegt ein besonderer Fall des Art. 50 vor?</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2025-01-23T16:28:11Z</dcterms:created>
  <dcterms:modified xsi:type="dcterms:W3CDTF">2025-01-23T16:28:15Z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d1eb46ce-67e3-4023-9bb7-2cf97845c0ca_SetDate">
    <vt:lpwstr>2023-01-24T09:52:27Z</vt:lpwstr>
  </property>
  <property fmtid="{D5CDD505-2E9C-101B-9397-08002B2CF9AE}" pid="3" name="MSIP_Label_d1eb46ce-67e3-4023-9bb7-2cf97845c0ca_ContentBits">
    <vt:lpwstr>0</vt:lpwstr>
  </property>
  <property fmtid="{D5CDD505-2E9C-101B-9397-08002B2CF9AE}" pid="4" name="MediaServiceImageTags">
    <vt:lpwstr/>
  </property>
  <property fmtid="{D5CDD505-2E9C-101B-9397-08002B2CF9AE}" pid="5" name="ContentTypeId">
    <vt:lpwstr>0x01010080A9A0673E74184EB2AB113DEF21DE4F</vt:lpwstr>
  </property>
  <property fmtid="{D5CDD505-2E9C-101B-9397-08002B2CF9AE}" pid="6" name="MSIP_Label_d1eb46ce-67e3-4023-9bb7-2cf97845c0ca_ActionId">
    <vt:lpwstr>0ee7a3b9-b1f9-43f9-bbe1-9e6ca878eb61</vt:lpwstr>
  </property>
  <property fmtid="{D5CDD505-2E9C-101B-9397-08002B2CF9AE}" pid="7" name="MSIP_Label_d1eb46ce-67e3-4023-9bb7-2cf97845c0ca_Name">
    <vt:lpwstr>d1eb46ce-67e3-4023-9bb7-2cf97845c0ca</vt:lpwstr>
  </property>
  <property fmtid="{D5CDD505-2E9C-101B-9397-08002B2CF9AE}" pid="8" name="MSIP_Label_d1eb46ce-67e3-4023-9bb7-2cf97845c0ca_SiteId">
    <vt:lpwstr>1ca8bd94-3c97-4fc6-8955-bad266b43f0b</vt:lpwstr>
  </property>
  <property fmtid="{D5CDD505-2E9C-101B-9397-08002B2CF9AE}" pid="9" name="MSIP_Label_d1eb46ce-67e3-4023-9bb7-2cf97845c0ca_Enabled">
    <vt:lpwstr>true</vt:lpwstr>
  </property>
  <property fmtid="{D5CDD505-2E9C-101B-9397-08002B2CF9AE}" pid="10" name="MSIP_Label_d1eb46ce-67e3-4023-9bb7-2cf97845c0ca_Method">
    <vt:lpwstr>Standard</vt:lpwstr>
  </property>
</Properties>
</file>