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3"/>
  </p:sldMasterIdLst>
  <p:notesMasterIdLst>
    <p:notesMasterId r:id="rId20"/>
  </p:notesMasterIdLst>
  <p:handoutMasterIdLst>
    <p:handoutMasterId r:id="rId21"/>
  </p:handoutMasterIdLst>
  <p:sldIdLst>
    <p:sldId id="1841" r:id="rId4"/>
    <p:sldId id="1941" r:id="rId5"/>
    <p:sldId id="1942" r:id="rId6"/>
    <p:sldId id="1943" r:id="rId7"/>
    <p:sldId id="1944" r:id="rId8"/>
    <p:sldId id="1951" r:id="rId9"/>
    <p:sldId id="1945" r:id="rId10"/>
    <p:sldId id="1946" r:id="rId11"/>
    <p:sldId id="1947" r:id="rId12"/>
    <p:sldId id="1948" r:id="rId13"/>
    <p:sldId id="1949" r:id="rId14"/>
    <p:sldId id="1950" r:id="rId15"/>
    <p:sldId id="1953" r:id="rId16"/>
    <p:sldId id="1957" r:id="rId17"/>
    <p:sldId id="1954" r:id="rId18"/>
    <p:sldId id="195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8" clrIdx="0">
    <p:extLst>
      <p:ext uri="{19B8F6BF-5375-455C-9EA6-DF929625EA0E}">
        <p15:presenceInfo xmlns:p15="http://schemas.microsoft.com/office/powerpoint/2012/main" userId=" src" providerId="None"/>
      </p:ext>
    </p:extLst>
  </p:cmAuthor>
  <p:cmAuthor id="2" name="DELL" initials="D" lastIdx="1" clrIdx="1">
    <p:extLst>
      <p:ext uri="{19B8F6BF-5375-455C-9EA6-DF929625EA0E}">
        <p15:presenceInfo xmlns:p15="http://schemas.microsoft.com/office/powerpoint/2012/main" userId="D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CBF3"/>
    <a:srgbClr val="41C1CE"/>
    <a:srgbClr val="7ED878"/>
    <a:srgbClr val="34C57F"/>
    <a:srgbClr val="8097E7"/>
    <a:srgbClr val="31CBA5"/>
    <a:srgbClr val="47D0A3"/>
    <a:srgbClr val="FFFFFF"/>
    <a:srgbClr val="B971FE"/>
    <a:srgbClr val="42D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20C4AB-B3D1-410D-BD82-9FDAA16B3DBA}" v="8" dt="2022-09-07T21:42:59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7013"/>
  </p:normalViewPr>
  <p:slideViewPr>
    <p:cSldViewPr snapToGrid="0" snapToObjects="1">
      <p:cViewPr>
        <p:scale>
          <a:sx n="100" d="100"/>
          <a:sy n="100" d="100"/>
        </p:scale>
        <p:origin x="100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or Schumacher" userId="bcecbf91-353a-45ac-9877-3a4c0e4ff584" providerId="ADAL" clId="{8CA9C29A-CCBA-466B-B6E5-6C48CE81C390}"/>
    <pc:docChg chg="undo custSel addSld delSld modSld sldOrd delMainMaster modMainMaster">
      <pc:chgData name="Gregor Schumacher" userId="bcecbf91-353a-45ac-9877-3a4c0e4ff584" providerId="ADAL" clId="{8CA9C29A-CCBA-466B-B6E5-6C48CE81C390}" dt="2022-09-05T08:10:34.341" v="937" actId="164"/>
      <pc:docMkLst>
        <pc:docMk/>
      </pc:docMkLst>
      <pc:sldChg chg="modSp mod">
        <pc:chgData name="Gregor Schumacher" userId="bcecbf91-353a-45ac-9877-3a4c0e4ff584" providerId="ADAL" clId="{8CA9C29A-CCBA-466B-B6E5-6C48CE81C390}" dt="2022-09-05T07:13:33.187" v="0"/>
        <pc:sldMkLst>
          <pc:docMk/>
          <pc:sldMk cId="2250607414" sldId="1841"/>
        </pc:sldMkLst>
        <pc:spChg chg="mod">
          <ac:chgData name="Gregor Schumacher" userId="bcecbf91-353a-45ac-9877-3a4c0e4ff584" providerId="ADAL" clId="{8CA9C29A-CCBA-466B-B6E5-6C48CE81C390}" dt="2022-09-05T07:13:33.187" v="0"/>
          <ac:spMkLst>
            <pc:docMk/>
            <pc:sldMk cId="2250607414" sldId="1841"/>
            <ac:spMk id="4" creationId="{1B208C99-9F5C-D65E-363A-15E0953396FD}"/>
          </ac:spMkLst>
        </pc:spChg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683668945" sldId="1842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4050250456" sldId="1843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362780327" sldId="1844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177592178" sldId="1845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756678096" sldId="1848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955200867" sldId="1849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909963627" sldId="1851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820108928" sldId="1852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451236038" sldId="1853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32973499" sldId="1854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409311321" sldId="1855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197085034" sldId="1856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315861193" sldId="1859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904395679" sldId="1860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775751457" sldId="1861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473088506" sldId="1862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426693509" sldId="1863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289571318" sldId="1864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765312671" sldId="1865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470179801" sldId="1866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110855064" sldId="1867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528963309" sldId="1868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353824858" sldId="1869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881458670" sldId="1870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806791957" sldId="1871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933845020" sldId="1872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838820203" sldId="1873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928718013" sldId="1875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110210947" sldId="1876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180737498" sldId="1877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530330927" sldId="1878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581094271" sldId="1879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935236643" sldId="1880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065486198" sldId="1882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511492173" sldId="1884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777767578" sldId="1885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731027535" sldId="1886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1221748227" sldId="1887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045983247" sldId="1888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669923366" sldId="1889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199239931" sldId="1890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711001389" sldId="1936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717257255" sldId="1937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222229537" sldId="1938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516548454" sldId="1939"/>
        </pc:sldMkLst>
      </pc:sldChg>
      <pc:sldChg chg="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614705536" sldId="1940"/>
        </pc:sldMkLst>
      </pc:sldChg>
      <pc:sldChg chg="modSp new mod">
        <pc:chgData name="Gregor Schumacher" userId="bcecbf91-353a-45ac-9877-3a4c0e4ff584" providerId="ADAL" clId="{8CA9C29A-CCBA-466B-B6E5-6C48CE81C390}" dt="2022-09-05T07:13:43.660" v="2"/>
        <pc:sldMkLst>
          <pc:docMk/>
          <pc:sldMk cId="1944832448" sldId="1941"/>
        </pc:sldMkLst>
        <pc:spChg chg="mod">
          <ac:chgData name="Gregor Schumacher" userId="bcecbf91-353a-45ac-9877-3a4c0e4ff584" providerId="ADAL" clId="{8CA9C29A-CCBA-466B-B6E5-6C48CE81C390}" dt="2022-09-05T07:13:43.660" v="2"/>
          <ac:spMkLst>
            <pc:docMk/>
            <pc:sldMk cId="1944832448" sldId="1941"/>
            <ac:spMk id="2" creationId="{8635CC00-358C-5F1A-C02A-12B6B92EA7C3}"/>
          </ac:spMkLst>
        </pc:spChg>
      </pc:sldChg>
      <pc:sldChg chg="addSp delSp modSp new mod">
        <pc:chgData name="Gregor Schumacher" userId="bcecbf91-353a-45ac-9877-3a4c0e4ff584" providerId="ADAL" clId="{8CA9C29A-CCBA-466B-B6E5-6C48CE81C390}" dt="2022-09-05T08:04:49.738" v="933" actId="207"/>
        <pc:sldMkLst>
          <pc:docMk/>
          <pc:sldMk cId="2255624088" sldId="1942"/>
        </pc:sldMkLst>
        <pc:spChg chg="mod">
          <ac:chgData name="Gregor Schumacher" userId="bcecbf91-353a-45ac-9877-3a4c0e4ff584" providerId="ADAL" clId="{8CA9C29A-CCBA-466B-B6E5-6C48CE81C390}" dt="2022-09-05T07:13:58.028" v="12"/>
          <ac:spMkLst>
            <pc:docMk/>
            <pc:sldMk cId="2255624088" sldId="1942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14:02.284" v="13" actId="478"/>
          <ac:spMkLst>
            <pc:docMk/>
            <pc:sldMk cId="2255624088" sldId="1942"/>
            <ac:spMk id="3" creationId="{632FC4E7-8B2B-DF8D-F16F-6E27A8D9D047}"/>
          </ac:spMkLst>
        </pc:spChg>
        <pc:spChg chg="mod">
          <ac:chgData name="Gregor Schumacher" userId="bcecbf91-353a-45ac-9877-3a4c0e4ff584" providerId="ADAL" clId="{8CA9C29A-CCBA-466B-B6E5-6C48CE81C390}" dt="2022-09-05T08:04:49.738" v="933" actId="207"/>
          <ac:spMkLst>
            <pc:docMk/>
            <pc:sldMk cId="2255624088" sldId="1942"/>
            <ac:spMk id="7" creationId="{16FF296D-4B17-3C23-EFC7-AC59FC8C23B6}"/>
          </ac:spMkLst>
        </pc:spChg>
        <pc:spChg chg="mod">
          <ac:chgData name="Gregor Schumacher" userId="bcecbf91-353a-45ac-9877-3a4c0e4ff584" providerId="ADAL" clId="{8CA9C29A-CCBA-466B-B6E5-6C48CE81C390}" dt="2022-09-05T08:04:49.738" v="933" actId="207"/>
          <ac:spMkLst>
            <pc:docMk/>
            <pc:sldMk cId="2255624088" sldId="1942"/>
            <ac:spMk id="8" creationId="{5E8D4F99-F51E-EB35-55C2-A565FAB43883}"/>
          </ac:spMkLst>
        </pc:spChg>
        <pc:spChg chg="mod">
          <ac:chgData name="Gregor Schumacher" userId="bcecbf91-353a-45ac-9877-3a4c0e4ff584" providerId="ADAL" clId="{8CA9C29A-CCBA-466B-B6E5-6C48CE81C390}" dt="2022-09-05T08:04:49.738" v="933" actId="207"/>
          <ac:spMkLst>
            <pc:docMk/>
            <pc:sldMk cId="2255624088" sldId="1942"/>
            <ac:spMk id="9" creationId="{54A05D25-EB87-17D7-DB93-D186F3C80437}"/>
          </ac:spMkLst>
        </pc:spChg>
        <pc:spChg chg="mod">
          <ac:chgData name="Gregor Schumacher" userId="bcecbf91-353a-45ac-9877-3a4c0e4ff584" providerId="ADAL" clId="{8CA9C29A-CCBA-466B-B6E5-6C48CE81C390}" dt="2022-09-05T08:04:49.738" v="933" actId="207"/>
          <ac:spMkLst>
            <pc:docMk/>
            <pc:sldMk cId="2255624088" sldId="1942"/>
            <ac:spMk id="10" creationId="{1358CA3A-FC67-AF1B-E1BB-3E36169F5B23}"/>
          </ac:spMkLst>
        </pc:spChg>
        <pc:spChg chg="add mod">
          <ac:chgData name="Gregor Schumacher" userId="bcecbf91-353a-45ac-9877-3a4c0e4ff584" providerId="ADAL" clId="{8CA9C29A-CCBA-466B-B6E5-6C48CE81C390}" dt="2022-09-05T07:16:08.264" v="60" actId="14100"/>
          <ac:spMkLst>
            <pc:docMk/>
            <pc:sldMk cId="2255624088" sldId="1942"/>
            <ac:spMk id="11" creationId="{99C003FE-6BBB-629B-97B2-97ADE25F4701}"/>
          </ac:spMkLst>
        </pc:spChg>
        <pc:grpChg chg="add mod">
          <ac:chgData name="Gregor Schumacher" userId="bcecbf91-353a-45ac-9877-3a4c0e4ff584" providerId="ADAL" clId="{8CA9C29A-CCBA-466B-B6E5-6C48CE81C390}" dt="2022-09-05T08:04:46.736" v="932" actId="207"/>
          <ac:grpSpMkLst>
            <pc:docMk/>
            <pc:sldMk cId="2255624088" sldId="1942"/>
            <ac:grpSpMk id="4" creationId="{F7AC16D7-CA9A-A5DF-A7CE-8C451546CE74}"/>
          </ac:grpSpMkLst>
        </pc:grpChg>
        <pc:grpChg chg="mod">
          <ac:chgData name="Gregor Schumacher" userId="bcecbf91-353a-45ac-9877-3a4c0e4ff584" providerId="ADAL" clId="{8CA9C29A-CCBA-466B-B6E5-6C48CE81C390}" dt="2022-09-05T08:04:46.736" v="932" actId="207"/>
          <ac:grpSpMkLst>
            <pc:docMk/>
            <pc:sldMk cId="2255624088" sldId="1942"/>
            <ac:grpSpMk id="5" creationId="{8ACC4B37-2EBE-0928-2AF8-99A078041F38}"/>
          </ac:grpSpMkLst>
        </pc:grpChg>
        <pc:grpChg chg="mod">
          <ac:chgData name="Gregor Schumacher" userId="bcecbf91-353a-45ac-9877-3a4c0e4ff584" providerId="ADAL" clId="{8CA9C29A-CCBA-466B-B6E5-6C48CE81C390}" dt="2022-09-05T08:04:46.736" v="932" actId="207"/>
          <ac:grpSpMkLst>
            <pc:docMk/>
            <pc:sldMk cId="2255624088" sldId="1942"/>
            <ac:grpSpMk id="6" creationId="{7E8559F2-AC5D-1EAF-2E5E-94779F49F51B}"/>
          </ac:grpSpMkLst>
        </pc:grpChg>
      </pc:sldChg>
      <pc:sldChg chg="addSp delSp modSp add mod">
        <pc:chgData name="Gregor Schumacher" userId="bcecbf91-353a-45ac-9877-3a4c0e4ff584" providerId="ADAL" clId="{8CA9C29A-CCBA-466B-B6E5-6C48CE81C390}" dt="2022-09-05T07:18:14.762" v="126" actId="20577"/>
        <pc:sldMkLst>
          <pc:docMk/>
          <pc:sldMk cId="1985698429" sldId="1943"/>
        </pc:sldMkLst>
        <pc:spChg chg="mod">
          <ac:chgData name="Gregor Schumacher" userId="bcecbf91-353a-45ac-9877-3a4c0e4ff584" providerId="ADAL" clId="{8CA9C29A-CCBA-466B-B6E5-6C48CE81C390}" dt="2022-09-05T07:16:59.453" v="70"/>
          <ac:spMkLst>
            <pc:docMk/>
            <pc:sldMk cId="1985698429" sldId="1943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16:40.752" v="69" actId="478"/>
          <ac:spMkLst>
            <pc:docMk/>
            <pc:sldMk cId="1985698429" sldId="1943"/>
            <ac:spMk id="3" creationId="{632FC4E7-8B2B-DF8D-F16F-6E27A8D9D047}"/>
          </ac:spMkLst>
        </pc:spChg>
        <pc:spChg chg="mod">
          <ac:chgData name="Gregor Schumacher" userId="bcecbf91-353a-45ac-9877-3a4c0e4ff584" providerId="ADAL" clId="{8CA9C29A-CCBA-466B-B6E5-6C48CE81C390}" dt="2022-09-05T07:16:39.323" v="68"/>
          <ac:spMkLst>
            <pc:docMk/>
            <pc:sldMk cId="1985698429" sldId="1943"/>
            <ac:spMk id="6" creationId="{D4412ED9-C355-3388-7B63-83F2952E59FC}"/>
          </ac:spMkLst>
        </pc:spChg>
        <pc:spChg chg="mod">
          <ac:chgData name="Gregor Schumacher" userId="bcecbf91-353a-45ac-9877-3a4c0e4ff584" providerId="ADAL" clId="{8CA9C29A-CCBA-466B-B6E5-6C48CE81C390}" dt="2022-09-05T07:16:39.323" v="68"/>
          <ac:spMkLst>
            <pc:docMk/>
            <pc:sldMk cId="1985698429" sldId="1943"/>
            <ac:spMk id="7" creationId="{DBCEA01A-AB29-9870-BA00-68A8BCB77DFC}"/>
          </ac:spMkLst>
        </pc:spChg>
        <pc:spChg chg="mod">
          <ac:chgData name="Gregor Schumacher" userId="bcecbf91-353a-45ac-9877-3a4c0e4ff584" providerId="ADAL" clId="{8CA9C29A-CCBA-466B-B6E5-6C48CE81C390}" dt="2022-09-05T07:16:39.323" v="68"/>
          <ac:spMkLst>
            <pc:docMk/>
            <pc:sldMk cId="1985698429" sldId="1943"/>
            <ac:spMk id="8" creationId="{B7EC0A04-FD2A-3B09-3F33-E5CB4541C4EE}"/>
          </ac:spMkLst>
        </pc:spChg>
        <pc:spChg chg="add mod">
          <ac:chgData name="Gregor Schumacher" userId="bcecbf91-353a-45ac-9877-3a4c0e4ff584" providerId="ADAL" clId="{8CA9C29A-CCBA-466B-B6E5-6C48CE81C390}" dt="2022-09-05T07:18:09.970" v="119" actId="20577"/>
          <ac:spMkLst>
            <pc:docMk/>
            <pc:sldMk cId="1985698429" sldId="1943"/>
            <ac:spMk id="9" creationId="{23A606D1-E4B9-26C2-092B-EDC193514753}"/>
          </ac:spMkLst>
        </pc:spChg>
        <pc:spChg chg="add mod">
          <ac:chgData name="Gregor Schumacher" userId="bcecbf91-353a-45ac-9877-3a4c0e4ff584" providerId="ADAL" clId="{8CA9C29A-CCBA-466B-B6E5-6C48CE81C390}" dt="2022-09-05T07:18:14.762" v="126" actId="20577"/>
          <ac:spMkLst>
            <pc:docMk/>
            <pc:sldMk cId="1985698429" sldId="1943"/>
            <ac:spMk id="10" creationId="{8E21C9EC-D0CD-9CF4-F070-B5D2341336A7}"/>
          </ac:spMkLst>
        </pc:spChg>
        <pc:grpChg chg="add mod">
          <ac:chgData name="Gregor Schumacher" userId="bcecbf91-353a-45ac-9877-3a4c0e4ff584" providerId="ADAL" clId="{8CA9C29A-CCBA-466B-B6E5-6C48CE81C390}" dt="2022-09-05T07:16:39.323" v="68"/>
          <ac:grpSpMkLst>
            <pc:docMk/>
            <pc:sldMk cId="1985698429" sldId="1943"/>
            <ac:grpSpMk id="5" creationId="{0DD6F9BD-4F45-E0C6-C0A7-762FDB2195A9}"/>
          </ac:grpSpMkLst>
        </pc:grpChg>
        <pc:cxnChg chg="add mod">
          <ac:chgData name="Gregor Schumacher" userId="bcecbf91-353a-45ac-9877-3a4c0e4ff584" providerId="ADAL" clId="{8CA9C29A-CCBA-466B-B6E5-6C48CE81C390}" dt="2022-09-05T07:16:39.323" v="68"/>
          <ac:cxnSpMkLst>
            <pc:docMk/>
            <pc:sldMk cId="1985698429" sldId="1943"/>
            <ac:cxnSpMk id="4" creationId="{575CC078-DEEC-99BF-40D7-CAA5F10DC7EC}"/>
          </ac:cxnSpMkLst>
        </pc:cxnChg>
      </pc:sldChg>
      <pc:sldChg chg="addSp delSp modSp add mod">
        <pc:chgData name="Gregor Schumacher" userId="bcecbf91-353a-45ac-9877-3a4c0e4ff584" providerId="ADAL" clId="{8CA9C29A-CCBA-466B-B6E5-6C48CE81C390}" dt="2022-09-05T08:05:57.109" v="934" actId="164"/>
        <pc:sldMkLst>
          <pc:docMk/>
          <pc:sldMk cId="3709147934" sldId="1944"/>
        </pc:sldMkLst>
        <pc:spChg chg="mod">
          <ac:chgData name="Gregor Schumacher" userId="bcecbf91-353a-45ac-9877-3a4c0e4ff584" providerId="ADAL" clId="{8CA9C29A-CCBA-466B-B6E5-6C48CE81C390}" dt="2022-09-05T07:18:54.591" v="133"/>
          <ac:spMkLst>
            <pc:docMk/>
            <pc:sldMk cId="3709147934" sldId="1944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18:34.650" v="127" actId="478"/>
          <ac:spMkLst>
            <pc:docMk/>
            <pc:sldMk cId="3709147934" sldId="1944"/>
            <ac:spMk id="3" creationId="{632FC4E7-8B2B-DF8D-F16F-6E27A8D9D047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8" creationId="{6DC1FE3C-DD9E-7936-6A2A-3FFBF29AD738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9" creationId="{C8670043-1024-00DF-31C3-53B4314F235B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10" creationId="{97BAACBA-85B0-D131-BD11-3AAA5ACA79F8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11" creationId="{62E218E3-1D13-B791-926E-293ED304ACCA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12" creationId="{0C953B9D-3941-1C8C-4634-F9B8BC9582B1}"/>
          </ac:spMkLst>
        </pc:spChg>
        <pc:spChg chg="mod">
          <ac:chgData name="Gregor Schumacher" userId="bcecbf91-353a-45ac-9877-3a4c0e4ff584" providerId="ADAL" clId="{8CA9C29A-CCBA-466B-B6E5-6C48CE81C390}" dt="2022-09-05T07:23:34.307" v="181" actId="108"/>
          <ac:spMkLst>
            <pc:docMk/>
            <pc:sldMk cId="3709147934" sldId="1944"/>
            <ac:spMk id="13" creationId="{5F4C969A-B2D9-37B4-9631-4A064A322D6C}"/>
          </ac:spMkLst>
        </pc:spChg>
        <pc:spChg chg="mod">
          <ac:chgData name="Gregor Schumacher" userId="bcecbf91-353a-45ac-9877-3a4c0e4ff584" providerId="ADAL" clId="{8CA9C29A-CCBA-466B-B6E5-6C48CE81C390}" dt="2022-09-05T07:23:25.779" v="175" actId="108"/>
          <ac:spMkLst>
            <pc:docMk/>
            <pc:sldMk cId="3709147934" sldId="1944"/>
            <ac:spMk id="14" creationId="{01C6515A-16A9-4D50-A588-A9D258C2757E}"/>
          </ac:spMkLst>
        </pc:spChg>
        <pc:spChg chg="mod">
          <ac:chgData name="Gregor Schumacher" userId="bcecbf91-353a-45ac-9877-3a4c0e4ff584" providerId="ADAL" clId="{8CA9C29A-CCBA-466B-B6E5-6C48CE81C390}" dt="2022-09-05T07:23:27.329" v="177" actId="108"/>
          <ac:spMkLst>
            <pc:docMk/>
            <pc:sldMk cId="3709147934" sldId="1944"/>
            <ac:spMk id="15" creationId="{6DC0DE4C-90F3-91FD-032E-38B63951718E}"/>
          </ac:spMkLst>
        </pc:spChg>
        <pc:spChg chg="mod">
          <ac:chgData name="Gregor Schumacher" userId="bcecbf91-353a-45ac-9877-3a4c0e4ff584" providerId="ADAL" clId="{8CA9C29A-CCBA-466B-B6E5-6C48CE81C390}" dt="2022-09-05T07:23:29.131" v="179" actId="108"/>
          <ac:spMkLst>
            <pc:docMk/>
            <pc:sldMk cId="3709147934" sldId="1944"/>
            <ac:spMk id="16" creationId="{D6796EE0-15D2-A292-ACE8-6FADB4E4DD94}"/>
          </ac:spMkLst>
        </pc:spChg>
        <pc:spChg chg="mod">
          <ac:chgData name="Gregor Schumacher" userId="bcecbf91-353a-45ac-9877-3a4c0e4ff584" providerId="ADAL" clId="{8CA9C29A-CCBA-466B-B6E5-6C48CE81C390}" dt="2022-09-05T07:23:36.763" v="183" actId="108"/>
          <ac:spMkLst>
            <pc:docMk/>
            <pc:sldMk cId="3709147934" sldId="1944"/>
            <ac:spMk id="17" creationId="{9EECA3F2-1A87-4D6D-285B-4DD2E2379691}"/>
          </ac:spMkLst>
        </pc:spChg>
        <pc:spChg chg="mod">
          <ac:chgData name="Gregor Schumacher" userId="bcecbf91-353a-45ac-9877-3a4c0e4ff584" providerId="ADAL" clId="{8CA9C29A-CCBA-466B-B6E5-6C48CE81C390}" dt="2022-09-05T07:23:38.906" v="186" actId="108"/>
          <ac:spMkLst>
            <pc:docMk/>
            <pc:sldMk cId="3709147934" sldId="1944"/>
            <ac:spMk id="18" creationId="{494AAFE5-D02E-08FD-A65B-591DBFD7782D}"/>
          </ac:spMkLst>
        </pc:spChg>
        <pc:spChg chg="mod">
          <ac:chgData name="Gregor Schumacher" userId="bcecbf91-353a-45ac-9877-3a4c0e4ff584" providerId="ADAL" clId="{8CA9C29A-CCBA-466B-B6E5-6C48CE81C390}" dt="2022-09-05T07:23:41.291" v="189" actId="108"/>
          <ac:spMkLst>
            <pc:docMk/>
            <pc:sldMk cId="3709147934" sldId="1944"/>
            <ac:spMk id="19" creationId="{65FB3FAB-EBED-58A3-A1AD-1A3E76CAA904}"/>
          </ac:spMkLst>
        </pc:spChg>
        <pc:spChg chg="mod">
          <ac:chgData name="Gregor Schumacher" userId="bcecbf91-353a-45ac-9877-3a4c0e4ff584" providerId="ADAL" clId="{8CA9C29A-CCBA-466B-B6E5-6C48CE81C390}" dt="2022-09-05T07:23:43.702" v="191" actId="108"/>
          <ac:spMkLst>
            <pc:docMk/>
            <pc:sldMk cId="3709147934" sldId="1944"/>
            <ac:spMk id="20" creationId="{23CD1A45-AF84-B2DB-5F9F-EBA2274BE32C}"/>
          </ac:spMkLst>
        </pc:spChg>
        <pc:spChg chg="mod">
          <ac:chgData name="Gregor Schumacher" userId="bcecbf91-353a-45ac-9877-3a4c0e4ff584" providerId="ADAL" clId="{8CA9C29A-CCBA-466B-B6E5-6C48CE81C390}" dt="2022-09-05T07:23:44.911" v="192" actId="108"/>
          <ac:spMkLst>
            <pc:docMk/>
            <pc:sldMk cId="3709147934" sldId="1944"/>
            <ac:spMk id="21" creationId="{AC2859BF-5FA9-9C92-B6E6-B0D351D0F4FA}"/>
          </ac:spMkLst>
        </pc:spChg>
        <pc:spChg chg="mod">
          <ac:chgData name="Gregor Schumacher" userId="bcecbf91-353a-45ac-9877-3a4c0e4ff584" providerId="ADAL" clId="{8CA9C29A-CCBA-466B-B6E5-6C48CE81C390}" dt="2022-09-05T07:23:46.822" v="194" actId="108"/>
          <ac:spMkLst>
            <pc:docMk/>
            <pc:sldMk cId="3709147934" sldId="1944"/>
            <ac:spMk id="22" creationId="{85FCB951-5DC7-6EAA-274E-CD4BFCADDDA2}"/>
          </ac:spMkLst>
        </pc:spChg>
        <pc:spChg chg="mod">
          <ac:chgData name="Gregor Schumacher" userId="bcecbf91-353a-45ac-9877-3a4c0e4ff584" providerId="ADAL" clId="{8CA9C29A-CCBA-466B-B6E5-6C48CE81C390}" dt="2022-09-05T07:23:50.216" v="198" actId="108"/>
          <ac:spMkLst>
            <pc:docMk/>
            <pc:sldMk cId="3709147934" sldId="1944"/>
            <ac:spMk id="23" creationId="{E5BB6026-0F2F-982E-44DD-8B1FA1265A6D}"/>
          </ac:spMkLst>
        </pc:spChg>
        <pc:spChg chg="mod">
          <ac:chgData name="Gregor Schumacher" userId="bcecbf91-353a-45ac-9877-3a4c0e4ff584" providerId="ADAL" clId="{8CA9C29A-CCBA-466B-B6E5-6C48CE81C390}" dt="2022-09-05T07:23:56.741" v="201" actId="108"/>
          <ac:spMkLst>
            <pc:docMk/>
            <pc:sldMk cId="3709147934" sldId="1944"/>
            <ac:spMk id="24" creationId="{5E030133-3E7F-2A51-09EC-2DC0A64A8C30}"/>
          </ac:spMkLst>
        </pc:spChg>
        <pc:spChg chg="mod">
          <ac:chgData name="Gregor Schumacher" userId="bcecbf91-353a-45ac-9877-3a4c0e4ff584" providerId="ADAL" clId="{8CA9C29A-CCBA-466B-B6E5-6C48CE81C390}" dt="2022-09-05T07:23:57.655" v="202" actId="108"/>
          <ac:spMkLst>
            <pc:docMk/>
            <pc:sldMk cId="3709147934" sldId="1944"/>
            <ac:spMk id="25" creationId="{105801E7-35A8-5955-2E49-C713AD7F39C7}"/>
          </ac:spMkLst>
        </pc:spChg>
        <pc:spChg chg="mod">
          <ac:chgData name="Gregor Schumacher" userId="bcecbf91-353a-45ac-9877-3a4c0e4ff584" providerId="ADAL" clId="{8CA9C29A-CCBA-466B-B6E5-6C48CE81C390}" dt="2022-09-05T07:23:59.163" v="204" actId="108"/>
          <ac:spMkLst>
            <pc:docMk/>
            <pc:sldMk cId="3709147934" sldId="1944"/>
            <ac:spMk id="26" creationId="{87B1BF2B-03C5-A87B-86B8-E7A54C80AA51}"/>
          </ac:spMkLst>
        </pc:spChg>
        <pc:spChg chg="mod">
          <ac:chgData name="Gregor Schumacher" userId="bcecbf91-353a-45ac-9877-3a4c0e4ff584" providerId="ADAL" clId="{8CA9C29A-CCBA-466B-B6E5-6C48CE81C390}" dt="2022-09-05T07:24:00.612" v="206" actId="108"/>
          <ac:spMkLst>
            <pc:docMk/>
            <pc:sldMk cId="3709147934" sldId="1944"/>
            <ac:spMk id="27" creationId="{7CC4604D-787A-9214-67F7-E044F31D9CE8}"/>
          </ac:spMkLst>
        </pc:spChg>
        <pc:spChg chg="mod">
          <ac:chgData name="Gregor Schumacher" userId="bcecbf91-353a-45ac-9877-3a4c0e4ff584" providerId="ADAL" clId="{8CA9C29A-CCBA-466B-B6E5-6C48CE81C390}" dt="2022-09-05T07:24:01.736" v="208" actId="108"/>
          <ac:spMkLst>
            <pc:docMk/>
            <pc:sldMk cId="3709147934" sldId="1944"/>
            <ac:spMk id="28" creationId="{76989130-289C-B86C-0FB5-B9AE2017E80A}"/>
          </ac:spMkLst>
        </pc:spChg>
        <pc:spChg chg="mod">
          <ac:chgData name="Gregor Schumacher" userId="bcecbf91-353a-45ac-9877-3a4c0e4ff584" providerId="ADAL" clId="{8CA9C29A-CCBA-466B-B6E5-6C48CE81C390}" dt="2022-09-05T07:24:05.680" v="210" actId="108"/>
          <ac:spMkLst>
            <pc:docMk/>
            <pc:sldMk cId="3709147934" sldId="1944"/>
            <ac:spMk id="29" creationId="{9BE4F859-37A3-B001-6EC7-FC780DCDBFF5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30" creationId="{B88C25B4-B5BF-2AFA-BA89-2C44F89EB3CE}"/>
          </ac:spMkLst>
        </pc:spChg>
        <pc:spChg chg="mod">
          <ac:chgData name="Gregor Schumacher" userId="bcecbf91-353a-45ac-9877-3a4c0e4ff584" providerId="ADAL" clId="{8CA9C29A-CCBA-466B-B6E5-6C48CE81C390}" dt="2022-09-05T07:23:11.405" v="172" actId="207"/>
          <ac:spMkLst>
            <pc:docMk/>
            <pc:sldMk cId="3709147934" sldId="1944"/>
            <ac:spMk id="31" creationId="{342A1487-8BB2-A60C-9786-64946C9A2477}"/>
          </ac:spMkLst>
        </pc:spChg>
        <pc:grpChg chg="add del mod">
          <ac:chgData name="Gregor Schumacher" userId="bcecbf91-353a-45ac-9877-3a4c0e4ff584" providerId="ADAL" clId="{8CA9C29A-CCBA-466B-B6E5-6C48CE81C390}" dt="2022-09-05T07:19:09.404" v="137" actId="165"/>
          <ac:grpSpMkLst>
            <pc:docMk/>
            <pc:sldMk cId="3709147934" sldId="1944"/>
            <ac:grpSpMk id="4" creationId="{C8EEA84A-0964-1F32-81FA-498AB4AB3D63}"/>
          </ac:grpSpMkLst>
        </pc:grpChg>
        <pc:grpChg chg="mod topLvl">
          <ac:chgData name="Gregor Schumacher" userId="bcecbf91-353a-45ac-9877-3a4c0e4ff584" providerId="ADAL" clId="{8CA9C29A-CCBA-466B-B6E5-6C48CE81C390}" dt="2022-09-05T08:05:57.109" v="934" actId="164"/>
          <ac:grpSpMkLst>
            <pc:docMk/>
            <pc:sldMk cId="3709147934" sldId="1944"/>
            <ac:grpSpMk id="5" creationId="{96E04DEE-43E9-968E-EB5B-78E7917E0C1C}"/>
          </ac:grpSpMkLst>
        </pc:grpChg>
        <pc:grpChg chg="mod topLvl">
          <ac:chgData name="Gregor Schumacher" userId="bcecbf91-353a-45ac-9877-3a4c0e4ff584" providerId="ADAL" clId="{8CA9C29A-CCBA-466B-B6E5-6C48CE81C390}" dt="2022-09-05T08:05:57.109" v="934" actId="164"/>
          <ac:grpSpMkLst>
            <pc:docMk/>
            <pc:sldMk cId="3709147934" sldId="1944"/>
            <ac:grpSpMk id="6" creationId="{E6248D17-155D-B26A-4BDA-8588F293D419}"/>
          </ac:grpSpMkLst>
        </pc:grpChg>
        <pc:grpChg chg="mod topLvl">
          <ac:chgData name="Gregor Schumacher" userId="bcecbf91-353a-45ac-9877-3a4c0e4ff584" providerId="ADAL" clId="{8CA9C29A-CCBA-466B-B6E5-6C48CE81C390}" dt="2022-09-05T08:05:57.109" v="934" actId="164"/>
          <ac:grpSpMkLst>
            <pc:docMk/>
            <pc:sldMk cId="3709147934" sldId="1944"/>
            <ac:grpSpMk id="7" creationId="{50AFA122-D33D-F044-912F-DBB307CA01E8}"/>
          </ac:grpSpMkLst>
        </pc:grpChg>
        <pc:grpChg chg="add mod">
          <ac:chgData name="Gregor Schumacher" userId="bcecbf91-353a-45ac-9877-3a4c0e4ff584" providerId="ADAL" clId="{8CA9C29A-CCBA-466B-B6E5-6C48CE81C390}" dt="2022-09-05T08:05:57.109" v="934" actId="164"/>
          <ac:grpSpMkLst>
            <pc:docMk/>
            <pc:sldMk cId="3709147934" sldId="1944"/>
            <ac:grpSpMk id="32" creationId="{D18F5B11-206A-66B6-7E6C-4866AED41DF8}"/>
          </ac:grpSpMkLst>
        </pc:grpChg>
      </pc:sldChg>
      <pc:sldChg chg="addSp delSp modSp add mod">
        <pc:chgData name="Gregor Schumacher" userId="bcecbf91-353a-45ac-9877-3a4c0e4ff584" providerId="ADAL" clId="{8CA9C29A-CCBA-466B-B6E5-6C48CE81C390}" dt="2022-09-05T07:29:58.349" v="354" actId="404"/>
        <pc:sldMkLst>
          <pc:docMk/>
          <pc:sldMk cId="190401781" sldId="1945"/>
        </pc:sldMkLst>
        <pc:spChg chg="mod">
          <ac:chgData name="Gregor Schumacher" userId="bcecbf91-353a-45ac-9877-3a4c0e4ff584" providerId="ADAL" clId="{8CA9C29A-CCBA-466B-B6E5-6C48CE81C390}" dt="2022-09-05T07:25:13.338" v="222"/>
          <ac:spMkLst>
            <pc:docMk/>
            <pc:sldMk cId="190401781" sldId="1945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25:19.936" v="223" actId="478"/>
          <ac:spMkLst>
            <pc:docMk/>
            <pc:sldMk cId="190401781" sldId="1945"/>
            <ac:spMk id="3" creationId="{632FC4E7-8B2B-DF8D-F16F-6E27A8D9D047}"/>
          </ac:spMkLst>
        </pc:spChg>
        <pc:spChg chg="add mod topLvl">
          <ac:chgData name="Gregor Schumacher" userId="bcecbf91-353a-45ac-9877-3a4c0e4ff584" providerId="ADAL" clId="{8CA9C29A-CCBA-466B-B6E5-6C48CE81C390}" dt="2022-09-05T07:29:48.762" v="352" actId="3064"/>
          <ac:spMkLst>
            <pc:docMk/>
            <pc:sldMk cId="190401781" sldId="1945"/>
            <ac:spMk id="4" creationId="{F5ABC314-8834-DF3F-A4A7-065B75155730}"/>
          </ac:spMkLst>
        </pc:spChg>
        <pc:spChg chg="add mod topLvl">
          <ac:chgData name="Gregor Schumacher" userId="bcecbf91-353a-45ac-9877-3a4c0e4ff584" providerId="ADAL" clId="{8CA9C29A-CCBA-466B-B6E5-6C48CE81C390}" dt="2022-09-05T07:26:25.862" v="239" actId="207"/>
          <ac:spMkLst>
            <pc:docMk/>
            <pc:sldMk cId="190401781" sldId="1945"/>
            <ac:spMk id="5" creationId="{69858B64-BC38-AA93-0294-C1C0EBEA8BEE}"/>
          </ac:spMkLst>
        </pc:spChg>
        <pc:spChg chg="add mod topLvl">
          <ac:chgData name="Gregor Schumacher" userId="bcecbf91-353a-45ac-9877-3a4c0e4ff584" providerId="ADAL" clId="{8CA9C29A-CCBA-466B-B6E5-6C48CE81C390}" dt="2022-09-05T07:29:58.349" v="354" actId="404"/>
          <ac:spMkLst>
            <pc:docMk/>
            <pc:sldMk cId="190401781" sldId="1945"/>
            <ac:spMk id="6" creationId="{770423FA-D67F-80C7-B6C2-6991B38D5D4D}"/>
          </ac:spMkLst>
        </pc:spChg>
        <pc:spChg chg="add mod topLvl">
          <ac:chgData name="Gregor Schumacher" userId="bcecbf91-353a-45ac-9877-3a4c0e4ff584" providerId="ADAL" clId="{8CA9C29A-CCBA-466B-B6E5-6C48CE81C390}" dt="2022-09-05T07:29:58.349" v="354" actId="404"/>
          <ac:spMkLst>
            <pc:docMk/>
            <pc:sldMk cId="190401781" sldId="1945"/>
            <ac:spMk id="7" creationId="{00A3680C-9730-FBB5-5E7F-01EE5F98A3F9}"/>
          </ac:spMkLst>
        </pc:spChg>
        <pc:spChg chg="add mod topLvl">
          <ac:chgData name="Gregor Schumacher" userId="bcecbf91-353a-45ac-9877-3a4c0e4ff584" providerId="ADAL" clId="{8CA9C29A-CCBA-466B-B6E5-6C48CE81C390}" dt="2022-09-05T07:29:58.349" v="354" actId="404"/>
          <ac:spMkLst>
            <pc:docMk/>
            <pc:sldMk cId="190401781" sldId="1945"/>
            <ac:spMk id="8" creationId="{CED2D82F-67FF-015C-939C-463FD73DBC37}"/>
          </ac:spMkLst>
        </pc:spChg>
        <pc:spChg chg="mod topLvl">
          <ac:chgData name="Gregor Schumacher" userId="bcecbf91-353a-45ac-9877-3a4c0e4ff584" providerId="ADAL" clId="{8CA9C29A-CCBA-466B-B6E5-6C48CE81C390}" dt="2022-09-05T07:29:40.370" v="350" actId="3064"/>
          <ac:spMkLst>
            <pc:docMk/>
            <pc:sldMk cId="190401781" sldId="1945"/>
            <ac:spMk id="10" creationId="{5DE1C0AE-2D4F-452E-127B-934B4D37C710}"/>
          </ac:spMkLst>
        </pc:spChg>
        <pc:spChg chg="add mod topLvl">
          <ac:chgData name="Gregor Schumacher" userId="bcecbf91-353a-45ac-9877-3a4c0e4ff584" providerId="ADAL" clId="{8CA9C29A-CCBA-466B-B6E5-6C48CE81C390}" dt="2022-09-05T07:29:43.181" v="351" actId="403"/>
          <ac:spMkLst>
            <pc:docMk/>
            <pc:sldMk cId="190401781" sldId="1945"/>
            <ac:spMk id="13" creationId="{FEBA4154-D8CB-0BED-9BFC-06DE198329D6}"/>
          </ac:spMkLst>
        </pc:spChg>
        <pc:grpChg chg="add del mod topLvl">
          <ac:chgData name="Gregor Schumacher" userId="bcecbf91-353a-45ac-9877-3a4c0e4ff584" providerId="ADAL" clId="{8CA9C29A-CCBA-466B-B6E5-6C48CE81C390}" dt="2022-09-05T07:27:22.604" v="293" actId="478"/>
          <ac:grpSpMkLst>
            <pc:docMk/>
            <pc:sldMk cId="190401781" sldId="1945"/>
            <ac:grpSpMk id="9" creationId="{F25E1A0C-4E05-C7A5-1358-85876E54DF7E}"/>
          </ac:grpSpMkLst>
        </pc:grpChg>
        <pc:grpChg chg="add del mod">
          <ac:chgData name="Gregor Schumacher" userId="bcecbf91-353a-45ac-9877-3a4c0e4ff584" providerId="ADAL" clId="{8CA9C29A-CCBA-466B-B6E5-6C48CE81C390}" dt="2022-09-05T07:25:50.237" v="231" actId="165"/>
          <ac:grpSpMkLst>
            <pc:docMk/>
            <pc:sldMk cId="190401781" sldId="1945"/>
            <ac:grpSpMk id="14" creationId="{15A35A08-7E83-DB42-2E76-E010E207A46B}"/>
          </ac:grpSpMkLst>
        </pc:grpChg>
        <pc:picChg chg="del mod topLvl">
          <ac:chgData name="Gregor Schumacher" userId="bcecbf91-353a-45ac-9877-3a4c0e4ff584" providerId="ADAL" clId="{8CA9C29A-CCBA-466B-B6E5-6C48CE81C390}" dt="2022-09-05T07:27:22.604" v="293" actId="478"/>
          <ac:picMkLst>
            <pc:docMk/>
            <pc:sldMk cId="190401781" sldId="1945"/>
            <ac:picMk id="11" creationId="{064D6C65-402A-D8A5-F3E9-82419AD3E36D}"/>
          </ac:picMkLst>
        </pc:picChg>
        <pc:picChg chg="add mod">
          <ac:chgData name="Gregor Schumacher" userId="bcecbf91-353a-45ac-9877-3a4c0e4ff584" providerId="ADAL" clId="{8CA9C29A-CCBA-466B-B6E5-6C48CE81C390}" dt="2022-09-05T07:28:06.588" v="321" actId="14100"/>
          <ac:picMkLst>
            <pc:docMk/>
            <pc:sldMk cId="190401781" sldId="1945"/>
            <ac:picMk id="16" creationId="{F51E079B-A8D3-7069-19DD-BCA6883B045C}"/>
          </ac:picMkLst>
        </pc:picChg>
        <pc:cxnChg chg="add mod topLvl">
          <ac:chgData name="Gregor Schumacher" userId="bcecbf91-353a-45ac-9877-3a4c0e4ff584" providerId="ADAL" clId="{8CA9C29A-CCBA-466B-B6E5-6C48CE81C390}" dt="2022-09-05T07:26:22.949" v="238" actId="14100"/>
          <ac:cxnSpMkLst>
            <pc:docMk/>
            <pc:sldMk cId="190401781" sldId="1945"/>
            <ac:cxnSpMk id="12" creationId="{D7C81F38-87AC-0CF0-5B3C-14DBB508A24D}"/>
          </ac:cxnSpMkLst>
        </pc:cxnChg>
      </pc:sldChg>
      <pc:sldChg chg="addSp delSp modSp add mod">
        <pc:chgData name="Gregor Schumacher" userId="bcecbf91-353a-45ac-9877-3a4c0e4ff584" providerId="ADAL" clId="{8CA9C29A-CCBA-466B-B6E5-6C48CE81C390}" dt="2022-09-05T08:10:34.341" v="937" actId="164"/>
        <pc:sldMkLst>
          <pc:docMk/>
          <pc:sldMk cId="2949030963" sldId="1946"/>
        </pc:sldMkLst>
        <pc:spChg chg="mod">
          <ac:chgData name="Gregor Schumacher" userId="bcecbf91-353a-45ac-9877-3a4c0e4ff584" providerId="ADAL" clId="{8CA9C29A-CCBA-466B-B6E5-6C48CE81C390}" dt="2022-09-05T07:28:33.941" v="332" actId="27636"/>
          <ac:spMkLst>
            <pc:docMk/>
            <pc:sldMk cId="2949030963" sldId="1946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28:40.824" v="333" actId="478"/>
          <ac:spMkLst>
            <pc:docMk/>
            <pc:sldMk cId="2949030963" sldId="1946"/>
            <ac:spMk id="3" creationId="{632FC4E7-8B2B-DF8D-F16F-6E27A8D9D047}"/>
          </ac:spMkLst>
        </pc:spChg>
        <pc:spChg chg="mod topLvl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6" creationId="{83252742-C2FF-29FE-3BE6-4D14955743DF}"/>
          </ac:spMkLst>
        </pc:spChg>
        <pc:spChg chg="mod topLvl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7" creationId="{2F47E166-4C3A-C6B4-DDEC-686DD0AF401D}"/>
          </ac:spMkLst>
        </pc:spChg>
        <pc:spChg chg="mod topLvl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8" creationId="{3869739A-4B22-36E2-2D98-D74C89042E66}"/>
          </ac:spMkLst>
        </pc:spChg>
        <pc:spChg chg="mod topLvl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9" creationId="{03166274-D450-180D-E78B-DA9DB332C185}"/>
          </ac:spMkLst>
        </pc:spChg>
        <pc:spChg chg="mod topLvl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10" creationId="{4A80872C-956F-903F-3EF6-BF10F289660B}"/>
          </ac:spMkLst>
        </pc:spChg>
        <pc:spChg chg="del mod topLvl">
          <ac:chgData name="Gregor Schumacher" userId="bcecbf91-353a-45ac-9877-3a4c0e4ff584" providerId="ADAL" clId="{8CA9C29A-CCBA-466B-B6E5-6C48CE81C390}" dt="2022-09-05T07:41:08.544" v="589" actId="478"/>
          <ac:spMkLst>
            <pc:docMk/>
            <pc:sldMk cId="2949030963" sldId="1946"/>
            <ac:spMk id="11" creationId="{E59F0A77-BBA2-82C6-791C-482EF1E88353}"/>
          </ac:spMkLst>
        </pc:spChg>
        <pc:spChg chg="mod topLvl">
          <ac:chgData name="Gregor Schumacher" userId="bcecbf91-353a-45ac-9877-3a4c0e4ff584" providerId="ADAL" clId="{8CA9C29A-CCBA-466B-B6E5-6C48CE81C390}" dt="2022-09-05T08:10:31.551" v="936" actId="113"/>
          <ac:spMkLst>
            <pc:docMk/>
            <pc:sldMk cId="2949030963" sldId="1946"/>
            <ac:spMk id="12" creationId="{AE984120-DF1C-DCC6-4B73-FB7E34EF52F5}"/>
          </ac:spMkLst>
        </pc:spChg>
        <pc:spChg chg="del mod">
          <ac:chgData name="Gregor Schumacher" userId="bcecbf91-353a-45ac-9877-3a4c0e4ff584" providerId="ADAL" clId="{8CA9C29A-CCBA-466B-B6E5-6C48CE81C390}" dt="2022-09-05T07:38:53.957" v="529" actId="478"/>
          <ac:spMkLst>
            <pc:docMk/>
            <pc:sldMk cId="2949030963" sldId="1946"/>
            <ac:spMk id="13" creationId="{A3BCE3A7-EE1A-2946-D584-EE73B9329F96}"/>
          </ac:spMkLst>
        </pc:spChg>
        <pc:spChg chg="mod topLvl">
          <ac:chgData name="Gregor Schumacher" userId="bcecbf91-353a-45ac-9877-3a4c0e4ff584" providerId="ADAL" clId="{8CA9C29A-CCBA-466B-B6E5-6C48CE81C390}" dt="2022-09-05T08:10:31.551" v="936" actId="113"/>
          <ac:spMkLst>
            <pc:docMk/>
            <pc:sldMk cId="2949030963" sldId="1946"/>
            <ac:spMk id="14" creationId="{F1E4A8EB-68B2-E71E-597E-5E3519EE18B2}"/>
          </ac:spMkLst>
        </pc:spChg>
        <pc:spChg chg="add mod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16" creationId="{BD195060-F1DC-3190-B020-D013BCD44F6C}"/>
          </ac:spMkLst>
        </pc:spChg>
        <pc:spChg chg="add mod ord">
          <ac:chgData name="Gregor Schumacher" userId="bcecbf91-353a-45ac-9877-3a4c0e4ff584" providerId="ADAL" clId="{8CA9C29A-CCBA-466B-B6E5-6C48CE81C390}" dt="2022-09-05T08:10:34.341" v="937" actId="164"/>
          <ac:spMkLst>
            <pc:docMk/>
            <pc:sldMk cId="2949030963" sldId="1946"/>
            <ac:spMk id="17" creationId="{7DDDE5D9-5D7D-1E44-1197-5BCC5018A036}"/>
          </ac:spMkLst>
        </pc:spChg>
        <pc:grpChg chg="add del mod">
          <ac:chgData name="Gregor Schumacher" userId="bcecbf91-353a-45ac-9877-3a4c0e4ff584" providerId="ADAL" clId="{8CA9C29A-CCBA-466B-B6E5-6C48CE81C390}" dt="2022-09-05T07:39:06.474" v="530" actId="165"/>
          <ac:grpSpMkLst>
            <pc:docMk/>
            <pc:sldMk cId="2949030963" sldId="1946"/>
            <ac:grpSpMk id="4" creationId="{E83C3253-E030-8AE7-8850-0F4508613AE9}"/>
          </ac:grpSpMkLst>
        </pc:grpChg>
        <pc:grpChg chg="del mod topLvl">
          <ac:chgData name="Gregor Schumacher" userId="bcecbf91-353a-45ac-9877-3a4c0e4ff584" providerId="ADAL" clId="{8CA9C29A-CCBA-466B-B6E5-6C48CE81C390}" dt="2022-09-05T07:39:09.747" v="531" actId="165"/>
          <ac:grpSpMkLst>
            <pc:docMk/>
            <pc:sldMk cId="2949030963" sldId="1946"/>
            <ac:grpSpMk id="5" creationId="{E7E5E73A-A8AB-2230-2459-D3F748ABB80A}"/>
          </ac:grpSpMkLst>
        </pc:grpChg>
        <pc:grpChg chg="add mod">
          <ac:chgData name="Gregor Schumacher" userId="bcecbf91-353a-45ac-9877-3a4c0e4ff584" providerId="ADAL" clId="{8CA9C29A-CCBA-466B-B6E5-6C48CE81C390}" dt="2022-09-05T08:10:34.341" v="937" actId="164"/>
          <ac:grpSpMkLst>
            <pc:docMk/>
            <pc:sldMk cId="2949030963" sldId="1946"/>
            <ac:grpSpMk id="15" creationId="{1B6DCE72-BAD4-0A07-11BE-16A5892B4790}"/>
          </ac:grpSpMkLst>
        </pc:grpChg>
        <pc:grpChg chg="add mod">
          <ac:chgData name="Gregor Schumacher" userId="bcecbf91-353a-45ac-9877-3a4c0e4ff584" providerId="ADAL" clId="{8CA9C29A-CCBA-466B-B6E5-6C48CE81C390}" dt="2022-09-05T08:10:34.341" v="937" actId="164"/>
          <ac:grpSpMkLst>
            <pc:docMk/>
            <pc:sldMk cId="2949030963" sldId="1946"/>
            <ac:grpSpMk id="18" creationId="{72878E60-5077-6F22-8679-E79B6ED72EAF}"/>
          </ac:grpSpMkLst>
        </pc:grpChg>
      </pc:sldChg>
      <pc:sldChg chg="addSp delSp modSp add mod">
        <pc:chgData name="Gregor Schumacher" userId="bcecbf91-353a-45ac-9877-3a4c0e4ff584" providerId="ADAL" clId="{8CA9C29A-CCBA-466B-B6E5-6C48CE81C390}" dt="2022-09-05T08:03:17.685" v="906" actId="1076"/>
        <pc:sldMkLst>
          <pc:docMk/>
          <pc:sldMk cId="3016952099" sldId="1947"/>
        </pc:sldMkLst>
        <pc:spChg chg="mod">
          <ac:chgData name="Gregor Schumacher" userId="bcecbf91-353a-45ac-9877-3a4c0e4ff584" providerId="ADAL" clId="{8CA9C29A-CCBA-466B-B6E5-6C48CE81C390}" dt="2022-09-05T07:31:29.355" v="380"/>
          <ac:spMkLst>
            <pc:docMk/>
            <pc:sldMk cId="3016952099" sldId="1947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31:17.892" v="375" actId="478"/>
          <ac:spMkLst>
            <pc:docMk/>
            <pc:sldMk cId="3016952099" sldId="1947"/>
            <ac:spMk id="3" creationId="{632FC4E7-8B2B-DF8D-F16F-6E27A8D9D047}"/>
          </ac:spMkLst>
        </pc:spChg>
        <pc:spChg chg="add mod topLvl">
          <ac:chgData name="Gregor Schumacher" userId="bcecbf91-353a-45ac-9877-3a4c0e4ff584" providerId="ADAL" clId="{8CA9C29A-CCBA-466B-B6E5-6C48CE81C390}" dt="2022-09-05T07:45:00.942" v="652" actId="207"/>
          <ac:spMkLst>
            <pc:docMk/>
            <pc:sldMk cId="3016952099" sldId="1947"/>
            <ac:spMk id="4" creationId="{F4EEA30A-A874-207B-646D-6D1396F61F0A}"/>
          </ac:spMkLst>
        </pc:spChg>
        <pc:spChg chg="mod">
          <ac:chgData name="Gregor Schumacher" userId="bcecbf91-353a-45ac-9877-3a4c0e4ff584" providerId="ADAL" clId="{8CA9C29A-CCBA-466B-B6E5-6C48CE81C390}" dt="2022-09-05T07:35:06.400" v="478" actId="207"/>
          <ac:spMkLst>
            <pc:docMk/>
            <pc:sldMk cId="3016952099" sldId="1947"/>
            <ac:spMk id="6" creationId="{4AE33486-E338-1542-9342-A75825BECDAE}"/>
          </ac:spMkLst>
        </pc:spChg>
        <pc:spChg chg="mod">
          <ac:chgData name="Gregor Schumacher" userId="bcecbf91-353a-45ac-9877-3a4c0e4ff584" providerId="ADAL" clId="{8CA9C29A-CCBA-466B-B6E5-6C48CE81C390}" dt="2022-09-05T07:35:06.400" v="478" actId="207"/>
          <ac:spMkLst>
            <pc:docMk/>
            <pc:sldMk cId="3016952099" sldId="1947"/>
            <ac:spMk id="7" creationId="{B96BA56A-A816-EB9B-B65E-179BF6EDCD12}"/>
          </ac:spMkLst>
        </pc:spChg>
        <pc:spChg chg="del mod">
          <ac:chgData name="Gregor Schumacher" userId="bcecbf91-353a-45ac-9877-3a4c0e4ff584" providerId="ADAL" clId="{8CA9C29A-CCBA-466B-B6E5-6C48CE81C390}" dt="2022-09-05T07:32:10.906" v="385" actId="478"/>
          <ac:spMkLst>
            <pc:docMk/>
            <pc:sldMk cId="3016952099" sldId="1947"/>
            <ac:spMk id="8" creationId="{4DCA2BA2-8133-050A-7ADC-C652B64ABD6B}"/>
          </ac:spMkLst>
        </pc:spChg>
        <pc:spChg chg="del mod">
          <ac:chgData name="Gregor Schumacher" userId="bcecbf91-353a-45ac-9877-3a4c0e4ff584" providerId="ADAL" clId="{8CA9C29A-CCBA-466B-B6E5-6C48CE81C390}" dt="2022-09-05T07:32:22.538" v="389" actId="478"/>
          <ac:spMkLst>
            <pc:docMk/>
            <pc:sldMk cId="3016952099" sldId="1947"/>
            <ac:spMk id="9" creationId="{18E50A60-3EA0-F685-1E71-709D9F152A95}"/>
          </ac:spMkLst>
        </pc:spChg>
        <pc:spChg chg="mod">
          <ac:chgData name="Gregor Schumacher" userId="bcecbf91-353a-45ac-9877-3a4c0e4ff584" providerId="ADAL" clId="{8CA9C29A-CCBA-466B-B6E5-6C48CE81C390}" dt="2022-09-05T07:35:06.400" v="478" actId="207"/>
          <ac:spMkLst>
            <pc:docMk/>
            <pc:sldMk cId="3016952099" sldId="1947"/>
            <ac:spMk id="10" creationId="{2750A8B4-22B3-02B1-51E8-FD59C851B02D}"/>
          </ac:spMkLst>
        </pc:spChg>
        <pc:spChg chg="mod">
          <ac:chgData name="Gregor Schumacher" userId="bcecbf91-353a-45ac-9877-3a4c0e4ff584" providerId="ADAL" clId="{8CA9C29A-CCBA-466B-B6E5-6C48CE81C390}" dt="2022-09-05T07:35:06.400" v="478" actId="207"/>
          <ac:spMkLst>
            <pc:docMk/>
            <pc:sldMk cId="3016952099" sldId="1947"/>
            <ac:spMk id="11" creationId="{67D05FF4-CF97-A284-FD3D-2F601C3A9AEE}"/>
          </ac:spMkLst>
        </pc:spChg>
        <pc:spChg chg="mod">
          <ac:chgData name="Gregor Schumacher" userId="bcecbf91-353a-45ac-9877-3a4c0e4ff584" providerId="ADAL" clId="{8CA9C29A-CCBA-466B-B6E5-6C48CE81C390}" dt="2022-09-05T07:35:06.400" v="478" actId="207"/>
          <ac:spMkLst>
            <pc:docMk/>
            <pc:sldMk cId="3016952099" sldId="1947"/>
            <ac:spMk id="12" creationId="{8405B6BE-EAB3-A1D7-DEFB-2AEFE347D741}"/>
          </ac:spMkLst>
        </pc:spChg>
        <pc:spChg chg="del mod topLvl">
          <ac:chgData name="Gregor Schumacher" userId="bcecbf91-353a-45ac-9877-3a4c0e4ff584" providerId="ADAL" clId="{8CA9C29A-CCBA-466B-B6E5-6C48CE81C390}" dt="2022-09-05T07:36:16.393" v="493" actId="478"/>
          <ac:spMkLst>
            <pc:docMk/>
            <pc:sldMk cId="3016952099" sldId="1947"/>
            <ac:spMk id="14" creationId="{B9BA8136-D058-4DE0-111C-4551D2689532}"/>
          </ac:spMkLst>
        </pc:spChg>
        <pc:spChg chg="mod topLvl">
          <ac:chgData name="Gregor Schumacher" userId="bcecbf91-353a-45ac-9877-3a4c0e4ff584" providerId="ADAL" clId="{8CA9C29A-CCBA-466B-B6E5-6C48CE81C390}" dt="2022-09-05T07:45:54.596" v="656" actId="207"/>
          <ac:spMkLst>
            <pc:docMk/>
            <pc:sldMk cId="3016952099" sldId="1947"/>
            <ac:spMk id="15" creationId="{9DB02BA4-F188-C839-AB42-70C8F9EFE7C7}"/>
          </ac:spMkLst>
        </pc:spChg>
        <pc:spChg chg="add mod topLvl">
          <ac:chgData name="Gregor Schumacher" userId="bcecbf91-353a-45ac-9877-3a4c0e4ff584" providerId="ADAL" clId="{8CA9C29A-CCBA-466B-B6E5-6C48CE81C390}" dt="2022-09-05T07:45:54.596" v="656" actId="207"/>
          <ac:spMkLst>
            <pc:docMk/>
            <pc:sldMk cId="3016952099" sldId="1947"/>
            <ac:spMk id="16" creationId="{53F12AE0-6733-D644-D01E-3EF46D3627BE}"/>
          </ac:spMkLst>
        </pc:spChg>
        <pc:spChg chg="add mod topLvl">
          <ac:chgData name="Gregor Schumacher" userId="bcecbf91-353a-45ac-9877-3a4c0e4ff584" providerId="ADAL" clId="{8CA9C29A-CCBA-466B-B6E5-6C48CE81C390}" dt="2022-09-05T07:45:54.596" v="656" actId="207"/>
          <ac:spMkLst>
            <pc:docMk/>
            <pc:sldMk cId="3016952099" sldId="1947"/>
            <ac:spMk id="17" creationId="{7F0E20B4-0725-4813-74CA-3125213FE506}"/>
          </ac:spMkLst>
        </pc:spChg>
        <pc:spChg chg="add mod">
          <ac:chgData name="Gregor Schumacher" userId="bcecbf91-353a-45ac-9877-3a4c0e4ff584" providerId="ADAL" clId="{8CA9C29A-CCBA-466B-B6E5-6C48CE81C390}" dt="2022-09-05T07:32:29.949" v="392" actId="1076"/>
          <ac:spMkLst>
            <pc:docMk/>
            <pc:sldMk cId="3016952099" sldId="1947"/>
            <ac:spMk id="19" creationId="{4EEE8F76-530D-B5C5-926E-060339BBD297}"/>
          </ac:spMkLst>
        </pc:spChg>
        <pc:spChg chg="add mod">
          <ac:chgData name="Gregor Schumacher" userId="bcecbf91-353a-45ac-9877-3a4c0e4ff584" providerId="ADAL" clId="{8CA9C29A-CCBA-466B-B6E5-6C48CE81C390}" dt="2022-09-05T07:33:31.292" v="431" actId="207"/>
          <ac:spMkLst>
            <pc:docMk/>
            <pc:sldMk cId="3016952099" sldId="1947"/>
            <ac:spMk id="20" creationId="{9608CE32-3CBD-EE0B-AD06-454BE4C01FD4}"/>
          </ac:spMkLst>
        </pc:spChg>
        <pc:spChg chg="add mod">
          <ac:chgData name="Gregor Schumacher" userId="bcecbf91-353a-45ac-9877-3a4c0e4ff584" providerId="ADAL" clId="{8CA9C29A-CCBA-466B-B6E5-6C48CE81C390}" dt="2022-09-05T07:45:42.266" v="655" actId="208"/>
          <ac:spMkLst>
            <pc:docMk/>
            <pc:sldMk cId="3016952099" sldId="1947"/>
            <ac:spMk id="22" creationId="{623FFA66-9B51-D54F-CFF2-75C87744E74B}"/>
          </ac:spMkLst>
        </pc:spChg>
        <pc:spChg chg="add mod ord">
          <ac:chgData name="Gregor Schumacher" userId="bcecbf91-353a-45ac-9877-3a4c0e4ff584" providerId="ADAL" clId="{8CA9C29A-CCBA-466B-B6E5-6C48CE81C390}" dt="2022-09-05T07:45:42.266" v="655" actId="208"/>
          <ac:spMkLst>
            <pc:docMk/>
            <pc:sldMk cId="3016952099" sldId="1947"/>
            <ac:spMk id="23" creationId="{974F8269-C5E9-B200-1A5F-003169D1BE6C}"/>
          </ac:spMkLst>
        </pc:spChg>
        <pc:spChg chg="add mod">
          <ac:chgData name="Gregor Schumacher" userId="bcecbf91-353a-45ac-9877-3a4c0e4ff584" providerId="ADAL" clId="{8CA9C29A-CCBA-466B-B6E5-6C48CE81C390}" dt="2022-09-05T07:44:27.513" v="628" actId="113"/>
          <ac:spMkLst>
            <pc:docMk/>
            <pc:sldMk cId="3016952099" sldId="1947"/>
            <ac:spMk id="24" creationId="{D8077017-9348-2D10-2491-01CEEF2294B2}"/>
          </ac:spMkLst>
        </pc:spChg>
        <pc:spChg chg="add mod">
          <ac:chgData name="Gregor Schumacher" userId="bcecbf91-353a-45ac-9877-3a4c0e4ff584" providerId="ADAL" clId="{8CA9C29A-CCBA-466B-B6E5-6C48CE81C390}" dt="2022-09-05T07:44:27.513" v="628" actId="113"/>
          <ac:spMkLst>
            <pc:docMk/>
            <pc:sldMk cId="3016952099" sldId="1947"/>
            <ac:spMk id="25" creationId="{32AD8745-7102-973E-54D3-4C04BF659FF4}"/>
          </ac:spMkLst>
        </pc:spChg>
        <pc:spChg chg="mod">
          <ac:chgData name="Gregor Schumacher" userId="bcecbf91-353a-45ac-9877-3a4c0e4ff584" providerId="ADAL" clId="{8CA9C29A-CCBA-466B-B6E5-6C48CE81C390}" dt="2022-09-05T07:44:27.513" v="628" actId="113"/>
          <ac:spMkLst>
            <pc:docMk/>
            <pc:sldMk cId="3016952099" sldId="1947"/>
            <ac:spMk id="27" creationId="{590DD93C-C294-1B46-EABB-F1E6CBF8208E}"/>
          </ac:spMkLst>
        </pc:spChg>
        <pc:spChg chg="mod">
          <ac:chgData name="Gregor Schumacher" userId="bcecbf91-353a-45ac-9877-3a4c0e4ff584" providerId="ADAL" clId="{8CA9C29A-CCBA-466B-B6E5-6C48CE81C390}" dt="2022-09-05T07:44:27.513" v="628" actId="113"/>
          <ac:spMkLst>
            <pc:docMk/>
            <pc:sldMk cId="3016952099" sldId="1947"/>
            <ac:spMk id="28" creationId="{F659D1F8-5279-E72B-E60A-A509A36462ED}"/>
          </ac:spMkLst>
        </pc:spChg>
        <pc:spChg chg="add mod">
          <ac:chgData name="Gregor Schumacher" userId="bcecbf91-353a-45ac-9877-3a4c0e4ff584" providerId="ADAL" clId="{8CA9C29A-CCBA-466B-B6E5-6C48CE81C390}" dt="2022-09-05T08:03:17.685" v="906" actId="1076"/>
          <ac:spMkLst>
            <pc:docMk/>
            <pc:sldMk cId="3016952099" sldId="1947"/>
            <ac:spMk id="30" creationId="{93BD14B0-D114-17CC-9733-9D94F94CCCE8}"/>
          </ac:spMkLst>
        </pc:spChg>
        <pc:grpChg chg="add del mod topLvl">
          <ac:chgData name="Gregor Schumacher" userId="bcecbf91-353a-45ac-9877-3a4c0e4ff584" providerId="ADAL" clId="{8CA9C29A-CCBA-466B-B6E5-6C48CE81C390}" dt="2022-09-05T07:44:30.524" v="629" actId="478"/>
          <ac:grpSpMkLst>
            <pc:docMk/>
            <pc:sldMk cId="3016952099" sldId="1947"/>
            <ac:grpSpMk id="5" creationId="{E1D16F4F-5F41-9F47-7C59-220A00C80DFD}"/>
          </ac:grpSpMkLst>
        </pc:grpChg>
        <pc:grpChg chg="add del mod topLvl">
          <ac:chgData name="Gregor Schumacher" userId="bcecbf91-353a-45ac-9877-3a4c0e4ff584" providerId="ADAL" clId="{8CA9C29A-CCBA-466B-B6E5-6C48CE81C390}" dt="2022-09-05T07:34:09.510" v="437" actId="165"/>
          <ac:grpSpMkLst>
            <pc:docMk/>
            <pc:sldMk cId="3016952099" sldId="1947"/>
            <ac:grpSpMk id="13" creationId="{7DB8C807-A775-ADA7-2CCE-65A9312C58D0}"/>
          </ac:grpSpMkLst>
        </pc:grpChg>
        <pc:grpChg chg="add del mod">
          <ac:chgData name="Gregor Schumacher" userId="bcecbf91-353a-45ac-9877-3a4c0e4ff584" providerId="ADAL" clId="{8CA9C29A-CCBA-466B-B6E5-6C48CE81C390}" dt="2022-09-05T07:32:03.830" v="384" actId="165"/>
          <ac:grpSpMkLst>
            <pc:docMk/>
            <pc:sldMk cId="3016952099" sldId="1947"/>
            <ac:grpSpMk id="18" creationId="{A0804DE6-C81B-3151-E908-733D6B8AEBE5}"/>
          </ac:grpSpMkLst>
        </pc:grpChg>
        <pc:grpChg chg="add mod">
          <ac:chgData name="Gregor Schumacher" userId="bcecbf91-353a-45ac-9877-3a4c0e4ff584" providerId="ADAL" clId="{8CA9C29A-CCBA-466B-B6E5-6C48CE81C390}" dt="2022-09-05T07:45:54.596" v="656" actId="207"/>
          <ac:grpSpMkLst>
            <pc:docMk/>
            <pc:sldMk cId="3016952099" sldId="1947"/>
            <ac:grpSpMk id="21" creationId="{724B0CCC-07D2-943A-41C2-388CBC02730E}"/>
          </ac:grpSpMkLst>
        </pc:grpChg>
        <pc:grpChg chg="add mod">
          <ac:chgData name="Gregor Schumacher" userId="bcecbf91-353a-45ac-9877-3a4c0e4ff584" providerId="ADAL" clId="{8CA9C29A-CCBA-466B-B6E5-6C48CE81C390}" dt="2022-09-05T07:44:16.767" v="625" actId="164"/>
          <ac:grpSpMkLst>
            <pc:docMk/>
            <pc:sldMk cId="3016952099" sldId="1947"/>
            <ac:grpSpMk id="26" creationId="{4CC2BF2E-D375-1452-3BA8-2A91F1D3D65E}"/>
          </ac:grpSpMkLst>
        </pc:grpChg>
        <pc:grpChg chg="add mod">
          <ac:chgData name="Gregor Schumacher" userId="bcecbf91-353a-45ac-9877-3a4c0e4ff584" providerId="ADAL" clId="{8CA9C29A-CCBA-466B-B6E5-6C48CE81C390}" dt="2022-09-05T07:44:45.900" v="632" actId="14100"/>
          <ac:grpSpMkLst>
            <pc:docMk/>
            <pc:sldMk cId="3016952099" sldId="1947"/>
            <ac:grpSpMk id="29" creationId="{79F58E75-8E09-607A-088B-2235BA1AEC5D}"/>
          </ac:grpSpMkLst>
        </pc:grpChg>
      </pc:sldChg>
      <pc:sldChg chg="addSp delSp modSp add mod">
        <pc:chgData name="Gregor Schumacher" userId="bcecbf91-353a-45ac-9877-3a4c0e4ff584" providerId="ADAL" clId="{8CA9C29A-CCBA-466B-B6E5-6C48CE81C390}" dt="2022-09-05T07:48:18.225" v="680" actId="108"/>
        <pc:sldMkLst>
          <pc:docMk/>
          <pc:sldMk cId="4115822915" sldId="1948"/>
        </pc:sldMkLst>
        <pc:spChg chg="mod">
          <ac:chgData name="Gregor Schumacher" userId="bcecbf91-353a-45ac-9877-3a4c0e4ff584" providerId="ADAL" clId="{8CA9C29A-CCBA-466B-B6E5-6C48CE81C390}" dt="2022-09-05T07:46:27.063" v="657"/>
          <ac:spMkLst>
            <pc:docMk/>
            <pc:sldMk cId="4115822915" sldId="1948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46:32.834" v="658" actId="478"/>
          <ac:spMkLst>
            <pc:docMk/>
            <pc:sldMk cId="4115822915" sldId="1948"/>
            <ac:spMk id="3" creationId="{632FC4E7-8B2B-DF8D-F16F-6E27A8D9D047}"/>
          </ac:spMkLst>
        </pc:spChg>
        <pc:spChg chg="add mod topLvl">
          <ac:chgData name="Gregor Schumacher" userId="bcecbf91-353a-45ac-9877-3a4c0e4ff584" providerId="ADAL" clId="{8CA9C29A-CCBA-466B-B6E5-6C48CE81C390}" dt="2022-09-05T07:47:29.852" v="670" actId="207"/>
          <ac:spMkLst>
            <pc:docMk/>
            <pc:sldMk cId="4115822915" sldId="1948"/>
            <ac:spMk id="4" creationId="{E93D412A-7F0B-51B7-CAE5-EB3EACE981DF}"/>
          </ac:spMkLst>
        </pc:spChg>
        <pc:spChg chg="mod">
          <ac:chgData name="Gregor Schumacher" userId="bcecbf91-353a-45ac-9877-3a4c0e4ff584" providerId="ADAL" clId="{8CA9C29A-CCBA-466B-B6E5-6C48CE81C390}" dt="2022-09-05T07:47:49.466" v="673" actId="208"/>
          <ac:spMkLst>
            <pc:docMk/>
            <pc:sldMk cId="4115822915" sldId="1948"/>
            <ac:spMk id="7" creationId="{7ACEB87A-274E-C8AB-68A4-F0CAFF8DAECA}"/>
          </ac:spMkLst>
        </pc:spChg>
        <pc:spChg chg="mod">
          <ac:chgData name="Gregor Schumacher" userId="bcecbf91-353a-45ac-9877-3a4c0e4ff584" providerId="ADAL" clId="{8CA9C29A-CCBA-466B-B6E5-6C48CE81C390}" dt="2022-09-05T07:47:49.466" v="673" actId="208"/>
          <ac:spMkLst>
            <pc:docMk/>
            <pc:sldMk cId="4115822915" sldId="1948"/>
            <ac:spMk id="8" creationId="{FC90C0E2-1AE4-3BA9-7511-65E2E10F359A}"/>
          </ac:spMkLst>
        </pc:spChg>
        <pc:spChg chg="mod">
          <ac:chgData name="Gregor Schumacher" userId="bcecbf91-353a-45ac-9877-3a4c0e4ff584" providerId="ADAL" clId="{8CA9C29A-CCBA-466B-B6E5-6C48CE81C390}" dt="2022-09-05T07:47:49.466" v="673" actId="208"/>
          <ac:spMkLst>
            <pc:docMk/>
            <pc:sldMk cId="4115822915" sldId="1948"/>
            <ac:spMk id="9" creationId="{8CA52B33-9327-4970-646E-7A4CFFDAC58E}"/>
          </ac:spMkLst>
        </pc:spChg>
        <pc:spChg chg="mod">
          <ac:chgData name="Gregor Schumacher" userId="bcecbf91-353a-45ac-9877-3a4c0e4ff584" providerId="ADAL" clId="{8CA9C29A-CCBA-466B-B6E5-6C48CE81C390}" dt="2022-09-05T07:47:37.904" v="671" actId="207"/>
          <ac:spMkLst>
            <pc:docMk/>
            <pc:sldMk cId="4115822915" sldId="1948"/>
            <ac:spMk id="10" creationId="{62787ABA-D2A3-B143-1DED-F5C4F1F2F3A1}"/>
          </ac:spMkLst>
        </pc:spChg>
        <pc:spChg chg="mod">
          <ac:chgData name="Gregor Schumacher" userId="bcecbf91-353a-45ac-9877-3a4c0e4ff584" providerId="ADAL" clId="{8CA9C29A-CCBA-466B-B6E5-6C48CE81C390}" dt="2022-09-05T07:47:06.129" v="667" actId="165"/>
          <ac:spMkLst>
            <pc:docMk/>
            <pc:sldMk cId="4115822915" sldId="1948"/>
            <ac:spMk id="12" creationId="{5357E7A9-D19A-CF8E-E75B-56F953683EE2}"/>
          </ac:spMkLst>
        </pc:spChg>
        <pc:spChg chg="mod">
          <ac:chgData name="Gregor Schumacher" userId="bcecbf91-353a-45ac-9877-3a4c0e4ff584" providerId="ADAL" clId="{8CA9C29A-CCBA-466B-B6E5-6C48CE81C390}" dt="2022-09-05T07:47:06.129" v="667" actId="165"/>
          <ac:spMkLst>
            <pc:docMk/>
            <pc:sldMk cId="4115822915" sldId="1948"/>
            <ac:spMk id="15" creationId="{A967FFAF-5847-C32F-649E-0B7826A58F49}"/>
          </ac:spMkLst>
        </pc:spChg>
        <pc:spChg chg="mod">
          <ac:chgData name="Gregor Schumacher" userId="bcecbf91-353a-45ac-9877-3a4c0e4ff584" providerId="ADAL" clId="{8CA9C29A-CCBA-466B-B6E5-6C48CE81C390}" dt="2022-09-05T07:47:06.129" v="667" actId="165"/>
          <ac:spMkLst>
            <pc:docMk/>
            <pc:sldMk cId="4115822915" sldId="1948"/>
            <ac:spMk id="20" creationId="{8157B5F4-BC96-E651-6C8F-F290EEB5F66A}"/>
          </ac:spMkLst>
        </pc:spChg>
        <pc:spChg chg="mod">
          <ac:chgData name="Gregor Schumacher" userId="bcecbf91-353a-45ac-9877-3a4c0e4ff584" providerId="ADAL" clId="{8CA9C29A-CCBA-466B-B6E5-6C48CE81C390}" dt="2022-09-05T07:47:06.129" v="667" actId="165"/>
          <ac:spMkLst>
            <pc:docMk/>
            <pc:sldMk cId="4115822915" sldId="1948"/>
            <ac:spMk id="21" creationId="{659FA498-31E7-78F5-EF4F-15140B23C42E}"/>
          </ac:spMkLst>
        </pc:spChg>
        <pc:spChg chg="add mod topLvl">
          <ac:chgData name="Gregor Schumacher" userId="bcecbf91-353a-45ac-9877-3a4c0e4ff584" providerId="ADAL" clId="{8CA9C29A-CCBA-466B-B6E5-6C48CE81C390}" dt="2022-09-05T07:48:18.225" v="680" actId="108"/>
          <ac:spMkLst>
            <pc:docMk/>
            <pc:sldMk cId="4115822915" sldId="1948"/>
            <ac:spMk id="22" creationId="{D6FBE5EE-60A3-4F21-DC64-42103C02A4DB}"/>
          </ac:spMkLst>
        </pc:spChg>
        <pc:spChg chg="add mod topLvl">
          <ac:chgData name="Gregor Schumacher" userId="bcecbf91-353a-45ac-9877-3a4c0e4ff584" providerId="ADAL" clId="{8CA9C29A-CCBA-466B-B6E5-6C48CE81C390}" dt="2022-09-05T07:48:00.969" v="676" actId="208"/>
          <ac:spMkLst>
            <pc:docMk/>
            <pc:sldMk cId="4115822915" sldId="1948"/>
            <ac:spMk id="23" creationId="{DCE56C81-4F6E-3C52-17D1-A4CD1232F7E3}"/>
          </ac:spMkLst>
        </pc:spChg>
        <pc:grpChg chg="add mod topLvl">
          <ac:chgData name="Gregor Schumacher" userId="bcecbf91-353a-45ac-9877-3a4c0e4ff584" providerId="ADAL" clId="{8CA9C29A-CCBA-466B-B6E5-6C48CE81C390}" dt="2022-09-05T07:47:06.129" v="667" actId="165"/>
          <ac:grpSpMkLst>
            <pc:docMk/>
            <pc:sldMk cId="4115822915" sldId="1948"/>
            <ac:grpSpMk id="5" creationId="{4DA97F5F-31A5-B11A-E4A6-821AEE515002}"/>
          </ac:grpSpMkLst>
        </pc:grpChg>
        <pc:grpChg chg="mod">
          <ac:chgData name="Gregor Schumacher" userId="bcecbf91-353a-45ac-9877-3a4c0e4ff584" providerId="ADAL" clId="{8CA9C29A-CCBA-466B-B6E5-6C48CE81C390}" dt="2022-09-05T07:47:06.129" v="667" actId="165"/>
          <ac:grpSpMkLst>
            <pc:docMk/>
            <pc:sldMk cId="4115822915" sldId="1948"/>
            <ac:grpSpMk id="6" creationId="{AE44AE09-0928-2E9A-D165-CA031DEA8683}"/>
          </ac:grpSpMkLst>
        </pc:grpChg>
        <pc:grpChg chg="mod">
          <ac:chgData name="Gregor Schumacher" userId="bcecbf91-353a-45ac-9877-3a4c0e4ff584" providerId="ADAL" clId="{8CA9C29A-CCBA-466B-B6E5-6C48CE81C390}" dt="2022-09-05T07:47:06.129" v="667" actId="165"/>
          <ac:grpSpMkLst>
            <pc:docMk/>
            <pc:sldMk cId="4115822915" sldId="1948"/>
            <ac:grpSpMk id="14" creationId="{CCE6C4A6-5677-1BFE-8428-E64157A1C4ED}"/>
          </ac:grpSpMkLst>
        </pc:grpChg>
        <pc:grpChg chg="mod">
          <ac:chgData name="Gregor Schumacher" userId="bcecbf91-353a-45ac-9877-3a4c0e4ff584" providerId="ADAL" clId="{8CA9C29A-CCBA-466B-B6E5-6C48CE81C390}" dt="2022-09-05T07:47:06.129" v="667" actId="165"/>
          <ac:grpSpMkLst>
            <pc:docMk/>
            <pc:sldMk cId="4115822915" sldId="1948"/>
            <ac:grpSpMk id="16" creationId="{5AE351B4-1BC2-23B4-5840-37A475E61AB9}"/>
          </ac:grpSpMkLst>
        </pc:grpChg>
        <pc:grpChg chg="mod">
          <ac:chgData name="Gregor Schumacher" userId="bcecbf91-353a-45ac-9877-3a4c0e4ff584" providerId="ADAL" clId="{8CA9C29A-CCBA-466B-B6E5-6C48CE81C390}" dt="2022-09-05T07:47:06.129" v="667" actId="165"/>
          <ac:grpSpMkLst>
            <pc:docMk/>
            <pc:sldMk cId="4115822915" sldId="1948"/>
            <ac:grpSpMk id="19" creationId="{E48686D2-160D-3932-0529-4ACD435C644A}"/>
          </ac:grpSpMkLst>
        </pc:grpChg>
        <pc:grpChg chg="add del mod">
          <ac:chgData name="Gregor Schumacher" userId="bcecbf91-353a-45ac-9877-3a4c0e4ff584" providerId="ADAL" clId="{8CA9C29A-CCBA-466B-B6E5-6C48CE81C390}" dt="2022-09-05T07:47:06.129" v="667" actId="165"/>
          <ac:grpSpMkLst>
            <pc:docMk/>
            <pc:sldMk cId="4115822915" sldId="1948"/>
            <ac:grpSpMk id="24" creationId="{2868D62A-4B49-6899-C504-AF35B5986963}"/>
          </ac:grpSpMkLst>
        </pc:grpChg>
        <pc:picChg chg="mod">
          <ac:chgData name="Gregor Schumacher" userId="bcecbf91-353a-45ac-9877-3a4c0e4ff584" providerId="ADAL" clId="{8CA9C29A-CCBA-466B-B6E5-6C48CE81C390}" dt="2022-09-05T07:47:06.129" v="667" actId="165"/>
          <ac:picMkLst>
            <pc:docMk/>
            <pc:sldMk cId="4115822915" sldId="1948"/>
            <ac:picMk id="11" creationId="{B88F0500-A174-C002-9733-E41752DA6F98}"/>
          </ac:picMkLst>
        </pc:picChg>
        <pc:picChg chg="mod">
          <ac:chgData name="Gregor Schumacher" userId="bcecbf91-353a-45ac-9877-3a4c0e4ff584" providerId="ADAL" clId="{8CA9C29A-CCBA-466B-B6E5-6C48CE81C390}" dt="2022-09-05T07:47:06.129" v="667" actId="165"/>
          <ac:picMkLst>
            <pc:docMk/>
            <pc:sldMk cId="4115822915" sldId="1948"/>
            <ac:picMk id="18" creationId="{853588D7-E22B-AAAB-9636-9A7C65C2E9F6}"/>
          </ac:picMkLst>
        </pc:picChg>
        <pc:cxnChg chg="mod">
          <ac:chgData name="Gregor Schumacher" userId="bcecbf91-353a-45ac-9877-3a4c0e4ff584" providerId="ADAL" clId="{8CA9C29A-CCBA-466B-B6E5-6C48CE81C390}" dt="2022-09-05T07:47:46.156" v="672" actId="208"/>
          <ac:cxnSpMkLst>
            <pc:docMk/>
            <pc:sldMk cId="4115822915" sldId="1948"/>
            <ac:cxnSpMk id="13" creationId="{7FE197D2-BB3A-3DB6-B00C-18D20DD78F5D}"/>
          </ac:cxnSpMkLst>
        </pc:cxnChg>
        <pc:cxnChg chg="mod">
          <ac:chgData name="Gregor Schumacher" userId="bcecbf91-353a-45ac-9877-3a4c0e4ff584" providerId="ADAL" clId="{8CA9C29A-CCBA-466B-B6E5-6C48CE81C390}" dt="2022-09-05T07:47:46.156" v="672" actId="208"/>
          <ac:cxnSpMkLst>
            <pc:docMk/>
            <pc:sldMk cId="4115822915" sldId="1948"/>
            <ac:cxnSpMk id="17" creationId="{5C224082-3688-96FA-08FD-A42400B44AFE}"/>
          </ac:cxnSpMkLst>
        </pc:cxnChg>
      </pc:sldChg>
      <pc:sldChg chg="addSp delSp modSp add mod">
        <pc:chgData name="Gregor Schumacher" userId="bcecbf91-353a-45ac-9877-3a4c0e4ff584" providerId="ADAL" clId="{8CA9C29A-CCBA-466B-B6E5-6C48CE81C390}" dt="2022-09-05T07:53:05.345" v="740" actId="207"/>
        <pc:sldMkLst>
          <pc:docMk/>
          <pc:sldMk cId="591342201" sldId="1949"/>
        </pc:sldMkLst>
        <pc:spChg chg="mod">
          <ac:chgData name="Gregor Schumacher" userId="bcecbf91-353a-45ac-9877-3a4c0e4ff584" providerId="ADAL" clId="{8CA9C29A-CCBA-466B-B6E5-6C48CE81C390}" dt="2022-09-05T07:48:33.454" v="681"/>
          <ac:spMkLst>
            <pc:docMk/>
            <pc:sldMk cId="591342201" sldId="1949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48:53.135" v="682" actId="478"/>
          <ac:spMkLst>
            <pc:docMk/>
            <pc:sldMk cId="591342201" sldId="1949"/>
            <ac:spMk id="3" creationId="{632FC4E7-8B2B-DF8D-F16F-6E27A8D9D047}"/>
          </ac:spMkLst>
        </pc:spChg>
        <pc:spChg chg="mod topLvl">
          <ac:chgData name="Gregor Schumacher" userId="bcecbf91-353a-45ac-9877-3a4c0e4ff584" providerId="ADAL" clId="{8CA9C29A-CCBA-466B-B6E5-6C48CE81C390}" dt="2022-09-05T07:51:04.735" v="717" actId="165"/>
          <ac:spMkLst>
            <pc:docMk/>
            <pc:sldMk cId="591342201" sldId="1949"/>
            <ac:spMk id="5" creationId="{52B373D5-B89B-A032-63D1-A192448D4A0C}"/>
          </ac:spMkLst>
        </pc:spChg>
        <pc:spChg chg="mod topLvl">
          <ac:chgData name="Gregor Schumacher" userId="bcecbf91-353a-45ac-9877-3a4c0e4ff584" providerId="ADAL" clId="{8CA9C29A-CCBA-466B-B6E5-6C48CE81C390}" dt="2022-09-05T07:51:04.735" v="717" actId="165"/>
          <ac:spMkLst>
            <pc:docMk/>
            <pc:sldMk cId="591342201" sldId="1949"/>
            <ac:spMk id="7" creationId="{D07C4CBF-869C-C00F-3B34-37B150FEC8D7}"/>
          </ac:spMkLst>
        </pc:spChg>
        <pc:spChg chg="mod topLvl">
          <ac:chgData name="Gregor Schumacher" userId="bcecbf91-353a-45ac-9877-3a4c0e4ff584" providerId="ADAL" clId="{8CA9C29A-CCBA-466B-B6E5-6C48CE81C390}" dt="2022-09-05T07:51:20.753" v="719" actId="208"/>
          <ac:spMkLst>
            <pc:docMk/>
            <pc:sldMk cId="591342201" sldId="1949"/>
            <ac:spMk id="11" creationId="{15024232-3C5B-BA35-4A32-1521C31EFE03}"/>
          </ac:spMkLst>
        </pc:spChg>
        <pc:spChg chg="mod topLvl">
          <ac:chgData name="Gregor Schumacher" userId="bcecbf91-353a-45ac-9877-3a4c0e4ff584" providerId="ADAL" clId="{8CA9C29A-CCBA-466B-B6E5-6C48CE81C390}" dt="2022-09-05T07:51:24.247" v="720" actId="207"/>
          <ac:spMkLst>
            <pc:docMk/>
            <pc:sldMk cId="591342201" sldId="1949"/>
            <ac:spMk id="12" creationId="{02763EC4-D145-F32D-E288-2E57840655B2}"/>
          </ac:spMkLst>
        </pc:spChg>
        <pc:spChg chg="mod topLvl">
          <ac:chgData name="Gregor Schumacher" userId="bcecbf91-353a-45ac-9877-3a4c0e4ff584" providerId="ADAL" clId="{8CA9C29A-CCBA-466B-B6E5-6C48CE81C390}" dt="2022-09-05T07:51:04.735" v="717" actId="165"/>
          <ac:spMkLst>
            <pc:docMk/>
            <pc:sldMk cId="591342201" sldId="1949"/>
            <ac:spMk id="13" creationId="{A06BE7E3-63E5-FFEF-AA33-3821DB2717D6}"/>
          </ac:spMkLst>
        </pc:spChg>
        <pc:spChg chg="mod topLvl">
          <ac:chgData name="Gregor Schumacher" userId="bcecbf91-353a-45ac-9877-3a4c0e4ff584" providerId="ADAL" clId="{8CA9C29A-CCBA-466B-B6E5-6C48CE81C390}" dt="2022-09-05T07:53:05.345" v="740" actId="207"/>
          <ac:spMkLst>
            <pc:docMk/>
            <pc:sldMk cId="591342201" sldId="1949"/>
            <ac:spMk id="14" creationId="{CFCA2185-6142-AA3F-07CD-4443FACB3477}"/>
          </ac:spMkLst>
        </pc:spChg>
        <pc:spChg chg="mod">
          <ac:chgData name="Gregor Schumacher" userId="bcecbf91-353a-45ac-9877-3a4c0e4ff584" providerId="ADAL" clId="{8CA9C29A-CCBA-466B-B6E5-6C48CE81C390}" dt="2022-09-05T07:52:34.102" v="733" actId="108"/>
          <ac:spMkLst>
            <pc:docMk/>
            <pc:sldMk cId="591342201" sldId="1949"/>
            <ac:spMk id="15" creationId="{65B3AC77-FE6A-8C93-F163-FAB2819E480A}"/>
          </ac:spMkLst>
        </pc:spChg>
        <pc:spChg chg="mod">
          <ac:chgData name="Gregor Schumacher" userId="bcecbf91-353a-45ac-9877-3a4c0e4ff584" providerId="ADAL" clId="{8CA9C29A-CCBA-466B-B6E5-6C48CE81C390}" dt="2022-09-05T07:52:34.577" v="734" actId="108"/>
          <ac:spMkLst>
            <pc:docMk/>
            <pc:sldMk cId="591342201" sldId="1949"/>
            <ac:spMk id="16" creationId="{568F965C-A8B2-6954-D431-D3155E9D6E87}"/>
          </ac:spMkLst>
        </pc:spChg>
        <pc:spChg chg="mod">
          <ac:chgData name="Gregor Schumacher" userId="bcecbf91-353a-45ac-9877-3a4c0e4ff584" providerId="ADAL" clId="{8CA9C29A-CCBA-466B-B6E5-6C48CE81C390}" dt="2022-09-05T07:52:46.875" v="736" actId="208"/>
          <ac:spMkLst>
            <pc:docMk/>
            <pc:sldMk cId="591342201" sldId="1949"/>
            <ac:spMk id="17" creationId="{F68CFACB-776A-10A8-8F61-7CDECECF790F}"/>
          </ac:spMkLst>
        </pc:spChg>
        <pc:spChg chg="mod">
          <ac:chgData name="Gregor Schumacher" userId="bcecbf91-353a-45ac-9877-3a4c0e4ff584" providerId="ADAL" clId="{8CA9C29A-CCBA-466B-B6E5-6C48CE81C390}" dt="2022-09-05T07:52:46.875" v="736" actId="208"/>
          <ac:spMkLst>
            <pc:docMk/>
            <pc:sldMk cId="591342201" sldId="1949"/>
            <ac:spMk id="18" creationId="{DFE10EC6-1AB7-3DE1-49A5-D705BC089519}"/>
          </ac:spMkLst>
        </pc:spChg>
        <pc:spChg chg="mod">
          <ac:chgData name="Gregor Schumacher" userId="bcecbf91-353a-45ac-9877-3a4c0e4ff584" providerId="ADAL" clId="{8CA9C29A-CCBA-466B-B6E5-6C48CE81C390}" dt="2022-09-05T07:52:03.696" v="727" actId="108"/>
          <ac:spMkLst>
            <pc:docMk/>
            <pc:sldMk cId="591342201" sldId="1949"/>
            <ac:spMk id="19" creationId="{D6730832-A97E-9C89-FD1B-E901CE85339B}"/>
          </ac:spMkLst>
        </pc:spChg>
        <pc:spChg chg="mod">
          <ac:chgData name="Gregor Schumacher" userId="bcecbf91-353a-45ac-9877-3a4c0e4ff584" providerId="ADAL" clId="{8CA9C29A-CCBA-466B-B6E5-6C48CE81C390}" dt="2022-09-05T07:52:04.262" v="728" actId="108"/>
          <ac:spMkLst>
            <pc:docMk/>
            <pc:sldMk cId="591342201" sldId="1949"/>
            <ac:spMk id="20" creationId="{977D7A18-E964-D9B2-30A1-19B00BA85F08}"/>
          </ac:spMkLst>
        </pc:spChg>
        <pc:spChg chg="mod">
          <ac:chgData name="Gregor Schumacher" userId="bcecbf91-353a-45ac-9877-3a4c0e4ff584" providerId="ADAL" clId="{8CA9C29A-CCBA-466B-B6E5-6C48CE81C390}" dt="2022-09-05T07:51:43.967" v="724" actId="208"/>
          <ac:spMkLst>
            <pc:docMk/>
            <pc:sldMk cId="591342201" sldId="1949"/>
            <ac:spMk id="21" creationId="{55FB0F0B-182D-7303-BDE4-EB640FD16210}"/>
          </ac:spMkLst>
        </pc:spChg>
        <pc:spChg chg="mod">
          <ac:chgData name="Gregor Schumacher" userId="bcecbf91-353a-45ac-9877-3a4c0e4ff584" providerId="ADAL" clId="{8CA9C29A-CCBA-466B-B6E5-6C48CE81C390}" dt="2022-09-05T07:51:54.158" v="726" actId="207"/>
          <ac:spMkLst>
            <pc:docMk/>
            <pc:sldMk cId="591342201" sldId="1949"/>
            <ac:spMk id="22" creationId="{448D580A-EAAB-0552-A26D-85B8AA634A28}"/>
          </ac:spMkLst>
        </pc:spChg>
        <pc:spChg chg="mod">
          <ac:chgData name="Gregor Schumacher" userId="bcecbf91-353a-45ac-9877-3a4c0e4ff584" providerId="ADAL" clId="{8CA9C29A-CCBA-466B-B6E5-6C48CE81C390}" dt="2022-09-05T07:51:54.158" v="726" actId="207"/>
          <ac:spMkLst>
            <pc:docMk/>
            <pc:sldMk cId="591342201" sldId="1949"/>
            <ac:spMk id="23" creationId="{97DEFEEA-0093-5C3A-7CC7-FBA2BD6072A6}"/>
          </ac:spMkLst>
        </pc:spChg>
        <pc:spChg chg="mod">
          <ac:chgData name="Gregor Schumacher" userId="bcecbf91-353a-45ac-9877-3a4c0e4ff584" providerId="ADAL" clId="{8CA9C29A-CCBA-466B-B6E5-6C48CE81C390}" dt="2022-09-05T07:51:54.158" v="726" actId="207"/>
          <ac:spMkLst>
            <pc:docMk/>
            <pc:sldMk cId="591342201" sldId="1949"/>
            <ac:spMk id="24" creationId="{268436BB-07F5-4FC3-614E-3D3D592FB56D}"/>
          </ac:spMkLst>
        </pc:spChg>
        <pc:spChg chg="mod">
          <ac:chgData name="Gregor Schumacher" userId="bcecbf91-353a-45ac-9877-3a4c0e4ff584" providerId="ADAL" clId="{8CA9C29A-CCBA-466B-B6E5-6C48CE81C390}" dt="2022-09-05T07:52:54.091" v="738" actId="207"/>
          <ac:spMkLst>
            <pc:docMk/>
            <pc:sldMk cId="591342201" sldId="1949"/>
            <ac:spMk id="26" creationId="{A6007981-F58D-04B5-E305-67881EC93CBC}"/>
          </ac:spMkLst>
        </pc:spChg>
        <pc:spChg chg="mod">
          <ac:chgData name="Gregor Schumacher" userId="bcecbf91-353a-45ac-9877-3a4c0e4ff584" providerId="ADAL" clId="{8CA9C29A-CCBA-466B-B6E5-6C48CE81C390}" dt="2022-09-05T07:52:54.091" v="738" actId="207"/>
          <ac:spMkLst>
            <pc:docMk/>
            <pc:sldMk cId="591342201" sldId="1949"/>
            <ac:spMk id="27" creationId="{2BFF079E-6209-8D35-D0AF-0BDA9D9D8F28}"/>
          </ac:spMkLst>
        </pc:spChg>
        <pc:spChg chg="mod">
          <ac:chgData name="Gregor Schumacher" userId="bcecbf91-353a-45ac-9877-3a4c0e4ff584" providerId="ADAL" clId="{8CA9C29A-CCBA-466B-B6E5-6C48CE81C390}" dt="2022-09-05T07:52:54.091" v="738" actId="207"/>
          <ac:spMkLst>
            <pc:docMk/>
            <pc:sldMk cId="591342201" sldId="1949"/>
            <ac:spMk id="28" creationId="{1FEABAC3-FB00-D296-1795-B2CA9A515F49}"/>
          </ac:spMkLst>
        </pc:spChg>
        <pc:spChg chg="mod">
          <ac:chgData name="Gregor Schumacher" userId="bcecbf91-353a-45ac-9877-3a4c0e4ff584" providerId="ADAL" clId="{8CA9C29A-CCBA-466B-B6E5-6C48CE81C390}" dt="2022-09-05T07:52:54.091" v="738" actId="207"/>
          <ac:spMkLst>
            <pc:docMk/>
            <pc:sldMk cId="591342201" sldId="1949"/>
            <ac:spMk id="31" creationId="{B3146B8C-FB6F-800B-1C85-1DF6AF7D9F4B}"/>
          </ac:spMkLst>
        </pc:spChg>
        <pc:grpChg chg="add del mod topLvl">
          <ac:chgData name="Gregor Schumacher" userId="bcecbf91-353a-45ac-9877-3a4c0e4ff584" providerId="ADAL" clId="{8CA9C29A-CCBA-466B-B6E5-6C48CE81C390}" dt="2022-09-05T07:51:04.735" v="717" actId="165"/>
          <ac:grpSpMkLst>
            <pc:docMk/>
            <pc:sldMk cId="591342201" sldId="1949"/>
            <ac:grpSpMk id="4" creationId="{6D973D0A-E93F-8855-33B8-8413E043B2E6}"/>
          </ac:grpSpMkLst>
        </pc:grpChg>
        <pc:grpChg chg="mod topLvl">
          <ac:chgData name="Gregor Schumacher" userId="bcecbf91-353a-45ac-9877-3a4c0e4ff584" providerId="ADAL" clId="{8CA9C29A-CCBA-466B-B6E5-6C48CE81C390}" dt="2022-09-05T07:51:04.735" v="717" actId="165"/>
          <ac:grpSpMkLst>
            <pc:docMk/>
            <pc:sldMk cId="591342201" sldId="1949"/>
            <ac:grpSpMk id="6" creationId="{773BB69F-C38A-91A6-485A-E309A3E805EC}"/>
          </ac:grpSpMkLst>
        </pc:grpChg>
        <pc:grpChg chg="mod topLvl">
          <ac:chgData name="Gregor Schumacher" userId="bcecbf91-353a-45ac-9877-3a4c0e4ff584" providerId="ADAL" clId="{8CA9C29A-CCBA-466B-B6E5-6C48CE81C390}" dt="2022-09-05T07:51:04.735" v="717" actId="165"/>
          <ac:grpSpMkLst>
            <pc:docMk/>
            <pc:sldMk cId="591342201" sldId="1949"/>
            <ac:grpSpMk id="8" creationId="{C1FF0BB6-D43C-6A4B-D3BD-994759B25C26}"/>
          </ac:grpSpMkLst>
        </pc:grpChg>
        <pc:grpChg chg="mod topLvl">
          <ac:chgData name="Gregor Schumacher" userId="bcecbf91-353a-45ac-9877-3a4c0e4ff584" providerId="ADAL" clId="{8CA9C29A-CCBA-466B-B6E5-6C48CE81C390}" dt="2022-09-05T07:51:04.735" v="717" actId="165"/>
          <ac:grpSpMkLst>
            <pc:docMk/>
            <pc:sldMk cId="591342201" sldId="1949"/>
            <ac:grpSpMk id="9" creationId="{50E6D4E2-23E7-A7EB-B087-92FB89413A58}"/>
          </ac:grpSpMkLst>
        </pc:grpChg>
        <pc:grpChg chg="add mod topLvl">
          <ac:chgData name="Gregor Schumacher" userId="bcecbf91-353a-45ac-9877-3a4c0e4ff584" providerId="ADAL" clId="{8CA9C29A-CCBA-466B-B6E5-6C48CE81C390}" dt="2022-09-05T07:49:59.634" v="700" actId="207"/>
          <ac:grpSpMkLst>
            <pc:docMk/>
            <pc:sldMk cId="591342201" sldId="1949"/>
            <ac:grpSpMk id="25" creationId="{84AC8958-CFCF-3DCB-29BC-C083BF9B6A7E}"/>
          </ac:grpSpMkLst>
        </pc:grpChg>
        <pc:grpChg chg="add mod topLvl">
          <ac:chgData name="Gregor Schumacher" userId="bcecbf91-353a-45ac-9877-3a4c0e4ff584" providerId="ADAL" clId="{8CA9C29A-CCBA-466B-B6E5-6C48CE81C390}" dt="2022-09-05T07:49:32.680" v="694" actId="165"/>
          <ac:grpSpMkLst>
            <pc:docMk/>
            <pc:sldMk cId="591342201" sldId="1949"/>
            <ac:grpSpMk id="29" creationId="{D30A6909-74E1-FF82-26A5-938341ADFAB7}"/>
          </ac:grpSpMkLst>
        </pc:grpChg>
        <pc:grpChg chg="add del mod">
          <ac:chgData name="Gregor Schumacher" userId="bcecbf91-353a-45ac-9877-3a4c0e4ff584" providerId="ADAL" clId="{8CA9C29A-CCBA-466B-B6E5-6C48CE81C390}" dt="2022-09-05T07:49:32.680" v="694" actId="165"/>
          <ac:grpSpMkLst>
            <pc:docMk/>
            <pc:sldMk cId="591342201" sldId="1949"/>
            <ac:grpSpMk id="32" creationId="{F397CC29-96B2-DDE3-6B5C-E07CB81092F9}"/>
          </ac:grpSpMkLst>
        </pc:grpChg>
        <pc:cxnChg chg="mod topLvl">
          <ac:chgData name="Gregor Schumacher" userId="bcecbf91-353a-45ac-9877-3a4c0e4ff584" providerId="ADAL" clId="{8CA9C29A-CCBA-466B-B6E5-6C48CE81C390}" dt="2022-09-05T07:52:09.723" v="729" actId="208"/>
          <ac:cxnSpMkLst>
            <pc:docMk/>
            <pc:sldMk cId="591342201" sldId="1949"/>
            <ac:cxnSpMk id="10" creationId="{0D773A97-952F-0838-4C10-59E33DE5D262}"/>
          </ac:cxnSpMkLst>
        </pc:cxnChg>
        <pc:cxnChg chg="mod">
          <ac:chgData name="Gregor Schumacher" userId="bcecbf91-353a-45ac-9877-3a4c0e4ff584" providerId="ADAL" clId="{8CA9C29A-CCBA-466B-B6E5-6C48CE81C390}" dt="2022-09-05T07:49:41.170" v="697" actId="208"/>
          <ac:cxnSpMkLst>
            <pc:docMk/>
            <pc:sldMk cId="591342201" sldId="1949"/>
            <ac:cxnSpMk id="30" creationId="{A4D0BBF7-C443-067A-3E14-E83AC06B6FE0}"/>
          </ac:cxnSpMkLst>
        </pc:cxnChg>
      </pc:sldChg>
      <pc:sldChg chg="addSp delSp modSp add mod">
        <pc:chgData name="Gregor Schumacher" userId="bcecbf91-353a-45ac-9877-3a4c0e4ff584" providerId="ADAL" clId="{8CA9C29A-CCBA-466B-B6E5-6C48CE81C390}" dt="2022-09-05T07:54:46.146" v="761" actId="404"/>
        <pc:sldMkLst>
          <pc:docMk/>
          <pc:sldMk cId="3949074178" sldId="1950"/>
        </pc:sldMkLst>
        <pc:spChg chg="mod">
          <ac:chgData name="Gregor Schumacher" userId="bcecbf91-353a-45ac-9877-3a4c0e4ff584" providerId="ADAL" clId="{8CA9C29A-CCBA-466B-B6E5-6C48CE81C390}" dt="2022-09-05T07:53:26.378" v="741"/>
          <ac:spMkLst>
            <pc:docMk/>
            <pc:sldMk cId="3949074178" sldId="1950"/>
            <ac:spMk id="2" creationId="{0E795488-E110-9942-955D-E93798CD8F6A}"/>
          </ac:spMkLst>
        </pc:spChg>
        <pc:spChg chg="del">
          <ac:chgData name="Gregor Schumacher" userId="bcecbf91-353a-45ac-9877-3a4c0e4ff584" providerId="ADAL" clId="{8CA9C29A-CCBA-466B-B6E5-6C48CE81C390}" dt="2022-09-05T07:53:30.968" v="742" actId="478"/>
          <ac:spMkLst>
            <pc:docMk/>
            <pc:sldMk cId="3949074178" sldId="1950"/>
            <ac:spMk id="3" creationId="{632FC4E7-8B2B-DF8D-F16F-6E27A8D9D047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" creationId="{35701874-6109-911E-5B4F-06EB48B8875C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5" creationId="{C5F830AE-28F2-1374-FCA5-8F4DED61D70D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6" creationId="{ADF4D8BC-FA37-04CC-6BFE-3C06CDBDE82D}"/>
          </ac:spMkLst>
        </pc:spChg>
        <pc:spChg chg="add mod">
          <ac:chgData name="Gregor Schumacher" userId="bcecbf91-353a-45ac-9877-3a4c0e4ff584" providerId="ADAL" clId="{8CA9C29A-CCBA-466B-B6E5-6C48CE81C390}" dt="2022-09-05T07:54:09.519" v="755" actId="113"/>
          <ac:spMkLst>
            <pc:docMk/>
            <pc:sldMk cId="3949074178" sldId="1950"/>
            <ac:spMk id="8" creationId="{99495B67-17B6-5733-FFAC-02137FB1533B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0" creationId="{5C2F61B9-0AAE-63FD-8A56-1B91B1FA9526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1" creationId="{10862C9B-8F9C-319C-ECC6-BFB6BC384105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2" creationId="{B199B665-4BD7-9B9B-D9F3-9E6B4B0CB2BD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3" creationId="{303AF6BD-4494-A586-4B59-6A9C8A4F8855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4" creationId="{EA99F5A8-35AA-0327-3859-572492D58FAB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5" creationId="{48A4A2A3-CDA5-91D7-3943-E3D237606F20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6" creationId="{D1BF3054-BC05-9E43-DC5B-07F0BC22E8E6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7" creationId="{4D636184-58CB-233C-EC79-EE2EB6E44A8B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8" creationId="{D3A57272-C4D2-7677-F9B2-F55EF5EA2A8E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19" creationId="{0244701C-BC97-D2D4-5CAE-3970827286AF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0" creationId="{9DF867C4-48E4-0317-D626-A2EDC0FEE5F3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1" creationId="{08F3B8EB-78E4-E9C1-1F0F-147D195FC234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2" creationId="{4042F5EE-AAC0-CE1E-F46C-324B0063ABB9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3" creationId="{CEEF41FC-A15C-FCF6-8EEF-0E109FDFD055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4" creationId="{AD662BA8-DE31-B0A4-DF68-99A360A0D336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5" creationId="{531316F6-201E-782E-E69E-617DFA5F6BC1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6" creationId="{33C1C9B4-E988-DB61-A836-F295246412A1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7" creationId="{88595C72-990E-D04E-5599-2B5DE08A70F2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8" creationId="{2F8D9C7F-8873-461F-7AF0-BE51BD83A895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29" creationId="{B30C9199-8AD5-7721-9AC6-E18168727C31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0" creationId="{F9401AF3-6A63-02C5-4069-49C7F2D1A236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1" creationId="{54D31219-7532-8869-4B65-EF380F79ED73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2" creationId="{D9CD83AA-A02C-BD1E-92BC-4C3043D5F03F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3" creationId="{929FE49A-49EF-A071-12BB-0A3F31497C26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4" creationId="{EA8D4482-D2CF-9A8C-90C0-17370E20F42D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5" creationId="{C417436A-564B-D7F5-D847-2D4A4C93B148}"/>
          </ac:spMkLst>
        </pc:spChg>
        <pc:spChg chg="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6" creationId="{1681C6A7-4416-6D5F-3E4A-187EB22BD743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7" creationId="{B405DA8A-BCF3-C84F-94DA-6AD0F34E70E1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8" creationId="{B473710F-D8CA-55E7-EC96-D0A6DD6BCFA6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39" creationId="{EC741A2B-796F-DA25-2375-701723EEDC73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0" creationId="{F47FC70C-5710-0C2D-E17D-B34F1485AE20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1" creationId="{EF9D8081-DD76-8384-7504-A4BBD577A6AA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2" creationId="{7CE0D66D-5E3F-4A5B-826C-1C27194B9BB6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3" creationId="{E8C1D68C-81E2-E14F-8E1E-DD11365A6F7D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4" creationId="{84C7BFA5-8C95-9170-D1F9-9041D0D164BD}"/>
          </ac:spMkLst>
        </pc:spChg>
        <pc:spChg chg="add mod">
          <ac:chgData name="Gregor Schumacher" userId="bcecbf91-353a-45ac-9877-3a4c0e4ff584" providerId="ADAL" clId="{8CA9C29A-CCBA-466B-B6E5-6C48CE81C390}" dt="2022-09-05T07:54:12.587" v="757" actId="108"/>
          <ac:spMkLst>
            <pc:docMk/>
            <pc:sldMk cId="3949074178" sldId="1950"/>
            <ac:spMk id="45" creationId="{FA01F23D-F600-43A4-5181-4A28A9D71ACA}"/>
          </ac:spMkLst>
        </pc:spChg>
        <pc:spChg chg="add mod">
          <ac:chgData name="Gregor Schumacher" userId="bcecbf91-353a-45ac-9877-3a4c0e4ff584" providerId="ADAL" clId="{8CA9C29A-CCBA-466B-B6E5-6C48CE81C390}" dt="2022-09-05T07:54:46.146" v="761" actId="404"/>
          <ac:spMkLst>
            <pc:docMk/>
            <pc:sldMk cId="3949074178" sldId="1950"/>
            <ac:spMk id="46" creationId="{64AA5969-F27F-1BBC-56D9-52A30BCB970B}"/>
          </ac:spMkLst>
        </pc:spChg>
        <pc:spChg chg="add mod">
          <ac:chgData name="Gregor Schumacher" userId="bcecbf91-353a-45ac-9877-3a4c0e4ff584" providerId="ADAL" clId="{8CA9C29A-CCBA-466B-B6E5-6C48CE81C390}" dt="2022-09-05T07:54:24.515" v="759" actId="108"/>
          <ac:spMkLst>
            <pc:docMk/>
            <pc:sldMk cId="3949074178" sldId="1950"/>
            <ac:spMk id="47" creationId="{C470B20A-B3DF-CCE5-ED88-DA1E501481C3}"/>
          </ac:spMkLst>
        </pc:spChg>
        <pc:spChg chg="add mod">
          <ac:chgData name="Gregor Schumacher" userId="bcecbf91-353a-45ac-9877-3a4c0e4ff584" providerId="ADAL" clId="{8CA9C29A-CCBA-466B-B6E5-6C48CE81C390}" dt="2022-09-05T07:53:47.156" v="751" actId="403"/>
          <ac:spMkLst>
            <pc:docMk/>
            <pc:sldMk cId="3949074178" sldId="1950"/>
            <ac:spMk id="48" creationId="{DFDA9255-D60E-A97B-5B87-5546840715CA}"/>
          </ac:spMkLst>
        </pc:spChg>
        <pc:spChg chg="add mod">
          <ac:chgData name="Gregor Schumacher" userId="bcecbf91-353a-45ac-9877-3a4c0e4ff584" providerId="ADAL" clId="{8CA9C29A-CCBA-466B-B6E5-6C48CE81C390}" dt="2022-09-05T07:54:33.347" v="760" actId="207"/>
          <ac:spMkLst>
            <pc:docMk/>
            <pc:sldMk cId="3949074178" sldId="1950"/>
            <ac:spMk id="49" creationId="{42B56C09-1B8A-4B29-D611-936B73AE8D45}"/>
          </ac:spMkLst>
        </pc:spChg>
        <pc:grpChg chg="add mod">
          <ac:chgData name="Gregor Schumacher" userId="bcecbf91-353a-45ac-9877-3a4c0e4ff584" providerId="ADAL" clId="{8CA9C29A-CCBA-466B-B6E5-6C48CE81C390}" dt="2022-09-05T07:53:32.705" v="744" actId="164"/>
          <ac:grpSpMkLst>
            <pc:docMk/>
            <pc:sldMk cId="3949074178" sldId="1950"/>
            <ac:grpSpMk id="9" creationId="{75096A5C-FB89-104D-47E4-09D315051E45}"/>
          </ac:grpSpMkLst>
        </pc:grpChg>
        <pc:grpChg chg="add mod">
          <ac:chgData name="Gregor Schumacher" userId="bcecbf91-353a-45ac-9877-3a4c0e4ff584" providerId="ADAL" clId="{8CA9C29A-CCBA-466B-B6E5-6C48CE81C390}" dt="2022-09-05T07:53:49.943" v="752" actId="14100"/>
          <ac:grpSpMkLst>
            <pc:docMk/>
            <pc:sldMk cId="3949074178" sldId="1950"/>
            <ac:grpSpMk id="50" creationId="{039EFA8C-F00C-3831-F761-69D66CE7FC33}"/>
          </ac:grpSpMkLst>
        </pc:grpChg>
        <pc:picChg chg="add mod">
          <ac:chgData name="Gregor Schumacher" userId="bcecbf91-353a-45ac-9877-3a4c0e4ff584" providerId="ADAL" clId="{8CA9C29A-CCBA-466B-B6E5-6C48CE81C390}" dt="2022-09-05T07:53:32.705" v="744" actId="164"/>
          <ac:picMkLst>
            <pc:docMk/>
            <pc:sldMk cId="3949074178" sldId="1950"/>
            <ac:picMk id="7" creationId="{ECF10869-BECE-9613-100D-F0DE1562AB53}"/>
          </ac:picMkLst>
        </pc:picChg>
      </pc:sldChg>
      <pc:sldChg chg="modSp add mod">
        <pc:chgData name="Gregor Schumacher" userId="bcecbf91-353a-45ac-9877-3a4c0e4ff584" providerId="ADAL" clId="{8CA9C29A-CCBA-466B-B6E5-6C48CE81C390}" dt="2022-09-05T07:25:05.142" v="221" actId="404"/>
        <pc:sldMkLst>
          <pc:docMk/>
          <pc:sldMk cId="1085980719" sldId="1951"/>
        </pc:sldMkLst>
        <pc:spChg chg="mod">
          <ac:chgData name="Gregor Schumacher" userId="bcecbf91-353a-45ac-9877-3a4c0e4ff584" providerId="ADAL" clId="{8CA9C29A-CCBA-466B-B6E5-6C48CE81C390}" dt="2022-09-05T07:25:05.142" v="221" actId="404"/>
          <ac:spMkLst>
            <pc:docMk/>
            <pc:sldMk cId="1085980719" sldId="1951"/>
            <ac:spMk id="2" creationId="{8635CC00-358C-5F1A-C02A-12B6B92EA7C3}"/>
          </ac:spMkLst>
        </pc:spChg>
      </pc:sldChg>
      <pc:sldChg chg="add del">
        <pc:chgData name="Gregor Schumacher" userId="bcecbf91-353a-45ac-9877-3a4c0e4ff584" providerId="ADAL" clId="{8CA9C29A-CCBA-466B-B6E5-6C48CE81C390}" dt="2022-09-05T07:24:43.544" v="212"/>
        <pc:sldMkLst>
          <pc:docMk/>
          <pc:sldMk cId="1950744277" sldId="1951"/>
        </pc:sldMkLst>
      </pc:sldChg>
      <pc:sldChg chg="new 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3080951924" sldId="1952"/>
        </pc:sldMkLst>
      </pc:sldChg>
      <pc:sldChg chg="addSp delSp modSp new mod ord">
        <pc:chgData name="Gregor Schumacher" userId="bcecbf91-353a-45ac-9877-3a4c0e4ff584" providerId="ADAL" clId="{8CA9C29A-CCBA-466B-B6E5-6C48CE81C390}" dt="2022-09-05T08:01:58.036" v="885" actId="164"/>
        <pc:sldMkLst>
          <pc:docMk/>
          <pc:sldMk cId="3632904907" sldId="1953"/>
        </pc:sldMkLst>
        <pc:spChg chg="mod">
          <ac:chgData name="Gregor Schumacher" userId="bcecbf91-353a-45ac-9877-3a4c0e4ff584" providerId="ADAL" clId="{8CA9C29A-CCBA-466B-B6E5-6C48CE81C390}" dt="2022-09-05T07:55:15.674" v="769"/>
          <ac:spMkLst>
            <pc:docMk/>
            <pc:sldMk cId="3632904907" sldId="1953"/>
            <ac:spMk id="2" creationId="{EBE1BA8F-3D21-DEDF-054A-59D8E5CC1D57}"/>
          </ac:spMkLst>
        </pc:spChg>
        <pc:spChg chg="del">
          <ac:chgData name="Gregor Schumacher" userId="bcecbf91-353a-45ac-9877-3a4c0e4ff584" providerId="ADAL" clId="{8CA9C29A-CCBA-466B-B6E5-6C48CE81C390}" dt="2022-09-05T07:55:18.703" v="770" actId="478"/>
          <ac:spMkLst>
            <pc:docMk/>
            <pc:sldMk cId="3632904907" sldId="1953"/>
            <ac:spMk id="3" creationId="{CE029AFF-B3AB-4A29-1DB1-934CC8E8F155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4" creationId="{54B9C14D-6A58-6E97-E204-5B0017480302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5" creationId="{16C86658-4B50-7DC6-CADB-1DCCBA8A87CB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6" creationId="{DB06AF90-1317-A481-6E97-F5465ED3684D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7" creationId="{5E4EDFAF-FEFF-1D34-47BC-50087B5D65C7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8" creationId="{C51CB74B-CA15-D5EE-E83C-8DB5237CCFE9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9" creationId="{94D0297D-4576-43BF-5231-80D041EBC4CC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0" creationId="{7625F6DF-6444-7FE6-28B8-5567D9EDC751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1" creationId="{3D43F460-029F-5602-B32C-66C8B67F14A1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2" creationId="{25CA1C8A-E0FA-605A-AFBE-732C65DFF96D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3" creationId="{A7F36057-94EB-4D5E-74F9-5840BB7BA603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4" creationId="{F8C941D9-7E13-CD97-80CA-34F36161980F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5" creationId="{A8863B88-5F5F-DEAB-0878-C049DB63B72F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6" creationId="{17D7ED55-DB32-DBB5-A8EB-95AAFA65392C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7" creationId="{43E809CA-B610-DD44-3D1E-CABD4F2A9D58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8" creationId="{28070BA0-7746-1DF0-78FF-C3C3864ACA82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19" creationId="{F65505A9-0A6C-BF67-240D-2CEB295F750B}"/>
          </ac:spMkLst>
        </pc:spChg>
        <pc:spChg chg="add mod topLvl">
          <ac:chgData name="Gregor Schumacher" userId="bcecbf91-353a-45ac-9877-3a4c0e4ff584" providerId="ADAL" clId="{8CA9C29A-CCBA-466B-B6E5-6C48CE81C390}" dt="2022-09-05T08:01:58.036" v="885" actId="164"/>
          <ac:spMkLst>
            <pc:docMk/>
            <pc:sldMk cId="3632904907" sldId="1953"/>
            <ac:spMk id="20" creationId="{DC70E99E-7786-E836-C17A-AF0570B07BBB}"/>
          </ac:spMkLst>
        </pc:spChg>
        <pc:spChg chg="mod">
          <ac:chgData name="Gregor Schumacher" userId="bcecbf91-353a-45ac-9877-3a4c0e4ff584" providerId="ADAL" clId="{8CA9C29A-CCBA-466B-B6E5-6C48CE81C390}" dt="2022-09-05T07:55:55.470" v="783" actId="207"/>
          <ac:spMkLst>
            <pc:docMk/>
            <pc:sldMk cId="3632904907" sldId="1953"/>
            <ac:spMk id="22" creationId="{359796F9-4F99-D1D7-C630-81361B0CAB70}"/>
          </ac:spMkLst>
        </pc:spChg>
        <pc:spChg chg="mod">
          <ac:chgData name="Gregor Schumacher" userId="bcecbf91-353a-45ac-9877-3a4c0e4ff584" providerId="ADAL" clId="{8CA9C29A-CCBA-466B-B6E5-6C48CE81C390}" dt="2022-09-05T07:55:55.470" v="783" actId="207"/>
          <ac:spMkLst>
            <pc:docMk/>
            <pc:sldMk cId="3632904907" sldId="1953"/>
            <ac:spMk id="23" creationId="{F9804470-770A-F42F-111C-AAFF480B598B}"/>
          </ac:spMkLst>
        </pc:spChg>
        <pc:spChg chg="mod">
          <ac:chgData name="Gregor Schumacher" userId="bcecbf91-353a-45ac-9877-3a4c0e4ff584" providerId="ADAL" clId="{8CA9C29A-CCBA-466B-B6E5-6C48CE81C390}" dt="2022-09-05T07:55:55.470" v="783" actId="207"/>
          <ac:spMkLst>
            <pc:docMk/>
            <pc:sldMk cId="3632904907" sldId="1953"/>
            <ac:spMk id="24" creationId="{88B9C83F-D924-CA9C-F4FB-39ABAED5D03D}"/>
          </ac:spMkLst>
        </pc:spChg>
        <pc:spChg chg="mod">
          <ac:chgData name="Gregor Schumacher" userId="bcecbf91-353a-45ac-9877-3a4c0e4ff584" providerId="ADAL" clId="{8CA9C29A-CCBA-466B-B6E5-6C48CE81C390}" dt="2022-09-05T07:55:55.470" v="783" actId="207"/>
          <ac:spMkLst>
            <pc:docMk/>
            <pc:sldMk cId="3632904907" sldId="1953"/>
            <ac:spMk id="25" creationId="{12A28D83-CEB6-C2B2-AE33-2094D185D650}"/>
          </ac:spMkLst>
        </pc:spChg>
        <pc:spChg chg="mod">
          <ac:chgData name="Gregor Schumacher" userId="bcecbf91-353a-45ac-9877-3a4c0e4ff584" providerId="ADAL" clId="{8CA9C29A-CCBA-466B-B6E5-6C48CE81C390}" dt="2022-09-05T07:55:55.470" v="783" actId="207"/>
          <ac:spMkLst>
            <pc:docMk/>
            <pc:sldMk cId="3632904907" sldId="1953"/>
            <ac:spMk id="26" creationId="{DCC08985-6FAD-7E60-12E9-8717B8A130DA}"/>
          </ac:spMkLst>
        </pc:spChg>
        <pc:spChg chg="add mod topLvl">
          <ac:chgData name="Gregor Schumacher" userId="bcecbf91-353a-45ac-9877-3a4c0e4ff584" providerId="ADAL" clId="{8CA9C29A-CCBA-466B-B6E5-6C48CE81C390}" dt="2022-09-05T07:59:04.388" v="827" actId="404"/>
          <ac:spMkLst>
            <pc:docMk/>
            <pc:sldMk cId="3632904907" sldId="1953"/>
            <ac:spMk id="27" creationId="{E60A96D6-88B4-C754-B210-707F3690C0DF}"/>
          </ac:spMkLst>
        </pc:spChg>
        <pc:spChg chg="add mod topLvl">
          <ac:chgData name="Gregor Schumacher" userId="bcecbf91-353a-45ac-9877-3a4c0e4ff584" providerId="ADAL" clId="{8CA9C29A-CCBA-466B-B6E5-6C48CE81C390}" dt="2022-09-05T07:59:04.388" v="827" actId="404"/>
          <ac:spMkLst>
            <pc:docMk/>
            <pc:sldMk cId="3632904907" sldId="1953"/>
            <ac:spMk id="28" creationId="{4B29BAE6-F517-9AF1-D96E-0DD3E902BAA3}"/>
          </ac:spMkLst>
        </pc:spChg>
        <pc:spChg chg="add mod topLvl">
          <ac:chgData name="Gregor Schumacher" userId="bcecbf91-353a-45ac-9877-3a4c0e4ff584" providerId="ADAL" clId="{8CA9C29A-CCBA-466B-B6E5-6C48CE81C390}" dt="2022-09-05T07:59:04.388" v="827" actId="404"/>
          <ac:spMkLst>
            <pc:docMk/>
            <pc:sldMk cId="3632904907" sldId="1953"/>
            <ac:spMk id="29" creationId="{701D3EA7-EE06-DBF4-2510-594DE2DFA6DF}"/>
          </ac:spMkLst>
        </pc:spChg>
        <pc:spChg chg="add mod topLvl">
          <ac:chgData name="Gregor Schumacher" userId="bcecbf91-353a-45ac-9877-3a4c0e4ff584" providerId="ADAL" clId="{8CA9C29A-CCBA-466B-B6E5-6C48CE81C390}" dt="2022-09-05T07:59:55.501" v="831" actId="108"/>
          <ac:spMkLst>
            <pc:docMk/>
            <pc:sldMk cId="3632904907" sldId="1953"/>
            <ac:spMk id="30" creationId="{A8A6744F-BFA3-F7E2-8045-EDFFD86C018D}"/>
          </ac:spMkLst>
        </pc:spChg>
        <pc:spChg chg="add mod topLvl">
          <ac:chgData name="Gregor Schumacher" userId="bcecbf91-353a-45ac-9877-3a4c0e4ff584" providerId="ADAL" clId="{8CA9C29A-CCBA-466B-B6E5-6C48CE81C390}" dt="2022-09-05T07:59:51.236" v="828" actId="207"/>
          <ac:spMkLst>
            <pc:docMk/>
            <pc:sldMk cId="3632904907" sldId="1953"/>
            <ac:spMk id="31" creationId="{3835C51F-8D85-1777-0271-3E16DC9447A1}"/>
          </ac:spMkLst>
        </pc:spChg>
        <pc:spChg chg="add mod topLvl">
          <ac:chgData name="Gregor Schumacher" userId="bcecbf91-353a-45ac-9877-3a4c0e4ff584" providerId="ADAL" clId="{8CA9C29A-CCBA-466B-B6E5-6C48CE81C390}" dt="2022-09-05T07:59:54.622" v="829" actId="108"/>
          <ac:spMkLst>
            <pc:docMk/>
            <pc:sldMk cId="3632904907" sldId="1953"/>
            <ac:spMk id="32" creationId="{E0A05959-1A7B-1AA4-DAB5-259912D60CAD}"/>
          </ac:spMkLst>
        </pc:spChg>
        <pc:spChg chg="add mod topLvl">
          <ac:chgData name="Gregor Schumacher" userId="bcecbf91-353a-45ac-9877-3a4c0e4ff584" providerId="ADAL" clId="{8CA9C29A-CCBA-466B-B6E5-6C48CE81C390}" dt="2022-09-05T07:59:55.051" v="830" actId="108"/>
          <ac:spMkLst>
            <pc:docMk/>
            <pc:sldMk cId="3632904907" sldId="1953"/>
            <ac:spMk id="33" creationId="{475D7172-EEDD-14D0-EAC7-AF4F77826093}"/>
          </ac:spMkLst>
        </pc:spChg>
        <pc:spChg chg="add mod topLvl">
          <ac:chgData name="Gregor Schumacher" userId="bcecbf91-353a-45ac-9877-3a4c0e4ff584" providerId="ADAL" clId="{8CA9C29A-CCBA-466B-B6E5-6C48CE81C390}" dt="2022-09-05T07:59:55.951" v="832" actId="108"/>
          <ac:spMkLst>
            <pc:docMk/>
            <pc:sldMk cId="3632904907" sldId="1953"/>
            <ac:spMk id="34" creationId="{0EBDCFD4-1F1D-686F-59CD-31F2FA2D5426}"/>
          </ac:spMkLst>
        </pc:spChg>
        <pc:spChg chg="add mod topLvl">
          <ac:chgData name="Gregor Schumacher" userId="bcecbf91-353a-45ac-9877-3a4c0e4ff584" providerId="ADAL" clId="{8CA9C29A-CCBA-466B-B6E5-6C48CE81C390}" dt="2022-09-05T07:59:56.329" v="833" actId="108"/>
          <ac:spMkLst>
            <pc:docMk/>
            <pc:sldMk cId="3632904907" sldId="1953"/>
            <ac:spMk id="35" creationId="{E5E7635C-9F84-E9A9-FD8A-45EA82C5C68A}"/>
          </ac:spMkLst>
        </pc:spChg>
        <pc:spChg chg="add mod topLvl">
          <ac:chgData name="Gregor Schumacher" userId="bcecbf91-353a-45ac-9877-3a4c0e4ff584" providerId="ADAL" clId="{8CA9C29A-CCBA-466B-B6E5-6C48CE81C390}" dt="2022-09-05T07:59:56.752" v="834" actId="108"/>
          <ac:spMkLst>
            <pc:docMk/>
            <pc:sldMk cId="3632904907" sldId="1953"/>
            <ac:spMk id="36" creationId="{AD51DAC8-5F9D-658E-0E25-D99B3CC24971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37" creationId="{53D35DF2-94A0-6703-3677-D6DB864887D4}"/>
          </ac:spMkLst>
        </pc:spChg>
        <pc:spChg chg="add mod topLvl">
          <ac:chgData name="Gregor Schumacher" userId="bcecbf91-353a-45ac-9877-3a4c0e4ff584" providerId="ADAL" clId="{8CA9C29A-CCBA-466B-B6E5-6C48CE81C390}" dt="2022-09-05T07:59:57.271" v="835" actId="108"/>
          <ac:spMkLst>
            <pc:docMk/>
            <pc:sldMk cId="3632904907" sldId="1953"/>
            <ac:spMk id="38" creationId="{1E8FA702-0AD8-5FC8-3FBD-12AD2A2BAC49}"/>
          </ac:spMkLst>
        </pc:spChg>
        <pc:spChg chg="add mod topLvl">
          <ac:chgData name="Gregor Schumacher" userId="bcecbf91-353a-45ac-9877-3a4c0e4ff584" providerId="ADAL" clId="{8CA9C29A-CCBA-466B-B6E5-6C48CE81C390}" dt="2022-09-05T07:59:57.650" v="836" actId="108"/>
          <ac:spMkLst>
            <pc:docMk/>
            <pc:sldMk cId="3632904907" sldId="1953"/>
            <ac:spMk id="39" creationId="{D2A51520-FE16-61F8-6A1E-66F39199197A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40" creationId="{0DC6E7A3-3649-5968-A027-9C3615217D3F}"/>
          </ac:spMkLst>
        </pc:spChg>
        <pc:spChg chg="add mod topLvl">
          <ac:chgData name="Gregor Schumacher" userId="bcecbf91-353a-45ac-9877-3a4c0e4ff584" providerId="ADAL" clId="{8CA9C29A-CCBA-466B-B6E5-6C48CE81C390}" dt="2022-09-05T08:00:14.260" v="848" actId="108"/>
          <ac:spMkLst>
            <pc:docMk/>
            <pc:sldMk cId="3632904907" sldId="1953"/>
            <ac:spMk id="41" creationId="{B3532120-CB98-EFAE-1CC8-2084E5BB0984}"/>
          </ac:spMkLst>
        </pc:spChg>
        <pc:spChg chg="add mod topLvl">
          <ac:chgData name="Gregor Schumacher" userId="bcecbf91-353a-45ac-9877-3a4c0e4ff584" providerId="ADAL" clId="{8CA9C29A-CCBA-466B-B6E5-6C48CE81C390}" dt="2022-09-05T08:00:14.880" v="849" actId="108"/>
          <ac:spMkLst>
            <pc:docMk/>
            <pc:sldMk cId="3632904907" sldId="1953"/>
            <ac:spMk id="42" creationId="{954F3CFF-114A-03BF-3B45-91C52E9BB14E}"/>
          </ac:spMkLst>
        </pc:spChg>
        <pc:spChg chg="add mod topLvl">
          <ac:chgData name="Gregor Schumacher" userId="bcecbf91-353a-45ac-9877-3a4c0e4ff584" providerId="ADAL" clId="{8CA9C29A-CCBA-466B-B6E5-6C48CE81C390}" dt="2022-09-05T08:00:00.623" v="840" actId="108"/>
          <ac:spMkLst>
            <pc:docMk/>
            <pc:sldMk cId="3632904907" sldId="1953"/>
            <ac:spMk id="43" creationId="{733DE127-238F-AF85-A93B-CCCD55A42B23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44" creationId="{A83D29E1-A66C-199A-E1C9-BD393DC6376E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45" creationId="{2D69D50D-D162-0354-48FC-38187F664595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46" creationId="{6B1CDBDF-5D11-0CD3-845C-E8789FCE666E}"/>
          </ac:spMkLst>
        </pc:spChg>
        <pc:spChg chg="add mod topLvl">
          <ac:chgData name="Gregor Schumacher" userId="bcecbf91-353a-45ac-9877-3a4c0e4ff584" providerId="ADAL" clId="{8CA9C29A-CCBA-466B-B6E5-6C48CE81C390}" dt="2022-09-05T08:00:11.259" v="844" actId="108"/>
          <ac:spMkLst>
            <pc:docMk/>
            <pc:sldMk cId="3632904907" sldId="1953"/>
            <ac:spMk id="47" creationId="{DB12504C-91A6-925F-73EF-850124D06292}"/>
          </ac:spMkLst>
        </pc:spChg>
        <pc:spChg chg="add mod topLvl">
          <ac:chgData name="Gregor Schumacher" userId="bcecbf91-353a-45ac-9877-3a4c0e4ff584" providerId="ADAL" clId="{8CA9C29A-CCBA-466B-B6E5-6C48CE81C390}" dt="2022-09-05T07:59:59.018" v="838" actId="108"/>
          <ac:spMkLst>
            <pc:docMk/>
            <pc:sldMk cId="3632904907" sldId="1953"/>
            <ac:spMk id="48" creationId="{8E7E076C-0772-C517-EA42-015B8D15DC2F}"/>
          </ac:spMkLst>
        </pc:spChg>
        <pc:spChg chg="add mod topLvl">
          <ac:chgData name="Gregor Schumacher" userId="bcecbf91-353a-45ac-9877-3a4c0e4ff584" providerId="ADAL" clId="{8CA9C29A-CCBA-466B-B6E5-6C48CE81C390}" dt="2022-09-05T08:00:07.225" v="842" actId="207"/>
          <ac:spMkLst>
            <pc:docMk/>
            <pc:sldMk cId="3632904907" sldId="1953"/>
            <ac:spMk id="49" creationId="{EABE11CA-7A27-66F5-1A09-01978856C0A0}"/>
          </ac:spMkLst>
        </pc:spChg>
        <pc:spChg chg="add mod topLvl">
          <ac:chgData name="Gregor Schumacher" userId="bcecbf91-353a-45ac-9877-3a4c0e4ff584" providerId="ADAL" clId="{8CA9C29A-CCBA-466B-B6E5-6C48CE81C390}" dt="2022-09-05T08:00:10.926" v="843" actId="108"/>
          <ac:spMkLst>
            <pc:docMk/>
            <pc:sldMk cId="3632904907" sldId="1953"/>
            <ac:spMk id="50" creationId="{68AB5D73-A6F8-C677-4513-76502D4DF96B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1" creationId="{EB4B1978-E55A-24C6-68CB-7273B970B31D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2" creationId="{DC8B9716-B916-6892-A5DF-FBF02E2BDAFD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3" creationId="{6EBA8E53-D11D-5DEA-CC34-DCAA882C87F4}"/>
          </ac:spMkLst>
        </pc:spChg>
        <pc:spChg chg="add mod topLvl">
          <ac:chgData name="Gregor Schumacher" userId="bcecbf91-353a-45ac-9877-3a4c0e4ff584" providerId="ADAL" clId="{8CA9C29A-CCBA-466B-B6E5-6C48CE81C390}" dt="2022-09-05T08:00:12.318" v="845" actId="108"/>
          <ac:spMkLst>
            <pc:docMk/>
            <pc:sldMk cId="3632904907" sldId="1953"/>
            <ac:spMk id="54" creationId="{8F301837-6C2C-C97B-F648-217D30D56DBA}"/>
          </ac:spMkLst>
        </pc:spChg>
        <pc:spChg chg="add mod topLvl">
          <ac:chgData name="Gregor Schumacher" userId="bcecbf91-353a-45ac-9877-3a4c0e4ff584" providerId="ADAL" clId="{8CA9C29A-CCBA-466B-B6E5-6C48CE81C390}" dt="2022-09-05T07:59:58.308" v="837" actId="108"/>
          <ac:spMkLst>
            <pc:docMk/>
            <pc:sldMk cId="3632904907" sldId="1953"/>
            <ac:spMk id="55" creationId="{1642B2D0-447D-3B5C-6D92-C9C9708A9304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6" creationId="{51348967-4C95-A8AA-BC15-7AA9C5BB0C3C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7" creationId="{8A5CD41B-0BAD-EBD5-374B-3366F208934A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8" creationId="{7C0D677E-5F33-EEC6-6B2C-54751E7E36D5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59" creationId="{B8475702-446D-10BC-399B-D625483AFF5A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0" creationId="{3C4708E2-CBF9-AD61-83E5-083351EE3181}"/>
          </ac:spMkLst>
        </pc:spChg>
        <pc:spChg chg="add mod topLvl">
          <ac:chgData name="Gregor Schumacher" userId="bcecbf91-353a-45ac-9877-3a4c0e4ff584" providerId="ADAL" clId="{8CA9C29A-CCBA-466B-B6E5-6C48CE81C390}" dt="2022-09-05T08:00:12.992" v="846" actId="108"/>
          <ac:spMkLst>
            <pc:docMk/>
            <pc:sldMk cId="3632904907" sldId="1953"/>
            <ac:spMk id="61" creationId="{37C88FF9-32CB-8C13-0E2F-E9C057B5A0C6}"/>
          </ac:spMkLst>
        </pc:spChg>
        <pc:spChg chg="add mod topLvl">
          <ac:chgData name="Gregor Schumacher" userId="bcecbf91-353a-45ac-9877-3a4c0e4ff584" providerId="ADAL" clId="{8CA9C29A-CCBA-466B-B6E5-6C48CE81C390}" dt="2022-09-05T08:00:13.462" v="847" actId="108"/>
          <ac:spMkLst>
            <pc:docMk/>
            <pc:sldMk cId="3632904907" sldId="1953"/>
            <ac:spMk id="62" creationId="{21992913-C611-C793-F53C-4C806DDCF691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3" creationId="{49A86624-3C3F-E9B8-1D1B-B90D4B57E142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4" creationId="{D5DBE1BC-3349-DC6C-1997-6AE576243E6A}"/>
          </ac:spMkLst>
        </pc:spChg>
        <pc:spChg chg="add mod topLvl">
          <ac:chgData name="Gregor Schumacher" userId="bcecbf91-353a-45ac-9877-3a4c0e4ff584" providerId="ADAL" clId="{8CA9C29A-CCBA-466B-B6E5-6C48CE81C390}" dt="2022-09-05T07:59:59.645" v="839" actId="108"/>
          <ac:spMkLst>
            <pc:docMk/>
            <pc:sldMk cId="3632904907" sldId="1953"/>
            <ac:spMk id="65" creationId="{95E872A5-6242-6ACB-C20C-CECBE62F865D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6" creationId="{04E3A635-70F5-3F08-1E6B-0639E3E3273C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7" creationId="{8CD0DE2B-3543-129C-1384-C000BB237687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8" creationId="{4CE3189A-79B8-C5E4-1304-300F286B4B17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69" creationId="{520A081B-2BC1-2BEE-A1BF-697711DF2923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0" creationId="{0A21383F-2A19-05D3-958E-59879AD3023D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1" creationId="{10EA6E39-7692-4219-99C9-DDC4692CED70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2" creationId="{EFCD46C2-D3FA-BBBD-9CA9-F47733144A53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3" creationId="{E3DC0315-A949-4CD7-93A4-658ECC3889AC}"/>
          </ac:spMkLst>
        </pc:spChg>
        <pc:spChg chg="add mod topLvl">
          <ac:chgData name="Gregor Schumacher" userId="bcecbf91-353a-45ac-9877-3a4c0e4ff584" providerId="ADAL" clId="{8CA9C29A-CCBA-466B-B6E5-6C48CE81C390}" dt="2022-09-05T08:00:17.622" v="854" actId="108"/>
          <ac:spMkLst>
            <pc:docMk/>
            <pc:sldMk cId="3632904907" sldId="1953"/>
            <ac:spMk id="74" creationId="{44A71B2C-171D-330A-1FA7-94DA269AF061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5" creationId="{293949EE-A5EE-695D-9D89-2E9A51538C08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6" creationId="{247C9E0B-099A-B2EF-2519-79C67890DB76}"/>
          </ac:spMkLst>
        </pc:spChg>
        <pc:spChg chg="add mod topLvl">
          <ac:chgData name="Gregor Schumacher" userId="bcecbf91-353a-45ac-9877-3a4c0e4ff584" providerId="ADAL" clId="{8CA9C29A-CCBA-466B-B6E5-6C48CE81C390}" dt="2022-09-05T07:55:50.785" v="782" actId="165"/>
          <ac:spMkLst>
            <pc:docMk/>
            <pc:sldMk cId="3632904907" sldId="1953"/>
            <ac:spMk id="77" creationId="{4AC63B5D-056C-CA4F-6CA3-B34B92E6A870}"/>
          </ac:spMkLst>
        </pc:spChg>
        <pc:spChg chg="add mod topLvl">
          <ac:chgData name="Gregor Schumacher" userId="bcecbf91-353a-45ac-9877-3a4c0e4ff584" providerId="ADAL" clId="{8CA9C29A-CCBA-466B-B6E5-6C48CE81C390}" dt="2022-09-05T08:00:16.857" v="853" actId="108"/>
          <ac:spMkLst>
            <pc:docMk/>
            <pc:sldMk cId="3632904907" sldId="1953"/>
            <ac:spMk id="78" creationId="{16F36B64-6E39-2654-5FA0-23C3180B0D4C}"/>
          </ac:spMkLst>
        </pc:spChg>
        <pc:spChg chg="add mod topLvl">
          <ac:chgData name="Gregor Schumacher" userId="bcecbf91-353a-45ac-9877-3a4c0e4ff584" providerId="ADAL" clId="{8CA9C29A-CCBA-466B-B6E5-6C48CE81C390}" dt="2022-09-05T08:00:16.156" v="851" actId="108"/>
          <ac:spMkLst>
            <pc:docMk/>
            <pc:sldMk cId="3632904907" sldId="1953"/>
            <ac:spMk id="79" creationId="{0EA6F72E-97BA-A7DF-287F-5415BECD17C4}"/>
          </ac:spMkLst>
        </pc:spChg>
        <pc:spChg chg="add mod topLvl">
          <ac:chgData name="Gregor Schumacher" userId="bcecbf91-353a-45ac-9877-3a4c0e4ff584" providerId="ADAL" clId="{8CA9C29A-CCBA-466B-B6E5-6C48CE81C390}" dt="2022-09-05T08:00:15.662" v="850" actId="108"/>
          <ac:spMkLst>
            <pc:docMk/>
            <pc:sldMk cId="3632904907" sldId="1953"/>
            <ac:spMk id="80" creationId="{B417E90D-987A-5B4B-2B7A-F71B4E1AEB8A}"/>
          </ac:spMkLst>
        </pc:spChg>
        <pc:spChg chg="mod">
          <ac:chgData name="Gregor Schumacher" userId="bcecbf91-353a-45ac-9877-3a4c0e4ff584" providerId="ADAL" clId="{8CA9C29A-CCBA-466B-B6E5-6C48CE81C390}" dt="2022-09-05T07:58:24.879" v="819" actId="3064"/>
          <ac:spMkLst>
            <pc:docMk/>
            <pc:sldMk cId="3632904907" sldId="1953"/>
            <ac:spMk id="83" creationId="{DFBC5A68-5127-5B8D-D714-A4C0D4A2B581}"/>
          </ac:spMkLst>
        </pc:spChg>
        <pc:spChg chg="mod">
          <ac:chgData name="Gregor Schumacher" userId="bcecbf91-353a-45ac-9877-3a4c0e4ff584" providerId="ADAL" clId="{8CA9C29A-CCBA-466B-B6E5-6C48CE81C390}" dt="2022-09-05T07:58:24.879" v="819" actId="3064"/>
          <ac:spMkLst>
            <pc:docMk/>
            <pc:sldMk cId="3632904907" sldId="1953"/>
            <ac:spMk id="84" creationId="{943CDD9F-1263-9ECE-3A39-0A2207CF3471}"/>
          </ac:spMkLst>
        </pc:spChg>
        <pc:spChg chg="mod">
          <ac:chgData name="Gregor Schumacher" userId="bcecbf91-353a-45ac-9877-3a4c0e4ff584" providerId="ADAL" clId="{8CA9C29A-CCBA-466B-B6E5-6C48CE81C390}" dt="2022-09-05T07:58:24.879" v="819" actId="3064"/>
          <ac:spMkLst>
            <pc:docMk/>
            <pc:sldMk cId="3632904907" sldId="1953"/>
            <ac:spMk id="85" creationId="{A9E59EE7-17E2-CB3C-025A-7C3C6CD58520}"/>
          </ac:spMkLst>
        </pc:spChg>
        <pc:spChg chg="mod">
          <ac:chgData name="Gregor Schumacher" userId="bcecbf91-353a-45ac-9877-3a4c0e4ff584" providerId="ADAL" clId="{8CA9C29A-CCBA-466B-B6E5-6C48CE81C390}" dt="2022-09-05T07:58:24.879" v="819" actId="3064"/>
          <ac:spMkLst>
            <pc:docMk/>
            <pc:sldMk cId="3632904907" sldId="1953"/>
            <ac:spMk id="86" creationId="{CE9469DC-1671-C968-B568-BABD484125A3}"/>
          </ac:spMkLst>
        </pc:spChg>
        <pc:spChg chg="mod">
          <ac:chgData name="Gregor Schumacher" userId="bcecbf91-353a-45ac-9877-3a4c0e4ff584" providerId="ADAL" clId="{8CA9C29A-CCBA-466B-B6E5-6C48CE81C390}" dt="2022-09-05T07:58:24.879" v="819" actId="3064"/>
          <ac:spMkLst>
            <pc:docMk/>
            <pc:sldMk cId="3632904907" sldId="1953"/>
            <ac:spMk id="87" creationId="{CBC7DCA3-B3D7-C7BF-DBCB-50A414D23F30}"/>
          </ac:spMkLst>
        </pc:spChg>
        <pc:spChg chg="mod">
          <ac:chgData name="Gregor Schumacher" userId="bcecbf91-353a-45ac-9877-3a4c0e4ff584" providerId="ADAL" clId="{8CA9C29A-CCBA-466B-B6E5-6C48CE81C390}" dt="2022-09-05T07:58:39.687" v="820"/>
          <ac:spMkLst>
            <pc:docMk/>
            <pc:sldMk cId="3632904907" sldId="1953"/>
            <ac:spMk id="89" creationId="{A1EF1920-31F8-74AE-A2DB-4AE35A339969}"/>
          </ac:spMkLst>
        </pc:spChg>
        <pc:spChg chg="mod">
          <ac:chgData name="Gregor Schumacher" userId="bcecbf91-353a-45ac-9877-3a4c0e4ff584" providerId="ADAL" clId="{8CA9C29A-CCBA-466B-B6E5-6C48CE81C390}" dt="2022-09-05T07:58:39.687" v="820"/>
          <ac:spMkLst>
            <pc:docMk/>
            <pc:sldMk cId="3632904907" sldId="1953"/>
            <ac:spMk id="90" creationId="{4E83E576-489E-AF67-1673-FA70F9318F3F}"/>
          </ac:spMkLst>
        </pc:spChg>
        <pc:spChg chg="mod">
          <ac:chgData name="Gregor Schumacher" userId="bcecbf91-353a-45ac-9877-3a4c0e4ff584" providerId="ADAL" clId="{8CA9C29A-CCBA-466B-B6E5-6C48CE81C390}" dt="2022-09-05T07:58:39.687" v="820"/>
          <ac:spMkLst>
            <pc:docMk/>
            <pc:sldMk cId="3632904907" sldId="1953"/>
            <ac:spMk id="91" creationId="{0C2C517B-1338-8E5B-D85E-7A473607E312}"/>
          </ac:spMkLst>
        </pc:spChg>
        <pc:grpChg chg="add del mod topLvl">
          <ac:chgData name="Gregor Schumacher" userId="bcecbf91-353a-45ac-9877-3a4c0e4ff584" providerId="ADAL" clId="{8CA9C29A-CCBA-466B-B6E5-6C48CE81C390}" dt="2022-09-05T07:58:05.251" v="814" actId="478"/>
          <ac:grpSpMkLst>
            <pc:docMk/>
            <pc:sldMk cId="3632904907" sldId="1953"/>
            <ac:grpSpMk id="21" creationId="{15DD7E78-7C41-9CFB-4C2E-2822651106FE}"/>
          </ac:grpSpMkLst>
        </pc:grpChg>
        <pc:grpChg chg="add del mod">
          <ac:chgData name="Gregor Schumacher" userId="bcecbf91-353a-45ac-9877-3a4c0e4ff584" providerId="ADAL" clId="{8CA9C29A-CCBA-466B-B6E5-6C48CE81C390}" dt="2022-09-05T07:55:50.785" v="782" actId="165"/>
          <ac:grpSpMkLst>
            <pc:docMk/>
            <pc:sldMk cId="3632904907" sldId="1953"/>
            <ac:grpSpMk id="81" creationId="{A1499351-55E3-BC48-9136-A67FCBD9B56B}"/>
          </ac:grpSpMkLst>
        </pc:grpChg>
        <pc:grpChg chg="add mod">
          <ac:chgData name="Gregor Schumacher" userId="bcecbf91-353a-45ac-9877-3a4c0e4ff584" providerId="ADAL" clId="{8CA9C29A-CCBA-466B-B6E5-6C48CE81C390}" dt="2022-09-05T08:01:58.036" v="885" actId="164"/>
          <ac:grpSpMkLst>
            <pc:docMk/>
            <pc:sldMk cId="3632904907" sldId="1953"/>
            <ac:grpSpMk id="82" creationId="{824E053F-2146-12A9-3A00-9FFADDE360CA}"/>
          </ac:grpSpMkLst>
        </pc:grpChg>
        <pc:grpChg chg="add del mod">
          <ac:chgData name="Gregor Schumacher" userId="bcecbf91-353a-45ac-9877-3a4c0e4ff584" providerId="ADAL" clId="{8CA9C29A-CCBA-466B-B6E5-6C48CE81C390}" dt="2022-09-05T07:58:52.995" v="825" actId="478"/>
          <ac:grpSpMkLst>
            <pc:docMk/>
            <pc:sldMk cId="3632904907" sldId="1953"/>
            <ac:grpSpMk id="88" creationId="{243CA7C3-F951-988E-0E80-85C1EDC1CB38}"/>
          </ac:grpSpMkLst>
        </pc:grpChg>
        <pc:grpChg chg="add mod">
          <ac:chgData name="Gregor Schumacher" userId="bcecbf91-353a-45ac-9877-3a4c0e4ff584" providerId="ADAL" clId="{8CA9C29A-CCBA-466B-B6E5-6C48CE81C390}" dt="2022-09-05T08:01:58.036" v="885" actId="164"/>
          <ac:grpSpMkLst>
            <pc:docMk/>
            <pc:sldMk cId="3632904907" sldId="1953"/>
            <ac:grpSpMk id="92" creationId="{44E6685B-0979-F130-2EDC-713E14361BC2}"/>
          </ac:grpSpMkLst>
        </pc:grpChg>
      </pc:sldChg>
      <pc:sldChg chg="addSp delSp modSp add mod">
        <pc:chgData name="Gregor Schumacher" userId="bcecbf91-353a-45ac-9877-3a4c0e4ff584" providerId="ADAL" clId="{8CA9C29A-CCBA-466B-B6E5-6C48CE81C390}" dt="2022-09-05T08:03:38.028" v="913" actId="1076"/>
        <pc:sldMkLst>
          <pc:docMk/>
          <pc:sldMk cId="3438749300" sldId="1954"/>
        </pc:sldMkLst>
        <pc:spChg chg="mod">
          <ac:chgData name="Gregor Schumacher" userId="bcecbf91-353a-45ac-9877-3a4c0e4ff584" providerId="ADAL" clId="{8CA9C29A-CCBA-466B-B6E5-6C48CE81C390}" dt="2022-09-05T08:00:50.879" v="859" actId="27636"/>
          <ac:spMkLst>
            <pc:docMk/>
            <pc:sldMk cId="3438749300" sldId="1954"/>
            <ac:spMk id="2" creationId="{EBE1BA8F-3D21-DEDF-054A-59D8E5CC1D57}"/>
          </ac:spMkLst>
        </pc:spChg>
        <pc:spChg chg="del">
          <ac:chgData name="Gregor Schumacher" userId="bcecbf91-353a-45ac-9877-3a4c0e4ff584" providerId="ADAL" clId="{8CA9C29A-CCBA-466B-B6E5-6C48CE81C390}" dt="2022-09-05T08:00:56.200" v="860" actId="478"/>
          <ac:spMkLst>
            <pc:docMk/>
            <pc:sldMk cId="3438749300" sldId="1954"/>
            <ac:spMk id="3" creationId="{CE029AFF-B3AB-4A29-1DB1-934CC8E8F155}"/>
          </ac:spMkLst>
        </pc:spChg>
        <pc:spChg chg="mod">
          <ac:chgData name="Gregor Schumacher" userId="bcecbf91-353a-45ac-9877-3a4c0e4ff584" providerId="ADAL" clId="{8CA9C29A-CCBA-466B-B6E5-6C48CE81C390}" dt="2022-09-05T08:01:23.276" v="871" actId="113"/>
          <ac:spMkLst>
            <pc:docMk/>
            <pc:sldMk cId="3438749300" sldId="1954"/>
            <ac:spMk id="5" creationId="{CF2DB010-F59A-CB91-57BA-9C27B8606093}"/>
          </ac:spMkLst>
        </pc:spChg>
        <pc:spChg chg="mod">
          <ac:chgData name="Gregor Schumacher" userId="bcecbf91-353a-45ac-9877-3a4c0e4ff584" providerId="ADAL" clId="{8CA9C29A-CCBA-466B-B6E5-6C48CE81C390}" dt="2022-09-05T08:01:25.509" v="872" actId="108"/>
          <ac:spMkLst>
            <pc:docMk/>
            <pc:sldMk cId="3438749300" sldId="1954"/>
            <ac:spMk id="6" creationId="{4494B695-F15D-9B5A-D098-777AADAEC374}"/>
          </ac:spMkLst>
        </pc:spChg>
        <pc:spChg chg="mod">
          <ac:chgData name="Gregor Schumacher" userId="bcecbf91-353a-45ac-9877-3a4c0e4ff584" providerId="ADAL" clId="{8CA9C29A-CCBA-466B-B6E5-6C48CE81C390}" dt="2022-09-05T08:01:27.183" v="873" actId="108"/>
          <ac:spMkLst>
            <pc:docMk/>
            <pc:sldMk cId="3438749300" sldId="1954"/>
            <ac:spMk id="7" creationId="{0B39D063-9001-AE96-63D9-E6F323043956}"/>
          </ac:spMkLst>
        </pc:spChg>
        <pc:spChg chg="mod">
          <ac:chgData name="Gregor Schumacher" userId="bcecbf91-353a-45ac-9877-3a4c0e4ff584" providerId="ADAL" clId="{8CA9C29A-CCBA-466B-B6E5-6C48CE81C390}" dt="2022-09-05T08:01:46.730" v="883" actId="255"/>
          <ac:spMkLst>
            <pc:docMk/>
            <pc:sldMk cId="3438749300" sldId="1954"/>
            <ac:spMk id="13" creationId="{15C74D80-FFEA-F22B-1F24-1972FC345C33}"/>
          </ac:spMkLst>
        </pc:spChg>
        <pc:spChg chg="mod">
          <ac:chgData name="Gregor Schumacher" userId="bcecbf91-353a-45ac-9877-3a4c0e4ff584" providerId="ADAL" clId="{8CA9C29A-CCBA-466B-B6E5-6C48CE81C390}" dt="2022-09-05T08:01:46.730" v="883" actId="255"/>
          <ac:spMkLst>
            <pc:docMk/>
            <pc:sldMk cId="3438749300" sldId="1954"/>
            <ac:spMk id="14" creationId="{337CCDD0-8C30-D579-96C7-F1DC3C87856B}"/>
          </ac:spMkLst>
        </pc:spChg>
        <pc:spChg chg="mod">
          <ac:chgData name="Gregor Schumacher" userId="bcecbf91-353a-45ac-9877-3a4c0e4ff584" providerId="ADAL" clId="{8CA9C29A-CCBA-466B-B6E5-6C48CE81C390}" dt="2022-09-05T08:01:46.730" v="883" actId="255"/>
          <ac:spMkLst>
            <pc:docMk/>
            <pc:sldMk cId="3438749300" sldId="1954"/>
            <ac:spMk id="15" creationId="{5B699B10-BCC0-A9C6-7D78-C511116B842B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17" creationId="{10097410-7B97-4109-1A95-2DEA9796941B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18" creationId="{DF62C09E-E25C-7D8F-491A-609C4800D0EC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19" creationId="{0670F8D9-0E58-0BAF-9142-8B0E5E346082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0" creationId="{A058B1D6-15A5-3B33-F207-B490C228EF54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1" creationId="{2BC8E0ED-3749-6E0F-C172-E95C5CBBA2D4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2" creationId="{EB2FB3FD-C993-E431-C5AC-780B22EFB4E0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3" creationId="{3BAEDA22-0CF7-3B51-1CBF-C40717531170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4" creationId="{0C4D19FD-DF39-C819-2C34-7074104B75CD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5" creationId="{06F26225-3661-7DDD-4F74-B8855049B9E7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6" creationId="{A54B605B-028B-4B00-9A99-0CCE5F9B91C3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7" creationId="{82CE24C7-32F1-6F51-2CF6-01E6CB3F263F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8" creationId="{BF3180FC-040D-75EC-B835-4E5A40AAB24A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29" creationId="{929B4B22-DC95-E24E-D2DB-2E8F52282E4A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0" creationId="{3AA19678-9EFF-2B83-5861-9CB28968F753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1" creationId="{D79888E9-A3CE-DCA3-7922-BEF123B757D6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2" creationId="{FA654D57-2D7F-6424-2378-E8B242D1BC17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3" creationId="{0D86D0DF-C585-416E-CF5A-2CE4EF18830B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5" creationId="{51C7EA63-42FA-A305-68EC-D76CA9CDCA1A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6" creationId="{F793CAB6-3D14-B527-1B93-E1216E7016C1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7" creationId="{DAB8B521-B692-318D-1EDF-2637C49989C0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8" creationId="{90A7C12E-7588-77C7-7941-BEBC6543AC58}"/>
          </ac:spMkLst>
        </pc:spChg>
        <pc:spChg chg="mod">
          <ac:chgData name="Gregor Schumacher" userId="bcecbf91-353a-45ac-9877-3a4c0e4ff584" providerId="ADAL" clId="{8CA9C29A-CCBA-466B-B6E5-6C48CE81C390}" dt="2022-09-05T08:02:00.235" v="886"/>
          <ac:spMkLst>
            <pc:docMk/>
            <pc:sldMk cId="3438749300" sldId="1954"/>
            <ac:spMk id="39" creationId="{DECEB66B-3CCB-1339-EDB7-5863B622B276}"/>
          </ac:spMkLst>
        </pc:spChg>
        <pc:grpChg chg="add mod topLvl">
          <ac:chgData name="Gregor Schumacher" userId="bcecbf91-353a-45ac-9877-3a4c0e4ff584" providerId="ADAL" clId="{8CA9C29A-CCBA-466B-B6E5-6C48CE81C390}" dt="2022-09-05T08:02:23.584" v="895" actId="478"/>
          <ac:grpSpMkLst>
            <pc:docMk/>
            <pc:sldMk cId="3438749300" sldId="1954"/>
            <ac:grpSpMk id="4" creationId="{9CDD235C-5D22-07AB-EE02-6FA188BC73A7}"/>
          </ac:grpSpMkLst>
        </pc:grpChg>
        <pc:grpChg chg="add del mod">
          <ac:chgData name="Gregor Schumacher" userId="bcecbf91-353a-45ac-9877-3a4c0e4ff584" providerId="ADAL" clId="{8CA9C29A-CCBA-466B-B6E5-6C48CE81C390}" dt="2022-09-05T08:02:23.584" v="895" actId="478"/>
          <ac:grpSpMkLst>
            <pc:docMk/>
            <pc:sldMk cId="3438749300" sldId="1954"/>
            <ac:grpSpMk id="11" creationId="{A27FC458-52C9-4F6C-71F7-ADE9ACA85993}"/>
          </ac:grpSpMkLst>
        </pc:grpChg>
        <pc:grpChg chg="add mod">
          <ac:chgData name="Gregor Schumacher" userId="bcecbf91-353a-45ac-9877-3a4c0e4ff584" providerId="ADAL" clId="{8CA9C29A-CCBA-466B-B6E5-6C48CE81C390}" dt="2022-09-05T08:01:44.304" v="882" actId="1035"/>
          <ac:grpSpMkLst>
            <pc:docMk/>
            <pc:sldMk cId="3438749300" sldId="1954"/>
            <ac:grpSpMk id="12" creationId="{42B5B2E2-D87D-E830-C6A1-BCD9A620D9A2}"/>
          </ac:grpSpMkLst>
        </pc:grpChg>
        <pc:grpChg chg="add del mod">
          <ac:chgData name="Gregor Schumacher" userId="bcecbf91-353a-45ac-9877-3a4c0e4ff584" providerId="ADAL" clId="{8CA9C29A-CCBA-466B-B6E5-6C48CE81C390}" dt="2022-09-05T08:02:07.579" v="887" actId="21"/>
          <ac:grpSpMkLst>
            <pc:docMk/>
            <pc:sldMk cId="3438749300" sldId="1954"/>
            <ac:grpSpMk id="16" creationId="{49113739-1712-5978-DBF7-F85A302A9985}"/>
          </ac:grpSpMkLst>
        </pc:grpChg>
        <pc:grpChg chg="mod">
          <ac:chgData name="Gregor Schumacher" userId="bcecbf91-353a-45ac-9877-3a4c0e4ff584" providerId="ADAL" clId="{8CA9C29A-CCBA-466B-B6E5-6C48CE81C390}" dt="2022-09-05T08:02:00.235" v="886"/>
          <ac:grpSpMkLst>
            <pc:docMk/>
            <pc:sldMk cId="3438749300" sldId="1954"/>
            <ac:grpSpMk id="34" creationId="{E0003253-F22E-5D0D-98A7-CF3756686CA0}"/>
          </ac:grpSpMkLst>
        </pc:grpChg>
        <pc:picChg chg="add del mod">
          <ac:chgData name="Gregor Schumacher" userId="bcecbf91-353a-45ac-9877-3a4c0e4ff584" providerId="ADAL" clId="{8CA9C29A-CCBA-466B-B6E5-6C48CE81C390}" dt="2022-09-05T08:01:49.825" v="884" actId="478"/>
          <ac:picMkLst>
            <pc:docMk/>
            <pc:sldMk cId="3438749300" sldId="1954"/>
            <ac:picMk id="8" creationId="{3EBDB5C5-6DF4-28C1-B9C8-5CA05C2A753F}"/>
          </ac:picMkLst>
        </pc:picChg>
        <pc:picChg chg="add del mod">
          <ac:chgData name="Gregor Schumacher" userId="bcecbf91-353a-45ac-9877-3a4c0e4ff584" providerId="ADAL" clId="{8CA9C29A-CCBA-466B-B6E5-6C48CE81C390}" dt="2022-09-05T08:01:30.641" v="874" actId="478"/>
          <ac:picMkLst>
            <pc:docMk/>
            <pc:sldMk cId="3438749300" sldId="1954"/>
            <ac:picMk id="9" creationId="{0358B1E7-2A47-C3C1-8947-A69314111BFB}"/>
          </ac:picMkLst>
        </pc:picChg>
        <pc:picChg chg="add del mod topLvl">
          <ac:chgData name="Gregor Schumacher" userId="bcecbf91-353a-45ac-9877-3a4c0e4ff584" providerId="ADAL" clId="{8CA9C29A-CCBA-466B-B6E5-6C48CE81C390}" dt="2022-09-05T08:02:23.584" v="895" actId="478"/>
          <ac:picMkLst>
            <pc:docMk/>
            <pc:sldMk cId="3438749300" sldId="1954"/>
            <ac:picMk id="10" creationId="{0028B58C-3540-EE1A-E093-FF18DA3875E2}"/>
          </ac:picMkLst>
        </pc:picChg>
        <pc:picChg chg="add mod modCrop">
          <ac:chgData name="Gregor Schumacher" userId="bcecbf91-353a-45ac-9877-3a4c0e4ff584" providerId="ADAL" clId="{8CA9C29A-CCBA-466B-B6E5-6C48CE81C390}" dt="2022-09-05T08:02:48.650" v="898" actId="1076"/>
          <ac:picMkLst>
            <pc:docMk/>
            <pc:sldMk cId="3438749300" sldId="1954"/>
            <ac:picMk id="40" creationId="{94F049F2-2ED7-8374-5FB9-B50E317DF45D}"/>
          </ac:picMkLst>
        </pc:picChg>
        <pc:picChg chg="add mod">
          <ac:chgData name="Gregor Schumacher" userId="bcecbf91-353a-45ac-9877-3a4c0e4ff584" providerId="ADAL" clId="{8CA9C29A-CCBA-466B-B6E5-6C48CE81C390}" dt="2022-09-05T08:03:38.028" v="913" actId="1076"/>
          <ac:picMkLst>
            <pc:docMk/>
            <pc:sldMk cId="3438749300" sldId="1954"/>
            <ac:picMk id="41" creationId="{E9D5C8B6-3D6F-E9B8-B450-5856F3973FB8}"/>
          </ac:picMkLst>
        </pc:picChg>
      </pc:sldChg>
      <pc:sldChg chg="add 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704985130" sldId="1955"/>
        </pc:sldMkLst>
      </pc:sldChg>
      <pc:sldChg chg="add del">
        <pc:chgData name="Gregor Schumacher" userId="bcecbf91-353a-45ac-9877-3a4c0e4ff584" providerId="ADAL" clId="{8CA9C29A-CCBA-466B-B6E5-6C48CE81C390}" dt="2022-09-05T08:04:25.103" v="928" actId="47"/>
        <pc:sldMkLst>
          <pc:docMk/>
          <pc:sldMk cId="2728945257" sldId="1956"/>
        </pc:sldMkLst>
      </pc:sldChg>
      <pc:sldChg chg="modSp new mod">
        <pc:chgData name="Gregor Schumacher" userId="bcecbf91-353a-45ac-9877-3a4c0e4ff584" providerId="ADAL" clId="{8CA9C29A-CCBA-466B-B6E5-6C48CE81C390}" dt="2022-09-05T08:00:32.035" v="857" actId="122"/>
        <pc:sldMkLst>
          <pc:docMk/>
          <pc:sldMk cId="643388511" sldId="1957"/>
        </pc:sldMkLst>
        <pc:spChg chg="mod">
          <ac:chgData name="Gregor Schumacher" userId="bcecbf91-353a-45ac-9877-3a4c0e4ff584" providerId="ADAL" clId="{8CA9C29A-CCBA-466B-B6E5-6C48CE81C390}" dt="2022-09-05T08:00:32.035" v="857" actId="122"/>
          <ac:spMkLst>
            <pc:docMk/>
            <pc:sldMk cId="643388511" sldId="1957"/>
            <ac:spMk id="2" creationId="{0056A9ED-A3E0-419B-0FEB-6D269DCF9A01}"/>
          </ac:spMkLst>
        </pc:spChg>
      </pc:sldChg>
      <pc:sldChg chg="modSp add mod">
        <pc:chgData name="Gregor Schumacher" userId="bcecbf91-353a-45ac-9877-3a4c0e4ff584" providerId="ADAL" clId="{8CA9C29A-CCBA-466B-B6E5-6C48CE81C390}" dt="2022-09-05T08:04:16.992" v="927" actId="20577"/>
        <pc:sldMkLst>
          <pc:docMk/>
          <pc:sldMk cId="415713426" sldId="1958"/>
        </pc:sldMkLst>
        <pc:spChg chg="mod">
          <ac:chgData name="Gregor Schumacher" userId="bcecbf91-353a-45ac-9877-3a4c0e4ff584" providerId="ADAL" clId="{8CA9C29A-CCBA-466B-B6E5-6C48CE81C390}" dt="2022-09-05T08:04:16.992" v="927" actId="20577"/>
          <ac:spMkLst>
            <pc:docMk/>
            <pc:sldMk cId="415713426" sldId="1958"/>
            <ac:spMk id="4" creationId="{1B208C99-9F5C-D65E-363A-15E0953396FD}"/>
          </ac:spMkLst>
        </pc:spChg>
      </pc:sldChg>
      <pc:sldChg chg="add del">
        <pc:chgData name="Gregor Schumacher" userId="bcecbf91-353a-45ac-9877-3a4c0e4ff584" providerId="ADAL" clId="{8CA9C29A-CCBA-466B-B6E5-6C48CE81C390}" dt="2022-09-05T08:04:07.517" v="915"/>
        <pc:sldMkLst>
          <pc:docMk/>
          <pc:sldMk cId="1703614600" sldId="1958"/>
        </pc:sldMkLst>
      </pc:sldChg>
      <pc:sldMasterChg chg="modSldLayout">
        <pc:chgData name="Gregor Schumacher" userId="bcecbf91-353a-45ac-9877-3a4c0e4ff584" providerId="ADAL" clId="{8CA9C29A-CCBA-466B-B6E5-6C48CE81C390}" dt="2022-09-05T07:20:39.288" v="144"/>
        <pc:sldMasterMkLst>
          <pc:docMk/>
          <pc:sldMasterMk cId="362557630" sldId="2147483723"/>
        </pc:sldMasterMkLst>
        <pc:sldLayoutChg chg="addSp modSp">
          <pc:chgData name="Gregor Schumacher" userId="bcecbf91-353a-45ac-9877-3a4c0e4ff584" providerId="ADAL" clId="{8CA9C29A-CCBA-466B-B6E5-6C48CE81C390}" dt="2022-09-05T07:20:36.144" v="142"/>
          <pc:sldLayoutMkLst>
            <pc:docMk/>
            <pc:sldMasterMk cId="362557630" sldId="2147483723"/>
            <pc:sldLayoutMk cId="1575173362" sldId="2147483903"/>
          </pc:sldLayoutMkLst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5" creationId="{EA8B6C30-6725-663C-49B3-AF4773870C36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6" creationId="{AC3F9887-C25F-9131-CE76-E37C46EBA2A8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7" creationId="{5335FD12-6EA1-1006-501E-E9811A73E5AA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8" creationId="{CF766C38-61EB-8067-4CF7-524E96F2217A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9" creationId="{4C0E75D6-BC78-693B-98F0-CA3023A4F50F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10" creationId="{07CED4AB-E213-8450-960B-5B9F75D9894F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11" creationId="{D15CDCF0-EEAA-CC70-6D4C-4C731181587B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12" creationId="{2CA25DF8-ED0C-2761-9065-8F508B535503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13" creationId="{C98E12E5-9687-7409-1619-44E6DACD09C2}"/>
            </ac:spMkLst>
          </pc:spChg>
          <pc:spChg chg="mod">
            <ac:chgData name="Gregor Schumacher" userId="bcecbf91-353a-45ac-9877-3a4c0e4ff584" providerId="ADAL" clId="{8CA9C29A-CCBA-466B-B6E5-6C48CE81C390}" dt="2022-09-05T07:20:36.144" v="142"/>
            <ac:spMkLst>
              <pc:docMk/>
              <pc:sldMasterMk cId="362557630" sldId="2147483723"/>
              <pc:sldLayoutMk cId="1575173362" sldId="2147483903"/>
              <ac:spMk id="14" creationId="{2E9E9B6E-2672-F7C0-48E6-78FF0D032085}"/>
            </ac:spMkLst>
          </pc:spChg>
          <pc:grpChg chg="add mod">
            <ac:chgData name="Gregor Schumacher" userId="bcecbf91-353a-45ac-9877-3a4c0e4ff584" providerId="ADAL" clId="{8CA9C29A-CCBA-466B-B6E5-6C48CE81C390}" dt="2022-09-05T07:20:36.144" v="142"/>
            <ac:grpSpMkLst>
              <pc:docMk/>
              <pc:sldMasterMk cId="362557630" sldId="2147483723"/>
              <pc:sldLayoutMk cId="1575173362" sldId="2147483903"/>
              <ac:grpSpMk id="3" creationId="{1EC1052A-CF5F-D2B4-E179-7BEAA15CCA9F}"/>
            </ac:grpSpMkLst>
          </pc:grpChg>
          <pc:picChg chg="mod">
            <ac:chgData name="Gregor Schumacher" userId="bcecbf91-353a-45ac-9877-3a4c0e4ff584" providerId="ADAL" clId="{8CA9C29A-CCBA-466B-B6E5-6C48CE81C390}" dt="2022-09-05T07:20:36.144" v="142"/>
            <ac:picMkLst>
              <pc:docMk/>
              <pc:sldMasterMk cId="362557630" sldId="2147483723"/>
              <pc:sldLayoutMk cId="1575173362" sldId="2147483903"/>
              <ac:picMk id="15" creationId="{9F228868-1BF8-05AF-0252-17C98B128F6F}"/>
            </ac:picMkLst>
          </pc:picChg>
        </pc:sldLayoutChg>
        <pc:sldLayoutChg chg="addSp modSp">
          <pc:chgData name="Gregor Schumacher" userId="bcecbf91-353a-45ac-9877-3a4c0e4ff584" providerId="ADAL" clId="{8CA9C29A-CCBA-466B-B6E5-6C48CE81C390}" dt="2022-09-05T07:20:37.081" v="143"/>
          <pc:sldLayoutMkLst>
            <pc:docMk/>
            <pc:sldMasterMk cId="362557630" sldId="2147483723"/>
            <pc:sldLayoutMk cId="3799160909" sldId="2147484030"/>
          </pc:sldLayoutMkLst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6" creationId="{34765B3C-93A6-31A6-6C77-13ADD8D8C25E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8" creationId="{D91ED807-758F-E1B2-1864-4D24475ED1FC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9" creationId="{0192CA21-8B3A-A358-35F9-184BDB410A68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2" creationId="{A7070B61-C2A4-D2D4-580D-58CEC0613752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3" creationId="{39D432C4-0781-73A7-9FCF-C4D0C49A99CD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4" creationId="{542F5F52-913E-A51C-B09D-2723DD809832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5" creationId="{4E88BB3F-9006-B868-6144-E575E6CD8EC4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6" creationId="{DF5C03B4-CF2A-0117-B39A-EB86603DECC7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7" creationId="{3B80FC8F-2054-3CC7-FE5D-21C5BC77C73E}"/>
            </ac:spMkLst>
          </pc:spChg>
          <pc:spChg chg="mod">
            <ac:chgData name="Gregor Schumacher" userId="bcecbf91-353a-45ac-9877-3a4c0e4ff584" providerId="ADAL" clId="{8CA9C29A-CCBA-466B-B6E5-6C48CE81C390}" dt="2022-09-05T07:20:37.081" v="143"/>
            <ac:spMkLst>
              <pc:docMk/>
              <pc:sldMasterMk cId="362557630" sldId="2147483723"/>
              <pc:sldLayoutMk cId="3799160909" sldId="2147484030"/>
              <ac:spMk id="18" creationId="{A975A876-2DAA-6062-D088-E4324F28A325}"/>
            </ac:spMkLst>
          </pc:spChg>
          <pc:grpChg chg="add mod">
            <ac:chgData name="Gregor Schumacher" userId="bcecbf91-353a-45ac-9877-3a4c0e4ff584" providerId="ADAL" clId="{8CA9C29A-CCBA-466B-B6E5-6C48CE81C390}" dt="2022-09-05T07:20:37.081" v="143"/>
            <ac:grpSpMkLst>
              <pc:docMk/>
              <pc:sldMasterMk cId="362557630" sldId="2147483723"/>
              <pc:sldLayoutMk cId="3799160909" sldId="2147484030"/>
              <ac:grpSpMk id="5" creationId="{3FCC81E5-F0F2-E8D6-3E43-7225FDC6658D}"/>
            </ac:grpSpMkLst>
          </pc:grpChg>
          <pc:picChg chg="mod">
            <ac:chgData name="Gregor Schumacher" userId="bcecbf91-353a-45ac-9877-3a4c0e4ff584" providerId="ADAL" clId="{8CA9C29A-CCBA-466B-B6E5-6C48CE81C390}" dt="2022-09-05T07:20:37.081" v="143"/>
            <ac:picMkLst>
              <pc:docMk/>
              <pc:sldMasterMk cId="362557630" sldId="2147483723"/>
              <pc:sldLayoutMk cId="3799160909" sldId="2147484030"/>
              <ac:picMk id="19" creationId="{BF33CB2F-34EA-2C86-FD32-C34A8F377186}"/>
            </ac:picMkLst>
          </pc:picChg>
        </pc:sldLayoutChg>
        <pc:sldLayoutChg chg="addSp modSp">
          <pc:chgData name="Gregor Schumacher" userId="bcecbf91-353a-45ac-9877-3a4c0e4ff584" providerId="ADAL" clId="{8CA9C29A-CCBA-466B-B6E5-6C48CE81C390}" dt="2022-09-05T07:20:32.941" v="141"/>
          <pc:sldLayoutMkLst>
            <pc:docMk/>
            <pc:sldMasterMk cId="362557630" sldId="2147483723"/>
            <pc:sldLayoutMk cId="4033614661" sldId="2147484075"/>
          </pc:sldLayoutMkLst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3" creationId="{6938DEFA-A26D-119A-0941-229EE0C787A3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4" creationId="{5749587D-D9AE-C65D-AA91-10AF2726443C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5" creationId="{139CCB13-33A1-54C9-8BB7-6DF202A7453C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6" creationId="{2193DA95-F62F-5494-9654-D554FE57C790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7" creationId="{F9971EEC-7C21-08C1-CB21-A6662A5782EE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8" creationId="{91A786CD-9AAA-E712-A269-D1026694EF88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10" creationId="{B603F6E7-F920-01DC-BB77-9FBB774EC20A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11" creationId="{BB6FD3DC-3BB5-A660-4C8D-C3928CC63A96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13" creationId="{53A87ED0-3132-DE77-B3D4-28A1A5235CED}"/>
            </ac:spMkLst>
          </pc:spChg>
          <pc:spChg chg="mod">
            <ac:chgData name="Gregor Schumacher" userId="bcecbf91-353a-45ac-9877-3a4c0e4ff584" providerId="ADAL" clId="{8CA9C29A-CCBA-466B-B6E5-6C48CE81C390}" dt="2022-09-05T07:20:32.941" v="141"/>
            <ac:spMkLst>
              <pc:docMk/>
              <pc:sldMasterMk cId="362557630" sldId="2147483723"/>
              <pc:sldLayoutMk cId="4033614661" sldId="2147484075"/>
              <ac:spMk id="15" creationId="{3E0F5901-EBA7-1E71-8390-1ADC1FD7E7EC}"/>
            </ac:spMkLst>
          </pc:spChg>
          <pc:grpChg chg="add mod">
            <ac:chgData name="Gregor Schumacher" userId="bcecbf91-353a-45ac-9877-3a4c0e4ff584" providerId="ADAL" clId="{8CA9C29A-CCBA-466B-B6E5-6C48CE81C390}" dt="2022-09-05T07:20:32.941" v="141"/>
            <ac:grpSpMkLst>
              <pc:docMk/>
              <pc:sldMasterMk cId="362557630" sldId="2147483723"/>
              <pc:sldLayoutMk cId="4033614661" sldId="2147484075"/>
              <ac:grpSpMk id="2" creationId="{3D382108-53F7-68F2-D2E1-6FA6E80C100F}"/>
            </ac:grpSpMkLst>
          </pc:grpChg>
          <pc:picChg chg="mod">
            <ac:chgData name="Gregor Schumacher" userId="bcecbf91-353a-45ac-9877-3a4c0e4ff584" providerId="ADAL" clId="{8CA9C29A-CCBA-466B-B6E5-6C48CE81C390}" dt="2022-09-05T07:20:32.941" v="141"/>
            <ac:picMkLst>
              <pc:docMk/>
              <pc:sldMasterMk cId="362557630" sldId="2147483723"/>
              <pc:sldLayoutMk cId="4033614661" sldId="2147484075"/>
              <ac:picMk id="16" creationId="{146FF8B1-54A9-52BC-806A-826B248AFA66}"/>
            </ac:picMkLst>
          </pc:picChg>
        </pc:sldLayoutChg>
        <pc:sldLayoutChg chg="addSp modSp">
          <pc:chgData name="Gregor Schumacher" userId="bcecbf91-353a-45ac-9877-3a4c0e4ff584" providerId="ADAL" clId="{8CA9C29A-CCBA-466B-B6E5-6C48CE81C390}" dt="2022-09-05T07:20:39.288" v="144"/>
          <pc:sldLayoutMkLst>
            <pc:docMk/>
            <pc:sldMasterMk cId="362557630" sldId="2147483723"/>
            <pc:sldLayoutMk cId="2608239633" sldId="2147484087"/>
          </pc:sldLayoutMkLst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3" creationId="{3AD978F7-F6FB-2AD3-37AE-28FBAC1704A5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4" creationId="{D163224C-3CEE-DD84-6999-0A6280D2E1B8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5" creationId="{BD4763C8-AFDD-EFEB-E96D-555BCA7A24A4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6" creationId="{2B9A63A3-B09B-3979-5540-514C8DB614F8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7" creationId="{F51EFA35-3F04-9E6F-9494-E8BA312C1A89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9" creationId="{678AE2C0-F875-96FD-C7A4-AB568859F932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13" creationId="{2352D87C-5733-9F1B-A516-FB28F89875BC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15" creationId="{DD592344-4C4B-BB7B-4262-1F6F4B2FD1DB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16" creationId="{6FA83F7E-C2D3-AF52-6D38-7DEE369978AD}"/>
            </ac:spMkLst>
          </pc:spChg>
          <pc:spChg chg="mod">
            <ac:chgData name="Gregor Schumacher" userId="bcecbf91-353a-45ac-9877-3a4c0e4ff584" providerId="ADAL" clId="{8CA9C29A-CCBA-466B-B6E5-6C48CE81C390}" dt="2022-09-05T07:20:39.288" v="144"/>
            <ac:spMkLst>
              <pc:docMk/>
              <pc:sldMasterMk cId="362557630" sldId="2147483723"/>
              <pc:sldLayoutMk cId="2608239633" sldId="2147484087"/>
              <ac:spMk id="17" creationId="{9406CED9-11FF-2D1A-0924-E59F6FDBBFFB}"/>
            </ac:spMkLst>
          </pc:spChg>
          <pc:grpChg chg="add mod">
            <ac:chgData name="Gregor Schumacher" userId="bcecbf91-353a-45ac-9877-3a4c0e4ff584" providerId="ADAL" clId="{8CA9C29A-CCBA-466B-B6E5-6C48CE81C390}" dt="2022-09-05T07:20:39.288" v="144"/>
            <ac:grpSpMkLst>
              <pc:docMk/>
              <pc:sldMasterMk cId="362557630" sldId="2147483723"/>
              <pc:sldLayoutMk cId="2608239633" sldId="2147484087"/>
              <ac:grpSpMk id="2" creationId="{156B6454-2A0F-E553-3373-B84312B08CF5}"/>
            </ac:grpSpMkLst>
          </pc:grpChg>
          <pc:picChg chg="mod">
            <ac:chgData name="Gregor Schumacher" userId="bcecbf91-353a-45ac-9877-3a4c0e4ff584" providerId="ADAL" clId="{8CA9C29A-CCBA-466B-B6E5-6C48CE81C390}" dt="2022-09-05T07:20:39.288" v="144"/>
            <ac:picMkLst>
              <pc:docMk/>
              <pc:sldMasterMk cId="362557630" sldId="2147483723"/>
              <pc:sldLayoutMk cId="2608239633" sldId="2147484087"/>
              <ac:picMk id="18" creationId="{08F531B1-C418-4B14-15F5-1844B79AEE48}"/>
            </ac:picMkLst>
          </pc:picChg>
        </pc:sldLayoutChg>
      </pc:sldMasterChg>
      <pc:sldMasterChg chg="del delSldLayout">
        <pc:chgData name="Gregor Schumacher" userId="bcecbf91-353a-45ac-9877-3a4c0e4ff584" providerId="ADAL" clId="{8CA9C29A-CCBA-466B-B6E5-6C48CE81C390}" dt="2022-09-05T08:04:25.103" v="928" actId="47"/>
        <pc:sldMasterMkLst>
          <pc:docMk/>
          <pc:sldMasterMk cId="1218535102" sldId="2147484094"/>
        </pc:sldMasterMkLst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575666379" sldId="214748409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624015609" sldId="214748409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500630387" sldId="214748409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061880830" sldId="214748409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374259924" sldId="214748409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619400602" sldId="214748410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09193734" sldId="214748410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528932747" sldId="2147484102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092920693" sldId="2147484103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627760302" sldId="2147484104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379514589" sldId="214748410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081651766" sldId="214748410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955709301" sldId="214748410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783784643" sldId="214748410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337002712" sldId="214748410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266719388" sldId="214748411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519690086" sldId="214748411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57712580" sldId="2147484112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889211858" sldId="2147484113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940866224" sldId="2147484114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085732378" sldId="214748411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709092156" sldId="214748411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137148918" sldId="214748411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890019191" sldId="214748411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424186732" sldId="214748411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983919074" sldId="214748412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891346750" sldId="214748412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9031086" sldId="2147484122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723035939" sldId="2147484123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575764979" sldId="2147484124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006143407" sldId="214748412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995156110" sldId="214748412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963068012" sldId="214748412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851121436" sldId="214748412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091693384" sldId="214748412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965351090" sldId="214748413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015951671" sldId="214748413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80644805" sldId="2147484132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261546801" sldId="2147484133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985417576" sldId="2147484134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815027349" sldId="214748413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800243440" sldId="214748413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823267092" sldId="214748413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253657819" sldId="214748413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252769386" sldId="214748413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700973656" sldId="214748414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593881528" sldId="214748414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030335545" sldId="2147484142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837168661" sldId="2147484143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244264730" sldId="2147484144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025437888" sldId="214748414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596632825" sldId="214748414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422372959" sldId="214748414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30010169" sldId="214748414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301536424" sldId="214748414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912196944" sldId="214748415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088843302" sldId="214748415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591616792" sldId="2147484152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316523481" sldId="2147484153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4174213639" sldId="2147484154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331682590" sldId="2147484155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694669153" sldId="2147484156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574514686" sldId="2147484157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381917977" sldId="2147484158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364714157" sldId="2147484159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2414731652" sldId="2147484160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912133195" sldId="2147484161"/>
          </pc:sldLayoutMkLst>
        </pc:sldLayoutChg>
        <pc:sldLayoutChg chg="del">
          <pc:chgData name="Gregor Schumacher" userId="bcecbf91-353a-45ac-9877-3a4c0e4ff584" providerId="ADAL" clId="{8CA9C29A-CCBA-466B-B6E5-6C48CE81C390}" dt="2022-09-05T08:04:25.103" v="928" actId="47"/>
          <pc:sldLayoutMkLst>
            <pc:docMk/>
            <pc:sldMasterMk cId="1218535102" sldId="2147484094"/>
            <pc:sldLayoutMk cId="1513792393" sldId="2147484162"/>
          </pc:sldLayoutMkLst>
        </pc:sldLayoutChg>
      </pc:sldMasterChg>
    </pc:docChg>
  </pc:docChgLst>
  <pc:docChgLst>
    <pc:chgData name="Jockel Merholz" userId="fc9d00aa-4dc2-44bc-8f3c-72abe80b182a" providerId="ADAL" clId="{5320C4AB-B3D1-410D-BD82-9FDAA16B3DBA}"/>
    <pc:docChg chg="custSel modSld modMainMaster">
      <pc:chgData name="Jockel Merholz" userId="fc9d00aa-4dc2-44bc-8f3c-72abe80b182a" providerId="ADAL" clId="{5320C4AB-B3D1-410D-BD82-9FDAA16B3DBA}" dt="2022-09-07T21:43:47.619" v="6" actId="22"/>
      <pc:docMkLst>
        <pc:docMk/>
      </pc:docMkLst>
      <pc:sldChg chg="addSp mod">
        <pc:chgData name="Jockel Merholz" userId="fc9d00aa-4dc2-44bc-8f3c-72abe80b182a" providerId="ADAL" clId="{5320C4AB-B3D1-410D-BD82-9FDAA16B3DBA}" dt="2022-09-07T21:43:47.619" v="6" actId="22"/>
        <pc:sldMkLst>
          <pc:docMk/>
          <pc:sldMk cId="415713426" sldId="1958"/>
        </pc:sldMkLst>
        <pc:spChg chg="add">
          <ac:chgData name="Jockel Merholz" userId="fc9d00aa-4dc2-44bc-8f3c-72abe80b182a" providerId="ADAL" clId="{5320C4AB-B3D1-410D-BD82-9FDAA16B3DBA}" dt="2022-09-07T21:43:47.619" v="6" actId="22"/>
          <ac:spMkLst>
            <pc:docMk/>
            <pc:sldMk cId="415713426" sldId="1958"/>
            <ac:spMk id="3" creationId="{12C41B42-A805-73FE-9606-6C85135E07B7}"/>
          </ac:spMkLst>
        </pc:spChg>
      </pc:sldChg>
      <pc:sldMasterChg chg="delSp mod modSldLayout">
        <pc:chgData name="Jockel Merholz" userId="fc9d00aa-4dc2-44bc-8f3c-72abe80b182a" providerId="ADAL" clId="{5320C4AB-B3D1-410D-BD82-9FDAA16B3DBA}" dt="2022-09-07T21:43:17.137" v="5" actId="478"/>
        <pc:sldMasterMkLst>
          <pc:docMk/>
          <pc:sldMasterMk cId="362557630" sldId="2147483723"/>
        </pc:sldMasterMkLst>
        <pc:spChg chg="del">
          <ac:chgData name="Jockel Merholz" userId="fc9d00aa-4dc2-44bc-8f3c-72abe80b182a" providerId="ADAL" clId="{5320C4AB-B3D1-410D-BD82-9FDAA16B3DBA}" dt="2022-09-07T21:42:43.831" v="0" actId="478"/>
          <ac:spMkLst>
            <pc:docMk/>
            <pc:sldMasterMk cId="362557630" sldId="2147483723"/>
            <ac:spMk id="16" creationId="{FA0B37E9-C1D3-9740-B3EC-5B14B81DAB8D}"/>
          </ac:spMkLst>
        </pc:spChg>
        <pc:grpChg chg="del">
          <ac:chgData name="Jockel Merholz" userId="fc9d00aa-4dc2-44bc-8f3c-72abe80b182a" providerId="ADAL" clId="{5320C4AB-B3D1-410D-BD82-9FDAA16B3DBA}" dt="2022-09-07T21:43:11.094" v="2" actId="478"/>
          <ac:grpSpMkLst>
            <pc:docMk/>
            <pc:sldMasterMk cId="362557630" sldId="2147483723"/>
            <ac:grpSpMk id="2" creationId="{5285520F-6B31-A334-364C-4D181D44AC83}"/>
          </ac:grpSpMkLst>
        </pc:grpChg>
        <pc:sldLayoutChg chg="delSp mod">
          <pc:chgData name="Jockel Merholz" userId="fc9d00aa-4dc2-44bc-8f3c-72abe80b182a" providerId="ADAL" clId="{5320C4AB-B3D1-410D-BD82-9FDAA16B3DBA}" dt="2022-09-07T21:43:14.257" v="3" actId="478"/>
          <pc:sldLayoutMkLst>
            <pc:docMk/>
            <pc:sldMasterMk cId="362557630" sldId="2147483723"/>
            <pc:sldLayoutMk cId="1575173362" sldId="2147483903"/>
          </pc:sldLayoutMkLst>
          <pc:grpChg chg="del">
            <ac:chgData name="Jockel Merholz" userId="fc9d00aa-4dc2-44bc-8f3c-72abe80b182a" providerId="ADAL" clId="{5320C4AB-B3D1-410D-BD82-9FDAA16B3DBA}" dt="2022-09-07T21:43:14.257" v="3" actId="478"/>
            <ac:grpSpMkLst>
              <pc:docMk/>
              <pc:sldMasterMk cId="362557630" sldId="2147483723"/>
              <pc:sldLayoutMk cId="1575173362" sldId="2147483903"/>
              <ac:grpSpMk id="3" creationId="{1EC1052A-CF5F-D2B4-E179-7BEAA15CCA9F}"/>
            </ac:grpSpMkLst>
          </pc:grpChg>
        </pc:sldLayoutChg>
        <pc:sldLayoutChg chg="delSp mod">
          <pc:chgData name="Jockel Merholz" userId="fc9d00aa-4dc2-44bc-8f3c-72abe80b182a" providerId="ADAL" clId="{5320C4AB-B3D1-410D-BD82-9FDAA16B3DBA}" dt="2022-09-07T21:43:15.794" v="4" actId="478"/>
          <pc:sldLayoutMkLst>
            <pc:docMk/>
            <pc:sldMasterMk cId="362557630" sldId="2147483723"/>
            <pc:sldLayoutMk cId="3799160909" sldId="2147484030"/>
          </pc:sldLayoutMkLst>
          <pc:grpChg chg="del">
            <ac:chgData name="Jockel Merholz" userId="fc9d00aa-4dc2-44bc-8f3c-72abe80b182a" providerId="ADAL" clId="{5320C4AB-B3D1-410D-BD82-9FDAA16B3DBA}" dt="2022-09-07T21:43:15.794" v="4" actId="478"/>
            <ac:grpSpMkLst>
              <pc:docMk/>
              <pc:sldMasterMk cId="362557630" sldId="2147483723"/>
              <pc:sldLayoutMk cId="3799160909" sldId="2147484030"/>
              <ac:grpSpMk id="5" creationId="{3FCC81E5-F0F2-E8D6-3E43-7225FDC6658D}"/>
            </ac:grpSpMkLst>
          </pc:grpChg>
        </pc:sldLayoutChg>
        <pc:sldLayoutChg chg="delSp mod">
          <pc:chgData name="Jockel Merholz" userId="fc9d00aa-4dc2-44bc-8f3c-72abe80b182a" providerId="ADAL" clId="{5320C4AB-B3D1-410D-BD82-9FDAA16B3DBA}" dt="2022-09-07T21:43:08.477" v="1" actId="478"/>
          <pc:sldLayoutMkLst>
            <pc:docMk/>
            <pc:sldMasterMk cId="362557630" sldId="2147483723"/>
            <pc:sldLayoutMk cId="4033614661" sldId="2147484075"/>
          </pc:sldLayoutMkLst>
          <pc:grpChg chg="del">
            <ac:chgData name="Jockel Merholz" userId="fc9d00aa-4dc2-44bc-8f3c-72abe80b182a" providerId="ADAL" clId="{5320C4AB-B3D1-410D-BD82-9FDAA16B3DBA}" dt="2022-09-07T21:43:08.477" v="1" actId="478"/>
            <ac:grpSpMkLst>
              <pc:docMk/>
              <pc:sldMasterMk cId="362557630" sldId="2147483723"/>
              <pc:sldLayoutMk cId="4033614661" sldId="2147484075"/>
              <ac:grpSpMk id="2" creationId="{3D382108-53F7-68F2-D2E1-6FA6E80C100F}"/>
            </ac:grpSpMkLst>
          </pc:grpChg>
        </pc:sldLayoutChg>
        <pc:sldLayoutChg chg="delSp mod">
          <pc:chgData name="Jockel Merholz" userId="fc9d00aa-4dc2-44bc-8f3c-72abe80b182a" providerId="ADAL" clId="{5320C4AB-B3D1-410D-BD82-9FDAA16B3DBA}" dt="2022-09-07T21:43:17.137" v="5" actId="478"/>
          <pc:sldLayoutMkLst>
            <pc:docMk/>
            <pc:sldMasterMk cId="362557630" sldId="2147483723"/>
            <pc:sldLayoutMk cId="2608239633" sldId="2147484087"/>
          </pc:sldLayoutMkLst>
          <pc:grpChg chg="del">
            <ac:chgData name="Jockel Merholz" userId="fc9d00aa-4dc2-44bc-8f3c-72abe80b182a" providerId="ADAL" clId="{5320C4AB-B3D1-410D-BD82-9FDAA16B3DBA}" dt="2022-09-07T21:43:17.137" v="5" actId="478"/>
            <ac:grpSpMkLst>
              <pc:docMk/>
              <pc:sldMasterMk cId="362557630" sldId="2147483723"/>
              <pc:sldLayoutMk cId="2608239633" sldId="2147484087"/>
              <ac:grpSpMk id="2" creationId="{156B6454-2A0F-E553-3373-B84312B08CF5}"/>
            </ac:grpSpMkLst>
          </pc:gr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91" y="3105833"/>
            <a:ext cx="10835017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Souverän in die Cloud – ohne souveräne Cloud</a:t>
            </a: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zur Verschlüsselungstechnologie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93D412A-7F0B-51B7-CAE5-EB3EACE981DF}"/>
              </a:ext>
            </a:extLst>
          </p:cNvPr>
          <p:cNvSpPr/>
          <p:nvPr/>
        </p:nvSpPr>
        <p:spPr>
          <a:xfrm>
            <a:off x="5970250" y="4688424"/>
            <a:ext cx="5564895" cy="1694147"/>
          </a:xfrm>
          <a:prstGeom prst="rect">
            <a:avLst/>
          </a:prstGeom>
          <a:solidFill>
            <a:srgbClr val="7ED878">
              <a:alpha val="20000"/>
            </a:srgbClr>
          </a:solidFill>
          <a:ln w="9525">
            <a:solidFill>
              <a:srgbClr val="8BC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87313" algn="ctr"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</a:rPr>
              <a:t>Durch Verschlüsselungstechnologien, wird der Einsatz der </a:t>
            </a:r>
            <a:r>
              <a:rPr lang="de-DE" sz="1600" b="1" dirty="0">
                <a:latin typeface="Gilroy Bold" panose="00000800000000000000" pitchFamily="50" charset="0"/>
              </a:rPr>
              <a:t>Public Cloud für die meisten Branchen </a:t>
            </a:r>
            <a:r>
              <a:rPr lang="de-DE" sz="1600" dirty="0">
                <a:latin typeface="Gilroy" panose="00000500000000000000" pitchFamily="50" charset="0"/>
              </a:rPr>
              <a:t>möglich.</a:t>
            </a:r>
          </a:p>
          <a:p>
            <a:pPr marL="87313" algn="ctr"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</a:rPr>
              <a:t>Diese Branchen werden dadurch digital deutlich leistungsfähiger.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DA97F5F-31A5-B11A-E4A6-821AEE515002}"/>
              </a:ext>
            </a:extLst>
          </p:cNvPr>
          <p:cNvGrpSpPr/>
          <p:nvPr/>
        </p:nvGrpSpPr>
        <p:grpSpPr>
          <a:xfrm>
            <a:off x="656854" y="1782504"/>
            <a:ext cx="4616615" cy="4600067"/>
            <a:chOff x="590610" y="1176619"/>
            <a:chExt cx="3157931" cy="3146611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AE44AE09-0928-2E9A-D165-CA031DEA8683}"/>
                </a:ext>
              </a:extLst>
            </p:cNvPr>
            <p:cNvGrpSpPr/>
            <p:nvPr/>
          </p:nvGrpSpPr>
          <p:grpSpPr>
            <a:xfrm>
              <a:off x="2267134" y="1176619"/>
              <a:ext cx="1481407" cy="3146611"/>
              <a:chOff x="835733" y="1183342"/>
              <a:chExt cx="1481407" cy="3146611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62787ABA-D2A3-B143-1DED-F5C4F1F2F3A1}"/>
                  </a:ext>
                </a:extLst>
              </p:cNvPr>
              <p:cNvSpPr/>
              <p:nvPr/>
            </p:nvSpPr>
            <p:spPr>
              <a:xfrm>
                <a:off x="835733" y="1183342"/>
                <a:ext cx="1481407" cy="31466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2400">
                  <a:latin typeface="Gilroy" panose="00000500000000000000" pitchFamily="50" charset="0"/>
                </a:endParaRPr>
              </a:p>
            </p:txBody>
          </p:sp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B88F0500-A174-C002-9733-E41752DA6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566109" y="1350961"/>
                <a:ext cx="609600" cy="609600"/>
              </a:xfrm>
              <a:prstGeom prst="rect">
                <a:avLst/>
              </a:prstGeom>
            </p:spPr>
          </p:pic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5357E7A9-D19A-CF8E-E75B-56F953683EE2}"/>
                  </a:ext>
                </a:extLst>
              </p:cNvPr>
              <p:cNvSpPr txBox="1"/>
              <p:nvPr/>
            </p:nvSpPr>
            <p:spPr>
              <a:xfrm>
                <a:off x="1161109" y="1438852"/>
                <a:ext cx="526546" cy="4000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16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End-</a:t>
                </a:r>
                <a:br>
                  <a:rPr lang="de-DE" sz="16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de-DE" sz="1600" dirty="0" err="1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nutzer</a:t>
                </a:r>
                <a:endParaRPr lang="de-DE" sz="16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13" name="Gerade Verbindung mit Pfeil 12">
                <a:extLst>
                  <a:ext uri="{FF2B5EF4-FFF2-40B4-BE49-F238E27FC236}">
                    <a16:creationId xmlns:a16="http://schemas.microsoft.com/office/drawing/2014/main" id="{7FE197D2-BB3A-3DB6-B00C-18D20DD78F5D}"/>
                  </a:ext>
                </a:extLst>
              </p:cNvPr>
              <p:cNvCxnSpPr>
                <a:stCxn id="11" idx="2"/>
                <a:endCxn id="18" idx="0"/>
              </p:cNvCxnSpPr>
              <p:nvPr/>
            </p:nvCxnSpPr>
            <p:spPr>
              <a:xfrm>
                <a:off x="1870909" y="1960561"/>
                <a:ext cx="0" cy="563284"/>
              </a:xfrm>
              <a:prstGeom prst="straightConnector1">
                <a:avLst/>
              </a:prstGeom>
              <a:ln w="38100">
                <a:solidFill>
                  <a:srgbClr val="34C57F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uppieren 13">
                <a:extLst>
                  <a:ext uri="{FF2B5EF4-FFF2-40B4-BE49-F238E27FC236}">
                    <a16:creationId xmlns:a16="http://schemas.microsoft.com/office/drawing/2014/main" id="{CCE6C4A6-5677-1BFE-8428-E64157A1C4ED}"/>
                  </a:ext>
                </a:extLst>
              </p:cNvPr>
              <p:cNvGrpSpPr/>
              <p:nvPr/>
            </p:nvGrpSpPr>
            <p:grpSpPr>
              <a:xfrm>
                <a:off x="1121635" y="2523845"/>
                <a:ext cx="1000566" cy="1454252"/>
                <a:chOff x="1121635" y="2523845"/>
                <a:chExt cx="1000566" cy="1454252"/>
              </a:xfrm>
            </p:grpSpPr>
            <p:grpSp>
              <p:nvGrpSpPr>
                <p:cNvPr id="16" name="Gruppieren 15">
                  <a:extLst>
                    <a:ext uri="{FF2B5EF4-FFF2-40B4-BE49-F238E27FC236}">
                      <a16:creationId xmlns:a16="http://schemas.microsoft.com/office/drawing/2014/main" id="{5AE351B4-1BC2-23B4-5840-37A475E61AB9}"/>
                    </a:ext>
                  </a:extLst>
                </p:cNvPr>
                <p:cNvGrpSpPr/>
                <p:nvPr/>
              </p:nvGrpSpPr>
              <p:grpSpPr>
                <a:xfrm>
                  <a:off x="1121635" y="2523845"/>
                  <a:ext cx="1000566" cy="1454252"/>
                  <a:chOff x="1121635" y="2523845"/>
                  <a:chExt cx="1000566" cy="1454252"/>
                </a:xfrm>
              </p:grpSpPr>
              <p:pic>
                <p:nvPicPr>
                  <p:cNvPr id="18" name="Grafik 17">
                    <a:extLst>
                      <a:ext uri="{FF2B5EF4-FFF2-40B4-BE49-F238E27FC236}">
                        <a16:creationId xmlns:a16="http://schemas.microsoft.com/office/drawing/2014/main" id="{853588D7-E22B-AAAB-9636-9A7C65C2E9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619617" y="2523845"/>
                    <a:ext cx="502584" cy="502584"/>
                  </a:xfrm>
                  <a:prstGeom prst="rect">
                    <a:avLst/>
                  </a:prstGeom>
                </p:spPr>
              </p:pic>
              <p:grpSp>
                <p:nvGrpSpPr>
                  <p:cNvPr id="19" name="Gruppieren 18">
                    <a:extLst>
                      <a:ext uri="{FF2B5EF4-FFF2-40B4-BE49-F238E27FC236}">
                        <a16:creationId xmlns:a16="http://schemas.microsoft.com/office/drawing/2014/main" id="{E48686D2-160D-3932-0529-4ACD435C644A}"/>
                      </a:ext>
                    </a:extLst>
                  </p:cNvPr>
                  <p:cNvGrpSpPr/>
                  <p:nvPr/>
                </p:nvGrpSpPr>
                <p:grpSpPr>
                  <a:xfrm>
                    <a:off x="1121635" y="2617692"/>
                    <a:ext cx="566021" cy="1360405"/>
                    <a:chOff x="1121635" y="2617692"/>
                    <a:chExt cx="566021" cy="1360405"/>
                  </a:xfrm>
                </p:grpSpPr>
                <p:sp>
                  <p:nvSpPr>
                    <p:cNvPr id="20" name="Textfeld 19">
                      <a:extLst>
                        <a:ext uri="{FF2B5EF4-FFF2-40B4-BE49-F238E27FC236}">
                          <a16:creationId xmlns:a16="http://schemas.microsoft.com/office/drawing/2014/main" id="{8157B5F4-BC96-E651-6C8F-F290EEB5F66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1635" y="2617692"/>
                      <a:ext cx="566020" cy="23158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de-DE" sz="1600" dirty="0">
                          <a:latin typeface="Gilroy" panose="00000500000000000000" pitchFamily="50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Server </a:t>
                      </a:r>
                    </a:p>
                  </p:txBody>
                </p:sp>
                <p:sp>
                  <p:nvSpPr>
                    <p:cNvPr id="21" name="Textfeld 20">
                      <a:extLst>
                        <a:ext uri="{FF2B5EF4-FFF2-40B4-BE49-F238E27FC236}">
                          <a16:creationId xmlns:a16="http://schemas.microsoft.com/office/drawing/2014/main" id="{659FA498-31E7-78F5-EF4F-15140B23C4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81727" y="3746514"/>
                      <a:ext cx="405929" cy="23158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de-DE" sz="1600" dirty="0">
                          <a:latin typeface="Gilroy" panose="00000500000000000000" pitchFamily="50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CPU</a:t>
                      </a:r>
                    </a:p>
                  </p:txBody>
                </p:sp>
              </p:grpSp>
            </p:grpSp>
            <p:cxnSp>
              <p:nvCxnSpPr>
                <p:cNvPr id="17" name="Gerade Verbindung mit Pfeil 16">
                  <a:extLst>
                    <a:ext uri="{FF2B5EF4-FFF2-40B4-BE49-F238E27FC236}">
                      <a16:creationId xmlns:a16="http://schemas.microsoft.com/office/drawing/2014/main" id="{5C224082-3688-96FA-08FD-A42400B44A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70909" y="3026429"/>
                  <a:ext cx="0" cy="604276"/>
                </a:xfrm>
                <a:prstGeom prst="straightConnector1">
                  <a:avLst/>
                </a:prstGeom>
                <a:ln w="38100">
                  <a:solidFill>
                    <a:srgbClr val="34C57F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Inhaltsplatzhalter 4">
                <a:extLst>
                  <a:ext uri="{FF2B5EF4-FFF2-40B4-BE49-F238E27FC236}">
                    <a16:creationId xmlns:a16="http://schemas.microsoft.com/office/drawing/2014/main" id="{A967FFAF-5847-C32F-649E-0B7826A58F49}"/>
                  </a:ext>
                </a:extLst>
              </p:cNvPr>
              <p:cNvSpPr/>
              <p:nvPr/>
            </p:nvSpPr>
            <p:spPr>
              <a:xfrm>
                <a:off x="1718642" y="3677790"/>
                <a:ext cx="305399" cy="414276"/>
              </a:xfrm>
              <a:custGeom>
                <a:avLst/>
                <a:gdLst>
                  <a:gd name="connsiteX0" fmla="*/ 49566 w 305399"/>
                  <a:gd name="connsiteY0" fmla="*/ 54438 h 414276"/>
                  <a:gd name="connsiteX1" fmla="*/ 56595 w 305399"/>
                  <a:gd name="connsiteY1" fmla="*/ 54438 h 414276"/>
                  <a:gd name="connsiteX2" fmla="*/ 56595 w 305399"/>
                  <a:gd name="connsiteY2" fmla="*/ 10023 h 414276"/>
                  <a:gd name="connsiteX3" fmla="*/ 76917 w 305399"/>
                  <a:gd name="connsiteY3" fmla="*/ 10023 h 414276"/>
                  <a:gd name="connsiteX4" fmla="*/ 76917 w 305399"/>
                  <a:gd name="connsiteY4" fmla="*/ 54438 h 414276"/>
                  <a:gd name="connsiteX5" fmla="*/ 99569 w 305399"/>
                  <a:gd name="connsiteY5" fmla="*/ 54438 h 414276"/>
                  <a:gd name="connsiteX6" fmla="*/ 99569 w 305399"/>
                  <a:gd name="connsiteY6" fmla="*/ 10023 h 414276"/>
                  <a:gd name="connsiteX7" fmla="*/ 119887 w 305399"/>
                  <a:gd name="connsiteY7" fmla="*/ 10023 h 414276"/>
                  <a:gd name="connsiteX8" fmla="*/ 119887 w 305399"/>
                  <a:gd name="connsiteY8" fmla="*/ 54438 h 414276"/>
                  <a:gd name="connsiteX9" fmla="*/ 142539 w 305399"/>
                  <a:gd name="connsiteY9" fmla="*/ 54438 h 414276"/>
                  <a:gd name="connsiteX10" fmla="*/ 142539 w 305399"/>
                  <a:gd name="connsiteY10" fmla="*/ 10023 h 414276"/>
                  <a:gd name="connsiteX11" fmla="*/ 162861 w 305399"/>
                  <a:gd name="connsiteY11" fmla="*/ 10023 h 414276"/>
                  <a:gd name="connsiteX12" fmla="*/ 162861 w 305399"/>
                  <a:gd name="connsiteY12" fmla="*/ 54438 h 414276"/>
                  <a:gd name="connsiteX13" fmla="*/ 185508 w 305399"/>
                  <a:gd name="connsiteY13" fmla="*/ 54438 h 414276"/>
                  <a:gd name="connsiteX14" fmla="*/ 185508 w 305399"/>
                  <a:gd name="connsiteY14" fmla="*/ 10023 h 414276"/>
                  <a:gd name="connsiteX15" fmla="*/ 205830 w 305399"/>
                  <a:gd name="connsiteY15" fmla="*/ 10023 h 414276"/>
                  <a:gd name="connsiteX16" fmla="*/ 205830 w 305399"/>
                  <a:gd name="connsiteY16" fmla="*/ 54438 h 414276"/>
                  <a:gd name="connsiteX17" fmla="*/ 228482 w 305399"/>
                  <a:gd name="connsiteY17" fmla="*/ 54438 h 414276"/>
                  <a:gd name="connsiteX18" fmla="*/ 228482 w 305399"/>
                  <a:gd name="connsiteY18" fmla="*/ 10023 h 414276"/>
                  <a:gd name="connsiteX19" fmla="*/ 248805 w 305399"/>
                  <a:gd name="connsiteY19" fmla="*/ 10023 h 414276"/>
                  <a:gd name="connsiteX20" fmla="*/ 248805 w 305399"/>
                  <a:gd name="connsiteY20" fmla="*/ 54438 h 414276"/>
                  <a:gd name="connsiteX21" fmla="*/ 255833 w 305399"/>
                  <a:gd name="connsiteY21" fmla="*/ 54438 h 414276"/>
                  <a:gd name="connsiteX22" fmla="*/ 305400 w 305399"/>
                  <a:gd name="connsiteY22" fmla="*/ 104005 h 414276"/>
                  <a:gd name="connsiteX23" fmla="*/ 305400 w 305399"/>
                  <a:gd name="connsiteY23" fmla="*/ 310272 h 414276"/>
                  <a:gd name="connsiteX24" fmla="*/ 255833 w 305399"/>
                  <a:gd name="connsiteY24" fmla="*/ 359838 h 414276"/>
                  <a:gd name="connsiteX25" fmla="*/ 248805 w 305399"/>
                  <a:gd name="connsiteY25" fmla="*/ 359838 h 414276"/>
                  <a:gd name="connsiteX26" fmla="*/ 248805 w 305399"/>
                  <a:gd name="connsiteY26" fmla="*/ 404253 h 414276"/>
                  <a:gd name="connsiteX27" fmla="*/ 228482 w 305399"/>
                  <a:gd name="connsiteY27" fmla="*/ 404253 h 414276"/>
                  <a:gd name="connsiteX28" fmla="*/ 228482 w 305399"/>
                  <a:gd name="connsiteY28" fmla="*/ 359838 h 414276"/>
                  <a:gd name="connsiteX29" fmla="*/ 205830 w 305399"/>
                  <a:gd name="connsiteY29" fmla="*/ 359838 h 414276"/>
                  <a:gd name="connsiteX30" fmla="*/ 205830 w 305399"/>
                  <a:gd name="connsiteY30" fmla="*/ 404253 h 414276"/>
                  <a:gd name="connsiteX31" fmla="*/ 185508 w 305399"/>
                  <a:gd name="connsiteY31" fmla="*/ 404253 h 414276"/>
                  <a:gd name="connsiteX32" fmla="*/ 185508 w 305399"/>
                  <a:gd name="connsiteY32" fmla="*/ 359838 h 414276"/>
                  <a:gd name="connsiteX33" fmla="*/ 162861 w 305399"/>
                  <a:gd name="connsiteY33" fmla="*/ 359838 h 414276"/>
                  <a:gd name="connsiteX34" fmla="*/ 162861 w 305399"/>
                  <a:gd name="connsiteY34" fmla="*/ 404253 h 414276"/>
                  <a:gd name="connsiteX35" fmla="*/ 142539 w 305399"/>
                  <a:gd name="connsiteY35" fmla="*/ 404253 h 414276"/>
                  <a:gd name="connsiteX36" fmla="*/ 142539 w 305399"/>
                  <a:gd name="connsiteY36" fmla="*/ 359838 h 414276"/>
                  <a:gd name="connsiteX37" fmla="*/ 119887 w 305399"/>
                  <a:gd name="connsiteY37" fmla="*/ 359838 h 414276"/>
                  <a:gd name="connsiteX38" fmla="*/ 119887 w 305399"/>
                  <a:gd name="connsiteY38" fmla="*/ 404253 h 414276"/>
                  <a:gd name="connsiteX39" fmla="*/ 99569 w 305399"/>
                  <a:gd name="connsiteY39" fmla="*/ 404253 h 414276"/>
                  <a:gd name="connsiteX40" fmla="*/ 99569 w 305399"/>
                  <a:gd name="connsiteY40" fmla="*/ 359838 h 414276"/>
                  <a:gd name="connsiteX41" fmla="*/ 76917 w 305399"/>
                  <a:gd name="connsiteY41" fmla="*/ 359838 h 414276"/>
                  <a:gd name="connsiteX42" fmla="*/ 76917 w 305399"/>
                  <a:gd name="connsiteY42" fmla="*/ 404253 h 414276"/>
                  <a:gd name="connsiteX43" fmla="*/ 56595 w 305399"/>
                  <a:gd name="connsiteY43" fmla="*/ 404253 h 414276"/>
                  <a:gd name="connsiteX44" fmla="*/ 56595 w 305399"/>
                  <a:gd name="connsiteY44" fmla="*/ 359838 h 414276"/>
                  <a:gd name="connsiteX45" fmla="*/ 49566 w 305399"/>
                  <a:gd name="connsiteY45" fmla="*/ 359838 h 414276"/>
                  <a:gd name="connsiteX46" fmla="*/ 0 w 305399"/>
                  <a:gd name="connsiteY46" fmla="*/ 310272 h 414276"/>
                  <a:gd name="connsiteX47" fmla="*/ 0 w 305399"/>
                  <a:gd name="connsiteY47" fmla="*/ 104005 h 414276"/>
                  <a:gd name="connsiteX48" fmla="*/ 49566 w 305399"/>
                  <a:gd name="connsiteY48" fmla="*/ 54438 h 414276"/>
                  <a:gd name="connsiteX49" fmla="*/ 72966 w 305399"/>
                  <a:gd name="connsiteY49" fmla="*/ 117243 h 414276"/>
                  <a:gd name="connsiteX50" fmla="*/ 232433 w 305399"/>
                  <a:gd name="connsiteY50" fmla="*/ 117243 h 414276"/>
                  <a:gd name="connsiteX51" fmla="*/ 242595 w 305399"/>
                  <a:gd name="connsiteY51" fmla="*/ 127405 h 414276"/>
                  <a:gd name="connsiteX52" fmla="*/ 242595 w 305399"/>
                  <a:gd name="connsiteY52" fmla="*/ 286872 h 414276"/>
                  <a:gd name="connsiteX53" fmla="*/ 232433 w 305399"/>
                  <a:gd name="connsiteY53" fmla="*/ 297033 h 414276"/>
                  <a:gd name="connsiteX54" fmla="*/ 72966 w 305399"/>
                  <a:gd name="connsiteY54" fmla="*/ 297033 h 414276"/>
                  <a:gd name="connsiteX55" fmla="*/ 62805 w 305399"/>
                  <a:gd name="connsiteY55" fmla="*/ 286872 h 414276"/>
                  <a:gd name="connsiteX56" fmla="*/ 62805 w 305399"/>
                  <a:gd name="connsiteY56" fmla="*/ 127405 h 414276"/>
                  <a:gd name="connsiteX57" fmla="*/ 72966 w 305399"/>
                  <a:gd name="connsiteY57" fmla="*/ 117243 h 414276"/>
                  <a:gd name="connsiteX58" fmla="*/ 222272 w 305399"/>
                  <a:gd name="connsiteY58" fmla="*/ 137566 h 414276"/>
                  <a:gd name="connsiteX59" fmla="*/ 83127 w 305399"/>
                  <a:gd name="connsiteY59" fmla="*/ 137566 h 414276"/>
                  <a:gd name="connsiteX60" fmla="*/ 83127 w 305399"/>
                  <a:gd name="connsiteY60" fmla="*/ 276711 h 414276"/>
                  <a:gd name="connsiteX61" fmla="*/ 222272 w 305399"/>
                  <a:gd name="connsiteY61" fmla="*/ 276711 h 414276"/>
                  <a:gd name="connsiteX62" fmla="*/ 222272 w 305399"/>
                  <a:gd name="connsiteY62" fmla="*/ 137566 h 414276"/>
                  <a:gd name="connsiteX63" fmla="*/ 255833 w 305399"/>
                  <a:gd name="connsiteY63" fmla="*/ 74761 h 414276"/>
                  <a:gd name="connsiteX64" fmla="*/ 49566 w 305399"/>
                  <a:gd name="connsiteY64" fmla="*/ 74761 h 414276"/>
                  <a:gd name="connsiteX65" fmla="*/ 20322 w 305399"/>
                  <a:gd name="connsiteY65" fmla="*/ 104005 h 414276"/>
                  <a:gd name="connsiteX66" fmla="*/ 20322 w 305399"/>
                  <a:gd name="connsiteY66" fmla="*/ 310272 h 414276"/>
                  <a:gd name="connsiteX67" fmla="*/ 49566 w 305399"/>
                  <a:gd name="connsiteY67" fmla="*/ 339516 h 414276"/>
                  <a:gd name="connsiteX68" fmla="*/ 255833 w 305399"/>
                  <a:gd name="connsiteY68" fmla="*/ 339516 h 414276"/>
                  <a:gd name="connsiteX69" fmla="*/ 285077 w 305399"/>
                  <a:gd name="connsiteY69" fmla="*/ 310272 h 414276"/>
                  <a:gd name="connsiteX70" fmla="*/ 285077 w 305399"/>
                  <a:gd name="connsiteY70" fmla="*/ 104005 h 414276"/>
                  <a:gd name="connsiteX71" fmla="*/ 255833 w 305399"/>
                  <a:gd name="connsiteY71" fmla="*/ 74761 h 414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305399" h="414276">
                    <a:moveTo>
                      <a:pt x="49566" y="54438"/>
                    </a:moveTo>
                    <a:lnTo>
                      <a:pt x="56595" y="54438"/>
                    </a:lnTo>
                    <a:lnTo>
                      <a:pt x="56595" y="10023"/>
                    </a:lnTo>
                    <a:cubicBezTo>
                      <a:pt x="56595" y="-3341"/>
                      <a:pt x="76917" y="-3341"/>
                      <a:pt x="76917" y="10023"/>
                    </a:cubicBezTo>
                    <a:lnTo>
                      <a:pt x="76917" y="54438"/>
                    </a:lnTo>
                    <a:lnTo>
                      <a:pt x="99569" y="54438"/>
                    </a:lnTo>
                    <a:lnTo>
                      <a:pt x="99569" y="10023"/>
                    </a:lnTo>
                    <a:cubicBezTo>
                      <a:pt x="99569" y="-3341"/>
                      <a:pt x="119887" y="-3341"/>
                      <a:pt x="119887" y="10023"/>
                    </a:cubicBezTo>
                    <a:lnTo>
                      <a:pt x="119887" y="54438"/>
                    </a:lnTo>
                    <a:lnTo>
                      <a:pt x="142539" y="54438"/>
                    </a:lnTo>
                    <a:lnTo>
                      <a:pt x="142539" y="10023"/>
                    </a:lnTo>
                    <a:cubicBezTo>
                      <a:pt x="142539" y="-3341"/>
                      <a:pt x="162861" y="-3341"/>
                      <a:pt x="162861" y="10023"/>
                    </a:cubicBezTo>
                    <a:lnTo>
                      <a:pt x="162861" y="54438"/>
                    </a:lnTo>
                    <a:lnTo>
                      <a:pt x="185508" y="54438"/>
                    </a:lnTo>
                    <a:lnTo>
                      <a:pt x="185508" y="10023"/>
                    </a:lnTo>
                    <a:cubicBezTo>
                      <a:pt x="185508" y="-3341"/>
                      <a:pt x="205830" y="-3341"/>
                      <a:pt x="205830" y="10023"/>
                    </a:cubicBezTo>
                    <a:lnTo>
                      <a:pt x="205830" y="54438"/>
                    </a:lnTo>
                    <a:lnTo>
                      <a:pt x="228482" y="54438"/>
                    </a:lnTo>
                    <a:lnTo>
                      <a:pt x="228482" y="10023"/>
                    </a:lnTo>
                    <a:cubicBezTo>
                      <a:pt x="228482" y="-3341"/>
                      <a:pt x="248805" y="-3341"/>
                      <a:pt x="248805" y="10023"/>
                    </a:cubicBezTo>
                    <a:lnTo>
                      <a:pt x="248805" y="54438"/>
                    </a:lnTo>
                    <a:lnTo>
                      <a:pt x="255833" y="54438"/>
                    </a:lnTo>
                    <a:cubicBezTo>
                      <a:pt x="283114" y="54438"/>
                      <a:pt x="305400" y="76724"/>
                      <a:pt x="305400" y="104005"/>
                    </a:cubicBezTo>
                    <a:lnTo>
                      <a:pt x="305400" y="310272"/>
                    </a:lnTo>
                    <a:cubicBezTo>
                      <a:pt x="305400" y="337553"/>
                      <a:pt x="283114" y="359838"/>
                      <a:pt x="255833" y="359838"/>
                    </a:cubicBezTo>
                    <a:lnTo>
                      <a:pt x="248805" y="359838"/>
                    </a:lnTo>
                    <a:lnTo>
                      <a:pt x="248805" y="404253"/>
                    </a:lnTo>
                    <a:cubicBezTo>
                      <a:pt x="248805" y="417618"/>
                      <a:pt x="228482" y="417618"/>
                      <a:pt x="228482" y="404253"/>
                    </a:cubicBezTo>
                    <a:lnTo>
                      <a:pt x="228482" y="359838"/>
                    </a:lnTo>
                    <a:lnTo>
                      <a:pt x="205830" y="359838"/>
                    </a:lnTo>
                    <a:lnTo>
                      <a:pt x="205830" y="404253"/>
                    </a:lnTo>
                    <a:cubicBezTo>
                      <a:pt x="205830" y="417618"/>
                      <a:pt x="185508" y="417618"/>
                      <a:pt x="185508" y="404253"/>
                    </a:cubicBezTo>
                    <a:lnTo>
                      <a:pt x="185508" y="359838"/>
                    </a:lnTo>
                    <a:lnTo>
                      <a:pt x="162861" y="359838"/>
                    </a:lnTo>
                    <a:lnTo>
                      <a:pt x="162861" y="404253"/>
                    </a:lnTo>
                    <a:cubicBezTo>
                      <a:pt x="162861" y="417618"/>
                      <a:pt x="142539" y="417618"/>
                      <a:pt x="142539" y="404253"/>
                    </a:cubicBezTo>
                    <a:lnTo>
                      <a:pt x="142539" y="359838"/>
                    </a:lnTo>
                    <a:lnTo>
                      <a:pt x="119887" y="359838"/>
                    </a:lnTo>
                    <a:lnTo>
                      <a:pt x="119887" y="404253"/>
                    </a:lnTo>
                    <a:cubicBezTo>
                      <a:pt x="119887" y="417618"/>
                      <a:pt x="99569" y="417618"/>
                      <a:pt x="99569" y="404253"/>
                    </a:cubicBezTo>
                    <a:lnTo>
                      <a:pt x="99569" y="359838"/>
                    </a:lnTo>
                    <a:lnTo>
                      <a:pt x="76917" y="359838"/>
                    </a:lnTo>
                    <a:lnTo>
                      <a:pt x="76917" y="404253"/>
                    </a:lnTo>
                    <a:cubicBezTo>
                      <a:pt x="76917" y="417618"/>
                      <a:pt x="56595" y="417618"/>
                      <a:pt x="56595" y="404253"/>
                    </a:cubicBezTo>
                    <a:lnTo>
                      <a:pt x="56595" y="359838"/>
                    </a:lnTo>
                    <a:lnTo>
                      <a:pt x="49566" y="359838"/>
                    </a:lnTo>
                    <a:cubicBezTo>
                      <a:pt x="22285" y="359838"/>
                      <a:pt x="0" y="337553"/>
                      <a:pt x="0" y="310272"/>
                    </a:cubicBezTo>
                    <a:lnTo>
                      <a:pt x="0" y="104005"/>
                    </a:lnTo>
                    <a:cubicBezTo>
                      <a:pt x="0" y="76719"/>
                      <a:pt x="22285" y="54438"/>
                      <a:pt x="49566" y="54438"/>
                    </a:cubicBezTo>
                    <a:close/>
                    <a:moveTo>
                      <a:pt x="72966" y="117243"/>
                    </a:moveTo>
                    <a:lnTo>
                      <a:pt x="232433" y="117243"/>
                    </a:lnTo>
                    <a:cubicBezTo>
                      <a:pt x="238046" y="117243"/>
                      <a:pt x="242595" y="121792"/>
                      <a:pt x="242595" y="127405"/>
                    </a:cubicBezTo>
                    <a:lnTo>
                      <a:pt x="242595" y="286872"/>
                    </a:lnTo>
                    <a:cubicBezTo>
                      <a:pt x="242595" y="292485"/>
                      <a:pt x="238046" y="297033"/>
                      <a:pt x="232433" y="297033"/>
                    </a:cubicBezTo>
                    <a:lnTo>
                      <a:pt x="72966" y="297033"/>
                    </a:lnTo>
                    <a:cubicBezTo>
                      <a:pt x="67353" y="297033"/>
                      <a:pt x="62805" y="292485"/>
                      <a:pt x="62805" y="286872"/>
                    </a:cubicBezTo>
                    <a:lnTo>
                      <a:pt x="62805" y="127405"/>
                    </a:lnTo>
                    <a:cubicBezTo>
                      <a:pt x="62805" y="121792"/>
                      <a:pt x="67353" y="117243"/>
                      <a:pt x="72966" y="117243"/>
                    </a:cubicBezTo>
                    <a:close/>
                    <a:moveTo>
                      <a:pt x="222272" y="137566"/>
                    </a:moveTo>
                    <a:lnTo>
                      <a:pt x="83127" y="137566"/>
                    </a:lnTo>
                    <a:lnTo>
                      <a:pt x="83127" y="276711"/>
                    </a:lnTo>
                    <a:lnTo>
                      <a:pt x="222272" y="276711"/>
                    </a:lnTo>
                    <a:lnTo>
                      <a:pt x="222272" y="137566"/>
                    </a:lnTo>
                    <a:close/>
                    <a:moveTo>
                      <a:pt x="255833" y="74761"/>
                    </a:moveTo>
                    <a:cubicBezTo>
                      <a:pt x="187079" y="74761"/>
                      <a:pt x="118325" y="74761"/>
                      <a:pt x="49566" y="74761"/>
                    </a:cubicBezTo>
                    <a:cubicBezTo>
                      <a:pt x="33501" y="74761"/>
                      <a:pt x="20322" y="87939"/>
                      <a:pt x="20322" y="104005"/>
                    </a:cubicBezTo>
                    <a:lnTo>
                      <a:pt x="20322" y="310272"/>
                    </a:lnTo>
                    <a:cubicBezTo>
                      <a:pt x="20322" y="326337"/>
                      <a:pt x="33501" y="339516"/>
                      <a:pt x="49566" y="339516"/>
                    </a:cubicBezTo>
                    <a:cubicBezTo>
                      <a:pt x="118325" y="339516"/>
                      <a:pt x="187079" y="339516"/>
                      <a:pt x="255833" y="339516"/>
                    </a:cubicBezTo>
                    <a:cubicBezTo>
                      <a:pt x="271894" y="339516"/>
                      <a:pt x="285077" y="326332"/>
                      <a:pt x="285077" y="310272"/>
                    </a:cubicBezTo>
                    <a:lnTo>
                      <a:pt x="285077" y="104005"/>
                    </a:lnTo>
                    <a:cubicBezTo>
                      <a:pt x="285077" y="87944"/>
                      <a:pt x="271894" y="74761"/>
                      <a:pt x="255833" y="747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4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</p:grpSp>
        <p:sp>
          <p:nvSpPr>
            <p:cNvPr id="7" name="Sprechblase: rechteckig 6">
              <a:extLst>
                <a:ext uri="{FF2B5EF4-FFF2-40B4-BE49-F238E27FC236}">
                  <a16:creationId xmlns:a16="http://schemas.microsoft.com/office/drawing/2014/main" id="{7ACEB87A-274E-C8AB-68A4-F0CAFF8DAECA}"/>
                </a:ext>
              </a:extLst>
            </p:cNvPr>
            <p:cNvSpPr/>
            <p:nvPr/>
          </p:nvSpPr>
          <p:spPr>
            <a:xfrm flipH="1">
              <a:off x="590610" y="1286436"/>
              <a:ext cx="1765618" cy="725202"/>
            </a:xfrm>
            <a:prstGeom prst="wedgeRectCallout">
              <a:avLst>
                <a:gd name="adj1" fmla="val -56453"/>
                <a:gd name="adj2" fmla="val 36541"/>
              </a:avLst>
            </a:prstGeom>
            <a:solidFill>
              <a:schemeClr val="bg1"/>
            </a:solidFill>
            <a:ln w="9525">
              <a:solidFill>
                <a:srgbClr val="34C57F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400" dirty="0">
                  <a:latin typeface="Gilroy" panose="00000500000000000000" pitchFamily="50" charset="0"/>
                </a:rPr>
                <a:t>Verschlüsselung der Daten auf dem Weg vom Nutzer zum Rechenzentrum (</a:t>
              </a:r>
              <a:r>
                <a:rPr lang="de-DE" sz="1400" b="1" dirty="0">
                  <a:latin typeface="Gilroy" panose="00000500000000000000" pitchFamily="50" charset="0"/>
                </a:rPr>
                <a:t>in </a:t>
              </a:r>
              <a:r>
                <a:rPr lang="de-DE" sz="1400" b="1" dirty="0" err="1">
                  <a:latin typeface="Gilroy" panose="00000500000000000000" pitchFamily="50" charset="0"/>
                </a:rPr>
                <a:t>transit</a:t>
              </a:r>
              <a:r>
                <a:rPr lang="de-DE" sz="1400" dirty="0">
                  <a:latin typeface="Gilroy" panose="00000500000000000000" pitchFamily="50" charset="0"/>
                </a:rPr>
                <a:t>)</a:t>
              </a:r>
            </a:p>
          </p:txBody>
        </p:sp>
        <p:sp>
          <p:nvSpPr>
            <p:cNvPr id="8" name="Sprechblase: rechteckig 7">
              <a:extLst>
                <a:ext uri="{FF2B5EF4-FFF2-40B4-BE49-F238E27FC236}">
                  <a16:creationId xmlns:a16="http://schemas.microsoft.com/office/drawing/2014/main" id="{FC90C0E2-1AE4-3BA9-7511-65E2E10F359A}"/>
                </a:ext>
              </a:extLst>
            </p:cNvPr>
            <p:cNvSpPr/>
            <p:nvPr/>
          </p:nvSpPr>
          <p:spPr>
            <a:xfrm flipH="1">
              <a:off x="590610" y="2486069"/>
              <a:ext cx="1765618" cy="462344"/>
            </a:xfrm>
            <a:prstGeom prst="wedgeRectCallout">
              <a:avLst>
                <a:gd name="adj1" fmla="val -58155"/>
                <a:gd name="adj2" fmla="val 8911"/>
              </a:avLst>
            </a:prstGeom>
            <a:solidFill>
              <a:schemeClr val="bg1"/>
            </a:solidFill>
            <a:ln w="9525">
              <a:solidFill>
                <a:srgbClr val="34C57F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400" dirty="0">
                  <a:latin typeface="Gilroy" panose="00000500000000000000" pitchFamily="50" charset="0"/>
                </a:rPr>
                <a:t>Verschlüsselte Ablage im Datenspeicher (</a:t>
              </a:r>
              <a:r>
                <a:rPr lang="de-DE" sz="1400" b="1" dirty="0">
                  <a:latin typeface="Gilroy" panose="00000500000000000000" pitchFamily="50" charset="0"/>
                </a:rPr>
                <a:t>at Rest</a:t>
              </a:r>
              <a:r>
                <a:rPr lang="de-DE" sz="1400" dirty="0">
                  <a:latin typeface="Gilroy" panose="00000500000000000000" pitchFamily="50" charset="0"/>
                </a:rPr>
                <a:t>)</a:t>
              </a:r>
            </a:p>
          </p:txBody>
        </p:sp>
        <p:sp>
          <p:nvSpPr>
            <p:cNvPr id="9" name="Sprechblase: rechteckig 8">
              <a:extLst>
                <a:ext uri="{FF2B5EF4-FFF2-40B4-BE49-F238E27FC236}">
                  <a16:creationId xmlns:a16="http://schemas.microsoft.com/office/drawing/2014/main" id="{8CA52B33-9327-4970-646E-7A4CFFDAC58E}"/>
                </a:ext>
              </a:extLst>
            </p:cNvPr>
            <p:cNvSpPr/>
            <p:nvPr/>
          </p:nvSpPr>
          <p:spPr>
            <a:xfrm flipH="1">
              <a:off x="590610" y="3422843"/>
              <a:ext cx="1765618" cy="819703"/>
            </a:xfrm>
            <a:prstGeom prst="wedgeRectCallout">
              <a:avLst>
                <a:gd name="adj1" fmla="val -65302"/>
                <a:gd name="adj2" fmla="val 4552"/>
              </a:avLst>
            </a:prstGeom>
            <a:solidFill>
              <a:schemeClr val="bg1"/>
            </a:solidFill>
            <a:ln w="9525">
              <a:solidFill>
                <a:srgbClr val="34C57F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400" dirty="0">
                  <a:latin typeface="Gilroy" panose="00000500000000000000" pitchFamily="50" charset="0"/>
                </a:rPr>
                <a:t>Verschlüsselung auf dem Weg zur CPU und im Arbeitsspeicher (</a:t>
              </a:r>
              <a:r>
                <a:rPr lang="de-DE" sz="1400" b="1" dirty="0" err="1">
                  <a:latin typeface="Gilroy" panose="00000500000000000000" pitchFamily="50" charset="0"/>
                </a:rPr>
                <a:t>Confidential</a:t>
              </a:r>
              <a:r>
                <a:rPr lang="de-DE" sz="1400" b="1" dirty="0">
                  <a:latin typeface="Gilroy" panose="00000500000000000000" pitchFamily="50" charset="0"/>
                </a:rPr>
                <a:t> Computing</a:t>
              </a:r>
              <a:r>
                <a:rPr lang="de-DE" sz="1400" dirty="0">
                  <a:latin typeface="Gilroy" panose="00000500000000000000" pitchFamily="50" charset="0"/>
                </a:rPr>
                <a:t>)</a:t>
              </a:r>
            </a:p>
          </p:txBody>
        </p:sp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D6FBE5EE-60A3-4F21-DC64-42103C02A4DB}"/>
              </a:ext>
            </a:extLst>
          </p:cNvPr>
          <p:cNvSpPr/>
          <p:nvPr/>
        </p:nvSpPr>
        <p:spPr>
          <a:xfrm>
            <a:off x="5970250" y="1782505"/>
            <a:ext cx="5564895" cy="240997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268288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</a:rPr>
              <a:t>Verschlüsselung sorgt für einen sehr guten </a:t>
            </a:r>
            <a:r>
              <a:rPr lang="de-DE" sz="1600" b="1" dirty="0">
                <a:latin typeface="Gilroy Bold" panose="00000800000000000000" pitchFamily="50" charset="0"/>
              </a:rPr>
              <a:t>Schutz vor Kriminellen.</a:t>
            </a:r>
          </a:p>
          <a:p>
            <a:pPr marL="268288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</a:rPr>
              <a:t>Der </a:t>
            </a:r>
            <a:r>
              <a:rPr lang="de-DE" sz="1600" b="1" dirty="0">
                <a:latin typeface="Gilroy Bold" panose="00000800000000000000" pitchFamily="50" charset="0"/>
              </a:rPr>
              <a:t>direkte Zugriffe fremder Behörden</a:t>
            </a:r>
            <a:r>
              <a:rPr lang="de-DE" sz="1600" dirty="0">
                <a:latin typeface="Gilroy" panose="00000500000000000000" pitchFamily="50" charset="0"/>
              </a:rPr>
              <a:t> wird praktisch verhindert.</a:t>
            </a:r>
          </a:p>
          <a:p>
            <a:pPr marL="268288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</a:rPr>
              <a:t>Den </a:t>
            </a:r>
            <a:r>
              <a:rPr lang="de-DE" sz="1600" b="1" dirty="0">
                <a:latin typeface="Gilroy Bold" panose="00000800000000000000" pitchFamily="50" charset="0"/>
              </a:rPr>
              <a:t>Regulierungsvorgaben</a:t>
            </a:r>
            <a:r>
              <a:rPr lang="de-DE" sz="1600" dirty="0">
                <a:latin typeface="Gilroy" panose="00000500000000000000" pitchFamily="50" charset="0"/>
              </a:rPr>
              <a:t> für die meisten Industrien (einschl. der Finanzwirtschaft) wird entsprochen.</a:t>
            </a: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DCE56C81-4F6E-3C52-17D1-A4CD1232F7E3}"/>
              </a:ext>
            </a:extLst>
          </p:cNvPr>
          <p:cNvSpPr/>
          <p:nvPr/>
        </p:nvSpPr>
        <p:spPr>
          <a:xfrm rot="5400000">
            <a:off x="8461753" y="3816880"/>
            <a:ext cx="581887" cy="1333081"/>
          </a:xfrm>
          <a:prstGeom prst="rightArrow">
            <a:avLst>
              <a:gd name="adj1" fmla="val 50000"/>
              <a:gd name="adj2" fmla="val 72003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822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zur </a:t>
            </a:r>
            <a:r>
              <a:rPr lang="de-DE" dirty="0" err="1"/>
              <a:t>Multicloud</a:t>
            </a:r>
            <a:r>
              <a:rPr lang="de-DE" dirty="0"/>
              <a:t>-Architektur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2B373D5-B89B-A032-63D1-A192448D4A0C}"/>
              </a:ext>
            </a:extLst>
          </p:cNvPr>
          <p:cNvSpPr/>
          <p:nvPr/>
        </p:nvSpPr>
        <p:spPr>
          <a:xfrm>
            <a:off x="546100" y="1638301"/>
            <a:ext cx="6560828" cy="2562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>
              <a:latin typeface="Gilroy" panose="00000500000000000000" pitchFamily="50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73BB69F-C38A-91A6-485A-E309A3E805EC}"/>
              </a:ext>
            </a:extLst>
          </p:cNvPr>
          <p:cNvGrpSpPr/>
          <p:nvPr/>
        </p:nvGrpSpPr>
        <p:grpSpPr>
          <a:xfrm>
            <a:off x="856876" y="1825700"/>
            <a:ext cx="1933719" cy="2025703"/>
            <a:chOff x="665629" y="1311088"/>
            <a:chExt cx="1129553" cy="1919568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55FB0F0B-182D-7303-BDE4-EB640FD16210}"/>
                </a:ext>
              </a:extLst>
            </p:cNvPr>
            <p:cNvSpPr/>
            <p:nvPr/>
          </p:nvSpPr>
          <p:spPr>
            <a:xfrm>
              <a:off x="665629" y="1311088"/>
              <a:ext cx="1129553" cy="4168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 Bold" panose="00000800000000000000" pitchFamily="50" charset="0"/>
                </a:rPr>
                <a:t>Anwendung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448D580A-EAAB-0552-A26D-85B8AA634A28}"/>
                </a:ext>
              </a:extLst>
            </p:cNvPr>
            <p:cNvSpPr/>
            <p:nvPr/>
          </p:nvSpPr>
          <p:spPr>
            <a:xfrm>
              <a:off x="886516" y="1801905"/>
              <a:ext cx="908665" cy="416859"/>
            </a:xfrm>
            <a:prstGeom prst="rect">
              <a:avLst/>
            </a:prstGeom>
            <a:solidFill>
              <a:srgbClr val="7ED878">
                <a:alpha val="50000"/>
              </a:srgb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Middleware</a:t>
              </a: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97DEFEEA-0093-5C3A-7CC7-FBA2BD6072A6}"/>
                </a:ext>
              </a:extLst>
            </p:cNvPr>
            <p:cNvSpPr/>
            <p:nvPr/>
          </p:nvSpPr>
          <p:spPr>
            <a:xfrm>
              <a:off x="886516" y="2307852"/>
              <a:ext cx="908665" cy="416859"/>
            </a:xfrm>
            <a:prstGeom prst="rect">
              <a:avLst/>
            </a:prstGeom>
            <a:solidFill>
              <a:srgbClr val="7ED878">
                <a:alpha val="50000"/>
              </a:srgb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Infrastruktur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268436BB-07F5-4FC3-614E-3D3D592FB56D}"/>
                </a:ext>
              </a:extLst>
            </p:cNvPr>
            <p:cNvSpPr/>
            <p:nvPr/>
          </p:nvSpPr>
          <p:spPr>
            <a:xfrm>
              <a:off x="886516" y="2813797"/>
              <a:ext cx="908665" cy="416859"/>
            </a:xfrm>
            <a:prstGeom prst="rect">
              <a:avLst/>
            </a:prstGeom>
            <a:solidFill>
              <a:srgbClr val="7ED878">
                <a:alpha val="50000"/>
              </a:srgb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Anbieter</a:t>
              </a:r>
            </a:p>
          </p:txBody>
        </p:sp>
      </p:grp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D07C4CBF-869C-C00F-3B34-37B150FEC8D7}"/>
              </a:ext>
            </a:extLst>
          </p:cNvPr>
          <p:cNvSpPr/>
          <p:nvPr/>
        </p:nvSpPr>
        <p:spPr>
          <a:xfrm>
            <a:off x="1664049" y="2244841"/>
            <a:ext cx="2012946" cy="1277117"/>
          </a:xfrm>
          <a:prstGeom prst="rightArrow">
            <a:avLst>
              <a:gd name="adj1" fmla="val 50000"/>
              <a:gd name="adj2" fmla="val 37609"/>
            </a:avLst>
          </a:prstGeom>
          <a:gradFill>
            <a:gsLst>
              <a:gs pos="15000">
                <a:schemeClr val="bg1">
                  <a:lumMod val="85000"/>
                  <a:alpha val="0"/>
                </a:schemeClr>
              </a:gs>
              <a:gs pos="100000">
                <a:srgbClr val="36AFCE">
                  <a:alpha val="48000"/>
                </a:srgbClr>
              </a:gs>
            </a:gsLst>
            <a:lin ang="12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>
              <a:latin typeface="Gilroy" panose="00000500000000000000" pitchFamily="50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1FF0BB6-D43C-6A4B-D3BD-994759B25C26}"/>
              </a:ext>
            </a:extLst>
          </p:cNvPr>
          <p:cNvGrpSpPr/>
          <p:nvPr/>
        </p:nvGrpSpPr>
        <p:grpSpPr>
          <a:xfrm>
            <a:off x="4068225" y="1825701"/>
            <a:ext cx="2727929" cy="875940"/>
            <a:chOff x="665628" y="1311088"/>
            <a:chExt cx="1129554" cy="907676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D6730832-A97E-9C89-FD1B-E901CE85339B}"/>
                </a:ext>
              </a:extLst>
            </p:cNvPr>
            <p:cNvSpPr/>
            <p:nvPr/>
          </p:nvSpPr>
          <p:spPr>
            <a:xfrm>
              <a:off x="665629" y="1311088"/>
              <a:ext cx="1129553" cy="4168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 Bold" panose="00000800000000000000" pitchFamily="50" charset="0"/>
                </a:rPr>
                <a:t>Anwendung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977D7A18-E964-D9B2-30A1-19B00BA85F08}"/>
                </a:ext>
              </a:extLst>
            </p:cNvPr>
            <p:cNvSpPr/>
            <p:nvPr/>
          </p:nvSpPr>
          <p:spPr>
            <a:xfrm>
              <a:off x="665628" y="1801905"/>
              <a:ext cx="1129553" cy="4168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 Bold" panose="00000800000000000000" pitchFamily="50" charset="0"/>
                </a:rPr>
                <a:t>Middleware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0E6D4E2-23E7-A7EB-B087-92FB89413A58}"/>
              </a:ext>
            </a:extLst>
          </p:cNvPr>
          <p:cNvGrpSpPr/>
          <p:nvPr/>
        </p:nvGrpSpPr>
        <p:grpSpPr>
          <a:xfrm>
            <a:off x="4068225" y="3051414"/>
            <a:ext cx="2727926" cy="799989"/>
            <a:chOff x="2541491" y="2096926"/>
            <a:chExt cx="1459009" cy="740403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65B3AC77-FE6A-8C93-F163-FAB2819E480A}"/>
                </a:ext>
              </a:extLst>
            </p:cNvPr>
            <p:cNvSpPr/>
            <p:nvPr/>
          </p:nvSpPr>
          <p:spPr>
            <a:xfrm>
              <a:off x="2541491" y="2096926"/>
              <a:ext cx="692527" cy="331443"/>
            </a:xfrm>
            <a:prstGeom prst="rect">
              <a:avLst/>
            </a:prstGeom>
            <a:solidFill>
              <a:srgbClr val="7ED878">
                <a:alpha val="50000"/>
              </a:srgb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Infrastr. 1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568F965C-A8B2-6954-D431-D3155E9D6E87}"/>
                </a:ext>
              </a:extLst>
            </p:cNvPr>
            <p:cNvSpPr/>
            <p:nvPr/>
          </p:nvSpPr>
          <p:spPr>
            <a:xfrm>
              <a:off x="2541491" y="2505886"/>
              <a:ext cx="692527" cy="331443"/>
            </a:xfrm>
            <a:prstGeom prst="rect">
              <a:avLst/>
            </a:prstGeom>
            <a:solidFill>
              <a:srgbClr val="7ED878">
                <a:alpha val="50000"/>
              </a:srgb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Anbieter 1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F68CFACB-776A-10A8-8F61-7CDECECF790F}"/>
                </a:ext>
              </a:extLst>
            </p:cNvPr>
            <p:cNvSpPr/>
            <p:nvPr/>
          </p:nvSpPr>
          <p:spPr>
            <a:xfrm>
              <a:off x="3307973" y="2096926"/>
              <a:ext cx="692527" cy="331443"/>
            </a:xfrm>
            <a:prstGeom prst="rect">
              <a:avLst/>
            </a:prstGeom>
            <a:solidFill>
              <a:srgbClr val="41C1CE">
                <a:alpha val="50000"/>
              </a:srgbClr>
            </a:solidFill>
            <a:ln w="9525">
              <a:solidFill>
                <a:srgbClr val="41C1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Infrastr. 2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DFE10EC6-1AB7-3DE1-49A5-D705BC089519}"/>
                </a:ext>
              </a:extLst>
            </p:cNvPr>
            <p:cNvSpPr/>
            <p:nvPr/>
          </p:nvSpPr>
          <p:spPr>
            <a:xfrm>
              <a:off x="3307973" y="2505886"/>
              <a:ext cx="692527" cy="331443"/>
            </a:xfrm>
            <a:prstGeom prst="rect">
              <a:avLst/>
            </a:prstGeom>
            <a:solidFill>
              <a:srgbClr val="41C1CE">
                <a:alpha val="50000"/>
              </a:srgbClr>
            </a:solidFill>
            <a:ln w="9525">
              <a:solidFill>
                <a:srgbClr val="41C1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  <a:latin typeface="Gilroy" panose="00000500000000000000" pitchFamily="50" charset="0"/>
                </a:rPr>
                <a:t>Anbieter 2</a:t>
              </a:r>
            </a:p>
          </p:txBody>
        </p:sp>
      </p:grp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0D773A97-952F-0838-4C10-59E33DE5D262}"/>
              </a:ext>
            </a:extLst>
          </p:cNvPr>
          <p:cNvCxnSpPr>
            <a:cxnSpLocks/>
          </p:cNvCxnSpPr>
          <p:nvPr/>
        </p:nvCxnSpPr>
        <p:spPr>
          <a:xfrm flipH="1">
            <a:off x="4068225" y="2886953"/>
            <a:ext cx="27279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eschweifte Klammer links 10">
            <a:extLst>
              <a:ext uri="{FF2B5EF4-FFF2-40B4-BE49-F238E27FC236}">
                <a16:creationId xmlns:a16="http://schemas.microsoft.com/office/drawing/2014/main" id="{15024232-3C5B-BA35-4A32-1521C31EFE03}"/>
              </a:ext>
            </a:extLst>
          </p:cNvPr>
          <p:cNvSpPr/>
          <p:nvPr/>
        </p:nvSpPr>
        <p:spPr>
          <a:xfrm>
            <a:off x="1033698" y="2343655"/>
            <a:ext cx="142753" cy="1507748"/>
          </a:xfrm>
          <a:prstGeom prst="leftBrace">
            <a:avLst>
              <a:gd name="adj1" fmla="val 79913"/>
              <a:gd name="adj2" fmla="val 50000"/>
            </a:avLst>
          </a:prstGeom>
          <a:ln w="127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F19D19"/>
              </a:solidFill>
              <a:latin typeface="Gilroy" panose="00000500000000000000" pitchFamily="50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2763EC4-D145-F32D-E288-2E57840655B2}"/>
              </a:ext>
            </a:extLst>
          </p:cNvPr>
          <p:cNvSpPr txBox="1"/>
          <p:nvPr/>
        </p:nvSpPr>
        <p:spPr>
          <a:xfrm rot="16200000">
            <a:off x="293874" y="2984576"/>
            <a:ext cx="12490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50" dirty="0">
                <a:solidFill>
                  <a:srgbClr val="7ED878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Gleicher Anbieter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06BE7E3-63E5-FFEF-AA33-3821DB2717D6}"/>
              </a:ext>
            </a:extLst>
          </p:cNvPr>
          <p:cNvSpPr txBox="1"/>
          <p:nvPr/>
        </p:nvSpPr>
        <p:spPr>
          <a:xfrm>
            <a:off x="2943053" y="2179818"/>
            <a:ext cx="952505" cy="430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rgbClr val="36AFCE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Veränderte </a:t>
            </a:r>
          </a:p>
          <a:p>
            <a:pPr algn="ctr"/>
            <a:r>
              <a:rPr lang="de-DE" sz="1100" dirty="0">
                <a:solidFill>
                  <a:srgbClr val="36AFCE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Architektur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FCA2185-6142-AA3F-07CD-4443FACB3477}"/>
              </a:ext>
            </a:extLst>
          </p:cNvPr>
          <p:cNvSpPr/>
          <p:nvPr/>
        </p:nvSpPr>
        <p:spPr>
          <a:xfrm>
            <a:off x="7319470" y="1638300"/>
            <a:ext cx="4400610" cy="256287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72000" bIns="72000" rtlCol="0" anchor="ctr"/>
          <a:lstStyle/>
          <a:p>
            <a:pPr marL="25876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</a:rPr>
              <a:t>Mit Hilfe von Multi-Cloud-System-Architekturen können </a:t>
            </a:r>
            <a:r>
              <a:rPr lang="de-DE" sz="1600" b="1" dirty="0">
                <a:latin typeface="Gilroy" panose="00000500000000000000" pitchFamily="50" charset="0"/>
              </a:rPr>
              <a:t>Abhängigkeiten</a:t>
            </a:r>
            <a:r>
              <a:rPr lang="de-DE" sz="1600" dirty="0">
                <a:latin typeface="Gilroy" panose="00000500000000000000" pitchFamily="50" charset="0"/>
              </a:rPr>
              <a:t> zu einzelnen Anbietern und Softwares </a:t>
            </a:r>
            <a:r>
              <a:rPr lang="de-DE" sz="1600" b="1" dirty="0">
                <a:latin typeface="Gilroy" panose="00000500000000000000" pitchFamily="50" charset="0"/>
              </a:rPr>
              <a:t>reduziert</a:t>
            </a:r>
            <a:r>
              <a:rPr lang="de-DE" sz="1600" dirty="0">
                <a:latin typeface="Gilroy" panose="00000500000000000000" pitchFamily="50" charset="0"/>
              </a:rPr>
              <a:t> werden.</a:t>
            </a:r>
          </a:p>
          <a:p>
            <a:pPr marL="25876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</a:rPr>
              <a:t>Zusätzlich können </a:t>
            </a:r>
            <a:r>
              <a:rPr lang="de-DE" sz="1600" b="1" dirty="0">
                <a:latin typeface="Gilroy" panose="00000500000000000000" pitchFamily="50" charset="0"/>
              </a:rPr>
              <a:t>spontane Änderungen </a:t>
            </a:r>
            <a:r>
              <a:rPr lang="de-DE" sz="1600" dirty="0">
                <a:latin typeface="Gilroy" panose="00000500000000000000" pitchFamily="50" charset="0"/>
              </a:rPr>
              <a:t>jeglicher Art </a:t>
            </a:r>
            <a:r>
              <a:rPr lang="de-DE" sz="1600" b="1" dirty="0">
                <a:latin typeface="Gilroy" panose="00000500000000000000" pitchFamily="50" charset="0"/>
              </a:rPr>
              <a:t>besser abgefangen </a:t>
            </a:r>
            <a:r>
              <a:rPr lang="de-DE" sz="1600" dirty="0">
                <a:latin typeface="Gilroy" panose="00000500000000000000" pitchFamily="50" charset="0"/>
              </a:rPr>
              <a:t>werden (Nachfrage-Schwankungen, Pandemien Naturkatastrophen, Krieg, Brand, …)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84AC8958-CFCF-3DCB-29BC-C083BF9B6A7E}"/>
              </a:ext>
            </a:extLst>
          </p:cNvPr>
          <p:cNvGrpSpPr/>
          <p:nvPr/>
        </p:nvGrpSpPr>
        <p:grpSpPr>
          <a:xfrm>
            <a:off x="546100" y="4934857"/>
            <a:ext cx="11173980" cy="1509527"/>
            <a:chOff x="423584" y="3142457"/>
            <a:chExt cx="8179396" cy="1100115"/>
          </a:xfrm>
          <a:solidFill>
            <a:srgbClr val="7ED878">
              <a:alpha val="20000"/>
            </a:srgbClr>
          </a:solidFill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A6007981-F58D-04B5-E305-67881EC93CBC}"/>
                </a:ext>
              </a:extLst>
            </p:cNvPr>
            <p:cNvSpPr/>
            <p:nvPr/>
          </p:nvSpPr>
          <p:spPr>
            <a:xfrm>
              <a:off x="423584" y="3142457"/>
              <a:ext cx="2544458" cy="1100115"/>
            </a:xfrm>
            <a:prstGeom prst="rect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108000" rIns="72000" bIns="72000" rtlCol="0" anchor="t"/>
            <a:lstStyle/>
            <a:p>
              <a:pPr marL="87313" algn="ctr">
                <a:spcBef>
                  <a:spcPts val="600"/>
                </a:spcBef>
              </a:pPr>
              <a:r>
                <a:rPr lang="de-DE" b="1" dirty="0">
                  <a:latin typeface="Gilroy Bold" panose="00000800000000000000" pitchFamily="50" charset="0"/>
                </a:rPr>
                <a:t>Container</a:t>
              </a:r>
              <a:endParaRPr lang="de-DE" sz="2000" b="1" dirty="0">
                <a:latin typeface="Gilroy Bold" panose="00000800000000000000" pitchFamily="50" charset="0"/>
              </a:endParaRPr>
            </a:p>
            <a:p>
              <a:pPr marL="87313">
                <a:spcBef>
                  <a:spcPts val="6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Die Applikation wird in einen „Container“ verpackt und kann mit dessen Hilfe flexibel auf verschiedene Schiffe (=Infrastrukturen) verladen werden.</a:t>
              </a:r>
              <a:endParaRPr lang="de-DE" sz="1600" dirty="0">
                <a:latin typeface="Gilroy" panose="00000500000000000000" pitchFamily="50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2BFF079E-6209-8D35-D0AF-0BDA9D9D8F28}"/>
                </a:ext>
              </a:extLst>
            </p:cNvPr>
            <p:cNvSpPr/>
            <p:nvPr/>
          </p:nvSpPr>
          <p:spPr>
            <a:xfrm>
              <a:off x="3052484" y="3142457"/>
              <a:ext cx="2544458" cy="1100115"/>
            </a:xfrm>
            <a:prstGeom prst="rect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108000" rIns="72000" bIns="72000" rtlCol="0" anchor="t"/>
            <a:lstStyle/>
            <a:p>
              <a:pPr marL="87313" algn="ctr">
                <a:spcBef>
                  <a:spcPts val="600"/>
                </a:spcBef>
              </a:pPr>
              <a:r>
                <a:rPr lang="de-DE" b="1" dirty="0">
                  <a:latin typeface="Gilroy Bold" panose="00000800000000000000" pitchFamily="50" charset="0"/>
                </a:rPr>
                <a:t>API-Layer</a:t>
              </a:r>
            </a:p>
            <a:p>
              <a:pPr marL="87313">
                <a:spcBef>
                  <a:spcPts val="6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Zwischen Applikation und Cloud wird ein „Adapter“ geschaltet.  Ändert sich der Cloud-Service, muss nur der Adapter geändert werden, nicht die Applikation.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1FEABAC3-FB00-D296-1795-B2CA9A515F49}"/>
                </a:ext>
              </a:extLst>
            </p:cNvPr>
            <p:cNvSpPr/>
            <p:nvPr/>
          </p:nvSpPr>
          <p:spPr>
            <a:xfrm>
              <a:off x="5681383" y="3142457"/>
              <a:ext cx="2921597" cy="1100115"/>
            </a:xfrm>
            <a:prstGeom prst="rect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108000" rIns="72000" bIns="72000" rtlCol="0" anchor="t"/>
            <a:lstStyle/>
            <a:p>
              <a:pPr marL="87313" algn="ctr">
                <a:spcBef>
                  <a:spcPts val="600"/>
                </a:spcBef>
              </a:pPr>
              <a:r>
                <a:rPr lang="de-DE" b="1" dirty="0" err="1">
                  <a:latin typeface="Gilroy Bold" panose="00000800000000000000" pitchFamily="50" charset="0"/>
                </a:rPr>
                <a:t>Graceful</a:t>
              </a:r>
              <a:r>
                <a:rPr lang="de-DE" b="1" dirty="0">
                  <a:latin typeface="Gilroy Bold" panose="00000800000000000000" pitchFamily="50" charset="0"/>
                </a:rPr>
                <a:t> Degradation</a:t>
              </a:r>
            </a:p>
            <a:p>
              <a:pPr marL="87313">
                <a:spcBef>
                  <a:spcPts val="6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Die Applikation wird so konzipiert, dass Kern-Leistungen selbst erbracht werden und Luxus-Leistungen in der Cloud liegen. Im Krisenfall fällt die Applikation kontrolliert in einen Notfallmodus zurück.  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D30A6909-74E1-FF82-26A5-938341ADFAB7}"/>
              </a:ext>
            </a:extLst>
          </p:cNvPr>
          <p:cNvGrpSpPr/>
          <p:nvPr/>
        </p:nvGrpSpPr>
        <p:grpSpPr>
          <a:xfrm>
            <a:off x="546100" y="4460570"/>
            <a:ext cx="11173980" cy="307776"/>
            <a:chOff x="423584" y="3071865"/>
            <a:chExt cx="8293696" cy="220159"/>
          </a:xfrm>
        </p:grpSpPr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A4D0BBF7-C443-067A-3E14-E83AC06B6FE0}"/>
                </a:ext>
              </a:extLst>
            </p:cNvPr>
            <p:cNvCxnSpPr/>
            <p:nvPr/>
          </p:nvCxnSpPr>
          <p:spPr>
            <a:xfrm>
              <a:off x="423584" y="3190286"/>
              <a:ext cx="8293696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3146B8C-FB6F-800B-1C85-1DF6AF7D9F4B}"/>
                </a:ext>
              </a:extLst>
            </p:cNvPr>
            <p:cNvSpPr txBox="1"/>
            <p:nvPr/>
          </p:nvSpPr>
          <p:spPr>
            <a:xfrm>
              <a:off x="2077432" y="3071865"/>
              <a:ext cx="5170836" cy="2201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Beispiele für Architekturveränderungen, die Abhängigkeiten reduzieren.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1342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zur Open Source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039EFA8C-F00C-3831-F761-69D66CE7FC33}"/>
              </a:ext>
            </a:extLst>
          </p:cNvPr>
          <p:cNvGrpSpPr/>
          <p:nvPr/>
        </p:nvGrpSpPr>
        <p:grpSpPr>
          <a:xfrm>
            <a:off x="742948" y="1744426"/>
            <a:ext cx="10889290" cy="4516674"/>
            <a:chOff x="336549" y="1176619"/>
            <a:chExt cx="8178801" cy="3392414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5701874-6109-911E-5B4F-06EB48B8875C}"/>
                </a:ext>
              </a:extLst>
            </p:cNvPr>
            <p:cNvSpPr/>
            <p:nvPr/>
          </p:nvSpPr>
          <p:spPr>
            <a:xfrm>
              <a:off x="2319619" y="1176619"/>
              <a:ext cx="1592195" cy="338193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C5F830AE-28F2-1374-FCA5-8F4DED61D70D}"/>
                </a:ext>
              </a:extLst>
            </p:cNvPr>
            <p:cNvSpPr txBox="1"/>
            <p:nvPr/>
          </p:nvSpPr>
          <p:spPr>
            <a:xfrm>
              <a:off x="2506048" y="1296650"/>
              <a:ext cx="1219336" cy="265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 err="1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Closed</a:t>
              </a:r>
              <a:r>
                <a:rPr lang="de-DE" sz="16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Source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ADF4D8BC-FA37-04CC-6BFE-3C06CDBDE82D}"/>
                </a:ext>
              </a:extLst>
            </p:cNvPr>
            <p:cNvSpPr txBox="1"/>
            <p:nvPr/>
          </p:nvSpPr>
          <p:spPr>
            <a:xfrm>
              <a:off x="2558259" y="4103350"/>
              <a:ext cx="1114916" cy="265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Open Source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CF10869-BECE-9613-100D-F0DE1562A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27981" y="3044025"/>
              <a:ext cx="1004686" cy="1004684"/>
            </a:xfrm>
            <a:prstGeom prst="rect">
              <a:avLst/>
            </a:prstGeom>
          </p:spPr>
        </p:pic>
        <p:sp>
          <p:nvSpPr>
            <p:cNvPr id="8" name="Sprechblase: rechteckig 7">
              <a:extLst>
                <a:ext uri="{FF2B5EF4-FFF2-40B4-BE49-F238E27FC236}">
                  <a16:creationId xmlns:a16="http://schemas.microsoft.com/office/drawing/2014/main" id="{99495B67-17B6-5733-FFAC-02137FB1533B}"/>
                </a:ext>
              </a:extLst>
            </p:cNvPr>
            <p:cNvSpPr/>
            <p:nvPr/>
          </p:nvSpPr>
          <p:spPr>
            <a:xfrm flipH="1">
              <a:off x="336549" y="1308980"/>
              <a:ext cx="2078824" cy="882495"/>
            </a:xfrm>
            <a:prstGeom prst="wedgeRectCallout">
              <a:avLst>
                <a:gd name="adj1" fmla="val -59813"/>
                <a:gd name="adj2" fmla="val 29600"/>
              </a:avLst>
            </a:prstGeom>
            <a:solidFill>
              <a:schemeClr val="bg1"/>
            </a:solidFill>
            <a:ln w="9525">
              <a:solidFill>
                <a:srgbClr val="F19D19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600" dirty="0">
                  <a:latin typeface="Gilroy" panose="00000500000000000000" pitchFamily="50" charset="0"/>
                </a:rPr>
                <a:t>Der Code ist </a:t>
              </a:r>
              <a:r>
                <a:rPr lang="de-DE" sz="1600" dirty="0">
                  <a:latin typeface="Gilroy Bold" panose="00000800000000000000" pitchFamily="50" charset="0"/>
                </a:rPr>
                <a:t>nur vom herstellenden Unternehmen</a:t>
              </a:r>
              <a:r>
                <a:rPr lang="de-DE" sz="1600" b="1" dirty="0">
                  <a:latin typeface="Gilroy" panose="00000500000000000000" pitchFamily="50" charset="0"/>
                </a:rPr>
                <a:t> </a:t>
              </a:r>
              <a:r>
                <a:rPr lang="de-DE" sz="1600" dirty="0" err="1">
                  <a:latin typeface="Gilroy" panose="00000500000000000000" pitchFamily="50" charset="0"/>
                </a:rPr>
                <a:t>einseh</a:t>
              </a:r>
              <a:r>
                <a:rPr lang="de-DE" sz="1600" dirty="0">
                  <a:latin typeface="Gilroy" panose="00000500000000000000" pitchFamily="50" charset="0"/>
                </a:rPr>
                <a:t>- und veränderbar.</a:t>
              </a:r>
            </a:p>
          </p:txBody>
        </p:sp>
        <p:grpSp>
          <p:nvGrpSpPr>
            <p:cNvPr id="9" name="Grafik 18">
              <a:extLst>
                <a:ext uri="{FF2B5EF4-FFF2-40B4-BE49-F238E27FC236}">
                  <a16:creationId xmlns:a16="http://schemas.microsoft.com/office/drawing/2014/main" id="{75096A5C-FB89-104D-47E4-09D315051E45}"/>
                </a:ext>
              </a:extLst>
            </p:cNvPr>
            <p:cNvGrpSpPr/>
            <p:nvPr/>
          </p:nvGrpSpPr>
          <p:grpSpPr>
            <a:xfrm>
              <a:off x="2637114" y="1637423"/>
              <a:ext cx="986418" cy="986417"/>
              <a:chOff x="2637114" y="1637423"/>
              <a:chExt cx="986418" cy="986417"/>
            </a:xfrm>
            <a:solidFill>
              <a:srgbClr val="F19D19"/>
            </a:solidFill>
          </p:grpSpPr>
          <p:sp>
            <p:nvSpPr>
              <p:cNvPr id="10" name="Freihandform: Form 9">
                <a:extLst>
                  <a:ext uri="{FF2B5EF4-FFF2-40B4-BE49-F238E27FC236}">
                    <a16:creationId xmlns:a16="http://schemas.microsoft.com/office/drawing/2014/main" id="{5C2F61B9-0AAE-63FD-8A56-1B91B1FA9526}"/>
                  </a:ext>
                </a:extLst>
              </p:cNvPr>
              <p:cNvSpPr/>
              <p:nvPr/>
            </p:nvSpPr>
            <p:spPr>
              <a:xfrm>
                <a:off x="2764374" y="1774425"/>
                <a:ext cx="37751" cy="37751"/>
              </a:xfrm>
              <a:custGeom>
                <a:avLst/>
                <a:gdLst>
                  <a:gd name="connsiteX0" fmla="*/ 18876 w 37751"/>
                  <a:gd name="connsiteY0" fmla="*/ 0 h 37751"/>
                  <a:gd name="connsiteX1" fmla="*/ 0 w 37751"/>
                  <a:gd name="connsiteY1" fmla="*/ 18876 h 37751"/>
                  <a:gd name="connsiteX2" fmla="*/ 18876 w 37751"/>
                  <a:gd name="connsiteY2" fmla="*/ 37752 h 37751"/>
                  <a:gd name="connsiteX3" fmla="*/ 37752 w 37751"/>
                  <a:gd name="connsiteY3" fmla="*/ 18876 h 37751"/>
                  <a:gd name="connsiteX4" fmla="*/ 18876 w 37751"/>
                  <a:gd name="connsiteY4" fmla="*/ 0 h 37751"/>
                  <a:gd name="connsiteX5" fmla="*/ 18876 w 37751"/>
                  <a:gd name="connsiteY5" fmla="*/ 24965 h 37751"/>
                  <a:gd name="connsiteX6" fmla="*/ 12178 w 37751"/>
                  <a:gd name="connsiteY6" fmla="*/ 18267 h 37751"/>
                  <a:gd name="connsiteX7" fmla="*/ 18876 w 37751"/>
                  <a:gd name="connsiteY7" fmla="*/ 11569 h 37751"/>
                  <a:gd name="connsiteX8" fmla="*/ 25574 w 37751"/>
                  <a:gd name="connsiteY8" fmla="*/ 18267 h 37751"/>
                  <a:gd name="connsiteX9" fmla="*/ 18876 w 37751"/>
                  <a:gd name="connsiteY9" fmla="*/ 24965 h 3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751" h="37751">
                    <a:moveTo>
                      <a:pt x="18876" y="0"/>
                    </a:moveTo>
                    <a:cubicBezTo>
                      <a:pt x="8525" y="0"/>
                      <a:pt x="0" y="8525"/>
                      <a:pt x="0" y="18876"/>
                    </a:cubicBezTo>
                    <a:cubicBezTo>
                      <a:pt x="0" y="29227"/>
                      <a:pt x="8525" y="37752"/>
                      <a:pt x="18876" y="37752"/>
                    </a:cubicBezTo>
                    <a:cubicBezTo>
                      <a:pt x="29227" y="37752"/>
                      <a:pt x="37752" y="29227"/>
                      <a:pt x="37752" y="18876"/>
                    </a:cubicBezTo>
                    <a:cubicBezTo>
                      <a:pt x="37752" y="8525"/>
                      <a:pt x="29227" y="0"/>
                      <a:pt x="18876" y="0"/>
                    </a:cubicBezTo>
                    <a:close/>
                    <a:moveTo>
                      <a:pt x="18876" y="24965"/>
                    </a:moveTo>
                    <a:cubicBezTo>
                      <a:pt x="15223" y="24965"/>
                      <a:pt x="12178" y="21920"/>
                      <a:pt x="12178" y="18267"/>
                    </a:cubicBezTo>
                    <a:cubicBezTo>
                      <a:pt x="12178" y="14614"/>
                      <a:pt x="15223" y="11569"/>
                      <a:pt x="18876" y="11569"/>
                    </a:cubicBezTo>
                    <a:cubicBezTo>
                      <a:pt x="22529" y="11569"/>
                      <a:pt x="25574" y="14614"/>
                      <a:pt x="25574" y="18267"/>
                    </a:cubicBezTo>
                    <a:cubicBezTo>
                      <a:pt x="25574" y="21920"/>
                      <a:pt x="22529" y="24965"/>
                      <a:pt x="18876" y="24965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1" name="Freihandform: Form 10">
                <a:extLst>
                  <a:ext uri="{FF2B5EF4-FFF2-40B4-BE49-F238E27FC236}">
                    <a16:creationId xmlns:a16="http://schemas.microsoft.com/office/drawing/2014/main" id="{10862C9B-8F9C-319C-ECC6-BFB6BC384105}"/>
                  </a:ext>
                </a:extLst>
              </p:cNvPr>
              <p:cNvSpPr/>
              <p:nvPr/>
            </p:nvSpPr>
            <p:spPr>
              <a:xfrm>
                <a:off x="2813695" y="1774425"/>
                <a:ext cx="37751" cy="37751"/>
              </a:xfrm>
              <a:custGeom>
                <a:avLst/>
                <a:gdLst>
                  <a:gd name="connsiteX0" fmla="*/ 18876 w 37751"/>
                  <a:gd name="connsiteY0" fmla="*/ 0 h 37751"/>
                  <a:gd name="connsiteX1" fmla="*/ 0 w 37751"/>
                  <a:gd name="connsiteY1" fmla="*/ 18876 h 37751"/>
                  <a:gd name="connsiteX2" fmla="*/ 18876 w 37751"/>
                  <a:gd name="connsiteY2" fmla="*/ 37752 h 37751"/>
                  <a:gd name="connsiteX3" fmla="*/ 37752 w 37751"/>
                  <a:gd name="connsiteY3" fmla="*/ 18876 h 37751"/>
                  <a:gd name="connsiteX4" fmla="*/ 18876 w 37751"/>
                  <a:gd name="connsiteY4" fmla="*/ 0 h 37751"/>
                  <a:gd name="connsiteX5" fmla="*/ 18876 w 37751"/>
                  <a:gd name="connsiteY5" fmla="*/ 24965 h 37751"/>
                  <a:gd name="connsiteX6" fmla="*/ 12178 w 37751"/>
                  <a:gd name="connsiteY6" fmla="*/ 18267 h 37751"/>
                  <a:gd name="connsiteX7" fmla="*/ 18876 w 37751"/>
                  <a:gd name="connsiteY7" fmla="*/ 11569 h 37751"/>
                  <a:gd name="connsiteX8" fmla="*/ 25574 w 37751"/>
                  <a:gd name="connsiteY8" fmla="*/ 18267 h 37751"/>
                  <a:gd name="connsiteX9" fmla="*/ 18876 w 37751"/>
                  <a:gd name="connsiteY9" fmla="*/ 24965 h 3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751" h="37751">
                    <a:moveTo>
                      <a:pt x="18876" y="0"/>
                    </a:moveTo>
                    <a:cubicBezTo>
                      <a:pt x="8525" y="0"/>
                      <a:pt x="0" y="8525"/>
                      <a:pt x="0" y="18876"/>
                    </a:cubicBezTo>
                    <a:cubicBezTo>
                      <a:pt x="0" y="29227"/>
                      <a:pt x="8525" y="37752"/>
                      <a:pt x="18876" y="37752"/>
                    </a:cubicBezTo>
                    <a:cubicBezTo>
                      <a:pt x="29227" y="37752"/>
                      <a:pt x="37752" y="29227"/>
                      <a:pt x="37752" y="18876"/>
                    </a:cubicBezTo>
                    <a:cubicBezTo>
                      <a:pt x="37752" y="8525"/>
                      <a:pt x="29227" y="0"/>
                      <a:pt x="18876" y="0"/>
                    </a:cubicBezTo>
                    <a:close/>
                    <a:moveTo>
                      <a:pt x="18876" y="24965"/>
                    </a:moveTo>
                    <a:cubicBezTo>
                      <a:pt x="15223" y="24965"/>
                      <a:pt x="12178" y="21920"/>
                      <a:pt x="12178" y="18267"/>
                    </a:cubicBezTo>
                    <a:cubicBezTo>
                      <a:pt x="12178" y="14614"/>
                      <a:pt x="15223" y="11569"/>
                      <a:pt x="18876" y="11569"/>
                    </a:cubicBezTo>
                    <a:cubicBezTo>
                      <a:pt x="22529" y="11569"/>
                      <a:pt x="25574" y="14614"/>
                      <a:pt x="25574" y="18267"/>
                    </a:cubicBezTo>
                    <a:cubicBezTo>
                      <a:pt x="25574" y="21920"/>
                      <a:pt x="22529" y="24965"/>
                      <a:pt x="18876" y="24965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2" name="Freihandform: Form 11">
                <a:extLst>
                  <a:ext uri="{FF2B5EF4-FFF2-40B4-BE49-F238E27FC236}">
                    <a16:creationId xmlns:a16="http://schemas.microsoft.com/office/drawing/2014/main" id="{B199B665-4BD7-9B9B-D9F3-9E6B4B0CB2BD}"/>
                  </a:ext>
                </a:extLst>
              </p:cNvPr>
              <p:cNvSpPr/>
              <p:nvPr/>
            </p:nvSpPr>
            <p:spPr>
              <a:xfrm>
                <a:off x="2863016" y="1774425"/>
                <a:ext cx="37751" cy="37751"/>
              </a:xfrm>
              <a:custGeom>
                <a:avLst/>
                <a:gdLst>
                  <a:gd name="connsiteX0" fmla="*/ 18876 w 37751"/>
                  <a:gd name="connsiteY0" fmla="*/ 0 h 37751"/>
                  <a:gd name="connsiteX1" fmla="*/ 0 w 37751"/>
                  <a:gd name="connsiteY1" fmla="*/ 18876 h 37751"/>
                  <a:gd name="connsiteX2" fmla="*/ 18876 w 37751"/>
                  <a:gd name="connsiteY2" fmla="*/ 37752 h 37751"/>
                  <a:gd name="connsiteX3" fmla="*/ 37752 w 37751"/>
                  <a:gd name="connsiteY3" fmla="*/ 18876 h 37751"/>
                  <a:gd name="connsiteX4" fmla="*/ 18876 w 37751"/>
                  <a:gd name="connsiteY4" fmla="*/ 0 h 37751"/>
                  <a:gd name="connsiteX5" fmla="*/ 18876 w 37751"/>
                  <a:gd name="connsiteY5" fmla="*/ 24965 h 37751"/>
                  <a:gd name="connsiteX6" fmla="*/ 12178 w 37751"/>
                  <a:gd name="connsiteY6" fmla="*/ 18267 h 37751"/>
                  <a:gd name="connsiteX7" fmla="*/ 18876 w 37751"/>
                  <a:gd name="connsiteY7" fmla="*/ 11569 h 37751"/>
                  <a:gd name="connsiteX8" fmla="*/ 25574 w 37751"/>
                  <a:gd name="connsiteY8" fmla="*/ 18267 h 37751"/>
                  <a:gd name="connsiteX9" fmla="*/ 18876 w 37751"/>
                  <a:gd name="connsiteY9" fmla="*/ 24965 h 3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751" h="37751">
                    <a:moveTo>
                      <a:pt x="18876" y="0"/>
                    </a:moveTo>
                    <a:cubicBezTo>
                      <a:pt x="8525" y="0"/>
                      <a:pt x="0" y="8525"/>
                      <a:pt x="0" y="18876"/>
                    </a:cubicBezTo>
                    <a:cubicBezTo>
                      <a:pt x="0" y="29227"/>
                      <a:pt x="8525" y="37752"/>
                      <a:pt x="18876" y="37752"/>
                    </a:cubicBezTo>
                    <a:cubicBezTo>
                      <a:pt x="29227" y="37752"/>
                      <a:pt x="37752" y="29227"/>
                      <a:pt x="37752" y="18876"/>
                    </a:cubicBezTo>
                    <a:cubicBezTo>
                      <a:pt x="37143" y="8525"/>
                      <a:pt x="28618" y="0"/>
                      <a:pt x="18876" y="0"/>
                    </a:cubicBezTo>
                    <a:close/>
                    <a:moveTo>
                      <a:pt x="18876" y="24965"/>
                    </a:moveTo>
                    <a:cubicBezTo>
                      <a:pt x="15223" y="24965"/>
                      <a:pt x="12178" y="21920"/>
                      <a:pt x="12178" y="18267"/>
                    </a:cubicBezTo>
                    <a:cubicBezTo>
                      <a:pt x="12178" y="14614"/>
                      <a:pt x="15223" y="11569"/>
                      <a:pt x="18876" y="11569"/>
                    </a:cubicBezTo>
                    <a:cubicBezTo>
                      <a:pt x="22529" y="11569"/>
                      <a:pt x="25574" y="14614"/>
                      <a:pt x="25574" y="18267"/>
                    </a:cubicBezTo>
                    <a:cubicBezTo>
                      <a:pt x="24965" y="21920"/>
                      <a:pt x="21920" y="24965"/>
                      <a:pt x="18876" y="24965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303AF6BD-4494-A586-4B59-6A9C8A4F8855}"/>
                  </a:ext>
                </a:extLst>
              </p:cNvPr>
              <p:cNvSpPr/>
              <p:nvPr/>
            </p:nvSpPr>
            <p:spPr>
              <a:xfrm>
                <a:off x="2914164" y="1774425"/>
                <a:ext cx="582109" cy="37751"/>
              </a:xfrm>
              <a:custGeom>
                <a:avLst/>
                <a:gdLst>
                  <a:gd name="connsiteX0" fmla="*/ 563233 w 582109"/>
                  <a:gd name="connsiteY0" fmla="*/ 0 h 37751"/>
                  <a:gd name="connsiteX1" fmla="*/ 18876 w 582109"/>
                  <a:gd name="connsiteY1" fmla="*/ 0 h 37751"/>
                  <a:gd name="connsiteX2" fmla="*/ 0 w 582109"/>
                  <a:gd name="connsiteY2" fmla="*/ 18876 h 37751"/>
                  <a:gd name="connsiteX3" fmla="*/ 18876 w 582109"/>
                  <a:gd name="connsiteY3" fmla="*/ 37752 h 37751"/>
                  <a:gd name="connsiteX4" fmla="*/ 563233 w 582109"/>
                  <a:gd name="connsiteY4" fmla="*/ 37752 h 37751"/>
                  <a:gd name="connsiteX5" fmla="*/ 582109 w 582109"/>
                  <a:gd name="connsiteY5" fmla="*/ 18876 h 37751"/>
                  <a:gd name="connsiteX6" fmla="*/ 563233 w 582109"/>
                  <a:gd name="connsiteY6" fmla="*/ 0 h 37751"/>
                  <a:gd name="connsiteX7" fmla="*/ 563233 w 582109"/>
                  <a:gd name="connsiteY7" fmla="*/ 24965 h 37751"/>
                  <a:gd name="connsiteX8" fmla="*/ 18876 w 582109"/>
                  <a:gd name="connsiteY8" fmla="*/ 24965 h 37751"/>
                  <a:gd name="connsiteX9" fmla="*/ 12178 w 582109"/>
                  <a:gd name="connsiteY9" fmla="*/ 18267 h 37751"/>
                  <a:gd name="connsiteX10" fmla="*/ 18876 w 582109"/>
                  <a:gd name="connsiteY10" fmla="*/ 11569 h 37751"/>
                  <a:gd name="connsiteX11" fmla="*/ 563233 w 582109"/>
                  <a:gd name="connsiteY11" fmla="*/ 11569 h 37751"/>
                  <a:gd name="connsiteX12" fmla="*/ 569931 w 582109"/>
                  <a:gd name="connsiteY12" fmla="*/ 18267 h 37751"/>
                  <a:gd name="connsiteX13" fmla="*/ 563233 w 582109"/>
                  <a:gd name="connsiteY13" fmla="*/ 24965 h 3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109" h="37751">
                    <a:moveTo>
                      <a:pt x="563233" y="0"/>
                    </a:moveTo>
                    <a:lnTo>
                      <a:pt x="18876" y="0"/>
                    </a:lnTo>
                    <a:cubicBezTo>
                      <a:pt x="8525" y="0"/>
                      <a:pt x="0" y="8525"/>
                      <a:pt x="0" y="18876"/>
                    </a:cubicBezTo>
                    <a:cubicBezTo>
                      <a:pt x="0" y="29227"/>
                      <a:pt x="8525" y="37752"/>
                      <a:pt x="18876" y="37752"/>
                    </a:cubicBezTo>
                    <a:lnTo>
                      <a:pt x="563233" y="37752"/>
                    </a:lnTo>
                    <a:cubicBezTo>
                      <a:pt x="573584" y="37752"/>
                      <a:pt x="582109" y="29227"/>
                      <a:pt x="582109" y="18876"/>
                    </a:cubicBezTo>
                    <a:cubicBezTo>
                      <a:pt x="581500" y="8525"/>
                      <a:pt x="572976" y="0"/>
                      <a:pt x="563233" y="0"/>
                    </a:cubicBezTo>
                    <a:close/>
                    <a:moveTo>
                      <a:pt x="563233" y="24965"/>
                    </a:moveTo>
                    <a:lnTo>
                      <a:pt x="18876" y="24965"/>
                    </a:lnTo>
                    <a:cubicBezTo>
                      <a:pt x="15223" y="24965"/>
                      <a:pt x="12178" y="21920"/>
                      <a:pt x="12178" y="18267"/>
                    </a:cubicBezTo>
                    <a:cubicBezTo>
                      <a:pt x="12178" y="14614"/>
                      <a:pt x="15223" y="11569"/>
                      <a:pt x="18876" y="11569"/>
                    </a:cubicBezTo>
                    <a:lnTo>
                      <a:pt x="563233" y="11569"/>
                    </a:lnTo>
                    <a:cubicBezTo>
                      <a:pt x="566887" y="11569"/>
                      <a:pt x="569931" y="14614"/>
                      <a:pt x="569931" y="18267"/>
                    </a:cubicBezTo>
                    <a:cubicBezTo>
                      <a:pt x="569322" y="21920"/>
                      <a:pt x="566278" y="24965"/>
                      <a:pt x="563233" y="24965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A99F5A8-35AA-0327-3859-572492D58FAB}"/>
                  </a:ext>
                </a:extLst>
              </p:cNvPr>
              <p:cNvSpPr/>
              <p:nvPr/>
            </p:nvSpPr>
            <p:spPr>
              <a:xfrm>
                <a:off x="2637114" y="1637423"/>
                <a:ext cx="986418" cy="986417"/>
              </a:xfrm>
              <a:custGeom>
                <a:avLst/>
                <a:gdLst>
                  <a:gd name="connsiteX0" fmla="*/ 986419 w 986418"/>
                  <a:gd name="connsiteY0" fmla="*/ 493209 h 986417"/>
                  <a:gd name="connsiteX1" fmla="*/ 909089 w 986418"/>
                  <a:gd name="connsiteY1" fmla="*/ 227728 h 986417"/>
                  <a:gd name="connsiteX2" fmla="*/ 909089 w 986418"/>
                  <a:gd name="connsiteY2" fmla="*/ 196066 h 986417"/>
                  <a:gd name="connsiteX3" fmla="*/ 909089 w 986418"/>
                  <a:gd name="connsiteY3" fmla="*/ 163185 h 986417"/>
                  <a:gd name="connsiteX4" fmla="*/ 854288 w 986418"/>
                  <a:gd name="connsiteY4" fmla="*/ 108384 h 986417"/>
                  <a:gd name="connsiteX5" fmla="*/ 802531 w 986418"/>
                  <a:gd name="connsiteY5" fmla="*/ 108384 h 986417"/>
                  <a:gd name="connsiteX6" fmla="*/ 493210 w 986418"/>
                  <a:gd name="connsiteY6" fmla="*/ 0 h 986417"/>
                  <a:gd name="connsiteX7" fmla="*/ 184497 w 986418"/>
                  <a:gd name="connsiteY7" fmla="*/ 108993 h 986417"/>
                  <a:gd name="connsiteX8" fmla="*/ 132740 w 986418"/>
                  <a:gd name="connsiteY8" fmla="*/ 108993 h 986417"/>
                  <a:gd name="connsiteX9" fmla="*/ 77939 w 986418"/>
                  <a:gd name="connsiteY9" fmla="*/ 163794 h 986417"/>
                  <a:gd name="connsiteX10" fmla="*/ 77939 w 986418"/>
                  <a:gd name="connsiteY10" fmla="*/ 196675 h 986417"/>
                  <a:gd name="connsiteX11" fmla="*/ 77939 w 986418"/>
                  <a:gd name="connsiteY11" fmla="*/ 228337 h 986417"/>
                  <a:gd name="connsiteX12" fmla="*/ 0 w 986418"/>
                  <a:gd name="connsiteY12" fmla="*/ 493209 h 986417"/>
                  <a:gd name="connsiteX13" fmla="*/ 77330 w 986418"/>
                  <a:gd name="connsiteY13" fmla="*/ 758689 h 986417"/>
                  <a:gd name="connsiteX14" fmla="*/ 77330 w 986418"/>
                  <a:gd name="connsiteY14" fmla="*/ 792787 h 986417"/>
                  <a:gd name="connsiteX15" fmla="*/ 132131 w 986418"/>
                  <a:gd name="connsiteY15" fmla="*/ 847588 h 986417"/>
                  <a:gd name="connsiteX16" fmla="*/ 149790 w 986418"/>
                  <a:gd name="connsiteY16" fmla="*/ 847588 h 986417"/>
                  <a:gd name="connsiteX17" fmla="*/ 492601 w 986418"/>
                  <a:gd name="connsiteY17" fmla="*/ 986417 h 986417"/>
                  <a:gd name="connsiteX18" fmla="*/ 492601 w 986418"/>
                  <a:gd name="connsiteY18" fmla="*/ 986417 h 986417"/>
                  <a:gd name="connsiteX19" fmla="*/ 492601 w 986418"/>
                  <a:gd name="connsiteY19" fmla="*/ 986417 h 986417"/>
                  <a:gd name="connsiteX20" fmla="*/ 492601 w 986418"/>
                  <a:gd name="connsiteY20" fmla="*/ 986417 h 986417"/>
                  <a:gd name="connsiteX21" fmla="*/ 835412 w 986418"/>
                  <a:gd name="connsiteY21" fmla="*/ 847588 h 986417"/>
                  <a:gd name="connsiteX22" fmla="*/ 853070 w 986418"/>
                  <a:gd name="connsiteY22" fmla="*/ 847588 h 986417"/>
                  <a:gd name="connsiteX23" fmla="*/ 907871 w 986418"/>
                  <a:gd name="connsiteY23" fmla="*/ 792787 h 986417"/>
                  <a:gd name="connsiteX24" fmla="*/ 907871 w 986418"/>
                  <a:gd name="connsiteY24" fmla="*/ 758689 h 986417"/>
                  <a:gd name="connsiteX25" fmla="*/ 986419 w 986418"/>
                  <a:gd name="connsiteY25" fmla="*/ 493209 h 986417"/>
                  <a:gd name="connsiteX26" fmla="*/ 974241 w 986418"/>
                  <a:gd name="connsiteY26" fmla="*/ 493209 h 986417"/>
                  <a:gd name="connsiteX27" fmla="*/ 909089 w 986418"/>
                  <a:gd name="connsiteY27" fmla="*/ 734942 h 986417"/>
                  <a:gd name="connsiteX28" fmla="*/ 909089 w 986418"/>
                  <a:gd name="connsiteY28" fmla="*/ 251475 h 986417"/>
                  <a:gd name="connsiteX29" fmla="*/ 974241 w 986418"/>
                  <a:gd name="connsiteY29" fmla="*/ 493209 h 986417"/>
                  <a:gd name="connsiteX30" fmla="*/ 493210 w 986418"/>
                  <a:gd name="connsiteY30" fmla="*/ 12178 h 986417"/>
                  <a:gd name="connsiteX31" fmla="*/ 782437 w 986418"/>
                  <a:gd name="connsiteY31" fmla="*/ 108993 h 986417"/>
                  <a:gd name="connsiteX32" fmla="*/ 203982 w 986418"/>
                  <a:gd name="connsiteY32" fmla="*/ 108993 h 986417"/>
                  <a:gd name="connsiteX33" fmla="*/ 493210 w 986418"/>
                  <a:gd name="connsiteY33" fmla="*/ 12178 h 986417"/>
                  <a:gd name="connsiteX34" fmla="*/ 89508 w 986418"/>
                  <a:gd name="connsiteY34" fmla="*/ 163794 h 986417"/>
                  <a:gd name="connsiteX35" fmla="*/ 132131 w 986418"/>
                  <a:gd name="connsiteY35" fmla="*/ 121171 h 986417"/>
                  <a:gd name="connsiteX36" fmla="*/ 799487 w 986418"/>
                  <a:gd name="connsiteY36" fmla="*/ 121171 h 986417"/>
                  <a:gd name="connsiteX37" fmla="*/ 799487 w 986418"/>
                  <a:gd name="connsiteY37" fmla="*/ 121171 h 986417"/>
                  <a:gd name="connsiteX38" fmla="*/ 799487 w 986418"/>
                  <a:gd name="connsiteY38" fmla="*/ 121171 h 986417"/>
                  <a:gd name="connsiteX39" fmla="*/ 853679 w 986418"/>
                  <a:gd name="connsiteY39" fmla="*/ 121171 h 986417"/>
                  <a:gd name="connsiteX40" fmla="*/ 896302 w 986418"/>
                  <a:gd name="connsiteY40" fmla="*/ 163794 h 986417"/>
                  <a:gd name="connsiteX41" fmla="*/ 896302 w 986418"/>
                  <a:gd name="connsiteY41" fmla="*/ 190586 h 986417"/>
                  <a:gd name="connsiteX42" fmla="*/ 89508 w 986418"/>
                  <a:gd name="connsiteY42" fmla="*/ 190586 h 986417"/>
                  <a:gd name="connsiteX43" fmla="*/ 89508 w 986418"/>
                  <a:gd name="connsiteY43" fmla="*/ 163794 h 986417"/>
                  <a:gd name="connsiteX44" fmla="*/ 12178 w 986418"/>
                  <a:gd name="connsiteY44" fmla="*/ 493209 h 986417"/>
                  <a:gd name="connsiteX45" fmla="*/ 77330 w 986418"/>
                  <a:gd name="connsiteY45" fmla="*/ 251475 h 986417"/>
                  <a:gd name="connsiteX46" fmla="*/ 77330 w 986418"/>
                  <a:gd name="connsiteY46" fmla="*/ 735551 h 986417"/>
                  <a:gd name="connsiteX47" fmla="*/ 12178 w 986418"/>
                  <a:gd name="connsiteY47" fmla="*/ 493209 h 986417"/>
                  <a:gd name="connsiteX48" fmla="*/ 493210 w 986418"/>
                  <a:gd name="connsiteY48" fmla="*/ 974239 h 986417"/>
                  <a:gd name="connsiteX49" fmla="*/ 493210 w 986418"/>
                  <a:gd name="connsiteY49" fmla="*/ 974239 h 986417"/>
                  <a:gd name="connsiteX50" fmla="*/ 367776 w 986418"/>
                  <a:gd name="connsiteY50" fmla="*/ 957799 h 986417"/>
                  <a:gd name="connsiteX51" fmla="*/ 168665 w 986418"/>
                  <a:gd name="connsiteY51" fmla="*/ 848197 h 986417"/>
                  <a:gd name="connsiteX52" fmla="*/ 168665 w 986418"/>
                  <a:gd name="connsiteY52" fmla="*/ 848197 h 986417"/>
                  <a:gd name="connsiteX53" fmla="*/ 818971 w 986418"/>
                  <a:gd name="connsiteY53" fmla="*/ 848197 h 986417"/>
                  <a:gd name="connsiteX54" fmla="*/ 493210 w 986418"/>
                  <a:gd name="connsiteY54" fmla="*/ 974239 h 986417"/>
                  <a:gd name="connsiteX55" fmla="*/ 854288 w 986418"/>
                  <a:gd name="connsiteY55" fmla="*/ 835410 h 986417"/>
                  <a:gd name="connsiteX56" fmla="*/ 833585 w 986418"/>
                  <a:gd name="connsiteY56" fmla="*/ 835410 h 986417"/>
                  <a:gd name="connsiteX57" fmla="*/ 152834 w 986418"/>
                  <a:gd name="connsiteY57" fmla="*/ 835410 h 986417"/>
                  <a:gd name="connsiteX58" fmla="*/ 132131 w 986418"/>
                  <a:gd name="connsiteY58" fmla="*/ 835410 h 986417"/>
                  <a:gd name="connsiteX59" fmla="*/ 89508 w 986418"/>
                  <a:gd name="connsiteY59" fmla="*/ 792787 h 986417"/>
                  <a:gd name="connsiteX60" fmla="*/ 89508 w 986418"/>
                  <a:gd name="connsiteY60" fmla="*/ 202764 h 986417"/>
                  <a:gd name="connsiteX61" fmla="*/ 896911 w 986418"/>
                  <a:gd name="connsiteY61" fmla="*/ 202764 h 986417"/>
                  <a:gd name="connsiteX62" fmla="*/ 896911 w 986418"/>
                  <a:gd name="connsiteY62" fmla="*/ 792787 h 986417"/>
                  <a:gd name="connsiteX63" fmla="*/ 854288 w 986418"/>
                  <a:gd name="connsiteY63" fmla="*/ 835410 h 98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986418" h="986417">
                    <a:moveTo>
                      <a:pt x="986419" y="493209"/>
                    </a:moveTo>
                    <a:cubicBezTo>
                      <a:pt x="986419" y="398829"/>
                      <a:pt x="959627" y="306885"/>
                      <a:pt x="909089" y="227728"/>
                    </a:cubicBezTo>
                    <a:lnTo>
                      <a:pt x="909089" y="196066"/>
                    </a:lnTo>
                    <a:lnTo>
                      <a:pt x="909089" y="163185"/>
                    </a:lnTo>
                    <a:cubicBezTo>
                      <a:pt x="909089" y="132740"/>
                      <a:pt x="884733" y="108384"/>
                      <a:pt x="854288" y="108384"/>
                    </a:cubicBezTo>
                    <a:lnTo>
                      <a:pt x="802531" y="108384"/>
                    </a:lnTo>
                    <a:cubicBezTo>
                      <a:pt x="714849" y="38361"/>
                      <a:pt x="605247" y="0"/>
                      <a:pt x="493210" y="0"/>
                    </a:cubicBezTo>
                    <a:cubicBezTo>
                      <a:pt x="381172" y="0"/>
                      <a:pt x="271570" y="38361"/>
                      <a:pt x="184497" y="108993"/>
                    </a:cubicBezTo>
                    <a:lnTo>
                      <a:pt x="132740" y="108993"/>
                    </a:lnTo>
                    <a:cubicBezTo>
                      <a:pt x="102295" y="108993"/>
                      <a:pt x="77939" y="133958"/>
                      <a:pt x="77939" y="163794"/>
                    </a:cubicBezTo>
                    <a:lnTo>
                      <a:pt x="77939" y="196675"/>
                    </a:lnTo>
                    <a:lnTo>
                      <a:pt x="77939" y="228337"/>
                    </a:lnTo>
                    <a:cubicBezTo>
                      <a:pt x="26792" y="306885"/>
                      <a:pt x="0" y="398829"/>
                      <a:pt x="0" y="493209"/>
                    </a:cubicBezTo>
                    <a:cubicBezTo>
                      <a:pt x="0" y="587588"/>
                      <a:pt x="26792" y="679532"/>
                      <a:pt x="77330" y="758689"/>
                    </a:cubicBezTo>
                    <a:lnTo>
                      <a:pt x="77330" y="792787"/>
                    </a:lnTo>
                    <a:cubicBezTo>
                      <a:pt x="77330" y="823232"/>
                      <a:pt x="101686" y="847588"/>
                      <a:pt x="132131" y="847588"/>
                    </a:cubicBezTo>
                    <a:lnTo>
                      <a:pt x="149790" y="847588"/>
                    </a:lnTo>
                    <a:cubicBezTo>
                      <a:pt x="243560" y="938314"/>
                      <a:pt x="365949" y="986417"/>
                      <a:pt x="492601" y="986417"/>
                    </a:cubicBezTo>
                    <a:lnTo>
                      <a:pt x="492601" y="986417"/>
                    </a:lnTo>
                    <a:lnTo>
                      <a:pt x="492601" y="986417"/>
                    </a:lnTo>
                    <a:cubicBezTo>
                      <a:pt x="492601" y="986417"/>
                      <a:pt x="492601" y="986417"/>
                      <a:pt x="492601" y="986417"/>
                    </a:cubicBezTo>
                    <a:cubicBezTo>
                      <a:pt x="614990" y="986417"/>
                      <a:pt x="739205" y="940750"/>
                      <a:pt x="835412" y="847588"/>
                    </a:cubicBezTo>
                    <a:lnTo>
                      <a:pt x="853070" y="847588"/>
                    </a:lnTo>
                    <a:cubicBezTo>
                      <a:pt x="883515" y="847588"/>
                      <a:pt x="907871" y="823232"/>
                      <a:pt x="907871" y="792787"/>
                    </a:cubicBezTo>
                    <a:lnTo>
                      <a:pt x="907871" y="758689"/>
                    </a:lnTo>
                    <a:cubicBezTo>
                      <a:pt x="959627" y="679532"/>
                      <a:pt x="986419" y="587588"/>
                      <a:pt x="986419" y="493209"/>
                    </a:cubicBezTo>
                    <a:close/>
                    <a:moveTo>
                      <a:pt x="974241" y="493209"/>
                    </a:moveTo>
                    <a:cubicBezTo>
                      <a:pt x="974241" y="578454"/>
                      <a:pt x="951712" y="661874"/>
                      <a:pt x="909089" y="734942"/>
                    </a:cubicBezTo>
                    <a:lnTo>
                      <a:pt x="909089" y="251475"/>
                    </a:lnTo>
                    <a:cubicBezTo>
                      <a:pt x="951712" y="324543"/>
                      <a:pt x="974241" y="407963"/>
                      <a:pt x="974241" y="493209"/>
                    </a:cubicBezTo>
                    <a:close/>
                    <a:moveTo>
                      <a:pt x="493210" y="12178"/>
                    </a:moveTo>
                    <a:cubicBezTo>
                      <a:pt x="597332" y="12178"/>
                      <a:pt x="699627" y="46276"/>
                      <a:pt x="782437" y="108993"/>
                    </a:cubicBezTo>
                    <a:lnTo>
                      <a:pt x="203982" y="108993"/>
                    </a:lnTo>
                    <a:cubicBezTo>
                      <a:pt x="286792" y="46276"/>
                      <a:pt x="389088" y="12178"/>
                      <a:pt x="493210" y="12178"/>
                    </a:cubicBezTo>
                    <a:close/>
                    <a:moveTo>
                      <a:pt x="89508" y="163794"/>
                    </a:moveTo>
                    <a:cubicBezTo>
                      <a:pt x="89508" y="140047"/>
                      <a:pt x="108384" y="121171"/>
                      <a:pt x="132131" y="121171"/>
                    </a:cubicBezTo>
                    <a:lnTo>
                      <a:pt x="799487" y="121171"/>
                    </a:lnTo>
                    <a:cubicBezTo>
                      <a:pt x="799487" y="121171"/>
                      <a:pt x="799487" y="121171"/>
                      <a:pt x="799487" y="121171"/>
                    </a:cubicBezTo>
                    <a:cubicBezTo>
                      <a:pt x="799487" y="121171"/>
                      <a:pt x="799487" y="121171"/>
                      <a:pt x="799487" y="121171"/>
                    </a:cubicBezTo>
                    <a:lnTo>
                      <a:pt x="853679" y="121171"/>
                    </a:lnTo>
                    <a:cubicBezTo>
                      <a:pt x="877426" y="121171"/>
                      <a:pt x="896302" y="140656"/>
                      <a:pt x="896302" y="163794"/>
                    </a:cubicBezTo>
                    <a:lnTo>
                      <a:pt x="896302" y="190586"/>
                    </a:lnTo>
                    <a:lnTo>
                      <a:pt x="89508" y="190586"/>
                    </a:lnTo>
                    <a:lnTo>
                      <a:pt x="89508" y="163794"/>
                    </a:lnTo>
                    <a:close/>
                    <a:moveTo>
                      <a:pt x="12178" y="493209"/>
                    </a:moveTo>
                    <a:cubicBezTo>
                      <a:pt x="12178" y="407963"/>
                      <a:pt x="34707" y="324543"/>
                      <a:pt x="77330" y="251475"/>
                    </a:cubicBezTo>
                    <a:lnTo>
                      <a:pt x="77330" y="735551"/>
                    </a:lnTo>
                    <a:cubicBezTo>
                      <a:pt x="34707" y="661874"/>
                      <a:pt x="12178" y="578454"/>
                      <a:pt x="12178" y="493209"/>
                    </a:cubicBezTo>
                    <a:close/>
                    <a:moveTo>
                      <a:pt x="493210" y="974239"/>
                    </a:moveTo>
                    <a:cubicBezTo>
                      <a:pt x="493210" y="974239"/>
                      <a:pt x="493210" y="974239"/>
                      <a:pt x="493210" y="974239"/>
                    </a:cubicBezTo>
                    <a:cubicBezTo>
                      <a:pt x="452413" y="974239"/>
                      <a:pt x="409790" y="968759"/>
                      <a:pt x="367776" y="957799"/>
                    </a:cubicBezTo>
                    <a:cubicBezTo>
                      <a:pt x="296535" y="938314"/>
                      <a:pt x="227729" y="902389"/>
                      <a:pt x="168665" y="848197"/>
                    </a:cubicBezTo>
                    <a:cubicBezTo>
                      <a:pt x="168665" y="848197"/>
                      <a:pt x="168665" y="848197"/>
                      <a:pt x="168665" y="848197"/>
                    </a:cubicBezTo>
                    <a:lnTo>
                      <a:pt x="818971" y="848197"/>
                    </a:lnTo>
                    <a:cubicBezTo>
                      <a:pt x="728854" y="929789"/>
                      <a:pt x="612554" y="974239"/>
                      <a:pt x="493210" y="974239"/>
                    </a:cubicBezTo>
                    <a:close/>
                    <a:moveTo>
                      <a:pt x="854288" y="835410"/>
                    </a:moveTo>
                    <a:lnTo>
                      <a:pt x="833585" y="835410"/>
                    </a:lnTo>
                    <a:lnTo>
                      <a:pt x="152834" y="835410"/>
                    </a:lnTo>
                    <a:lnTo>
                      <a:pt x="132131" y="835410"/>
                    </a:lnTo>
                    <a:cubicBezTo>
                      <a:pt x="108384" y="835410"/>
                      <a:pt x="89508" y="816534"/>
                      <a:pt x="89508" y="792787"/>
                    </a:cubicBezTo>
                    <a:lnTo>
                      <a:pt x="89508" y="202764"/>
                    </a:lnTo>
                    <a:lnTo>
                      <a:pt x="896911" y="202764"/>
                    </a:lnTo>
                    <a:lnTo>
                      <a:pt x="896911" y="792787"/>
                    </a:lnTo>
                    <a:cubicBezTo>
                      <a:pt x="896911" y="816534"/>
                      <a:pt x="877426" y="835410"/>
                      <a:pt x="854288" y="835410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48A4A2A3-CDA5-91D7-3943-E3D237606F20}"/>
                  </a:ext>
                </a:extLst>
              </p:cNvPr>
              <p:cNvSpPr/>
              <p:nvPr/>
            </p:nvSpPr>
            <p:spPr>
              <a:xfrm>
                <a:off x="2956787" y="2516065"/>
                <a:ext cx="159531" cy="12177"/>
              </a:xfrm>
              <a:custGeom>
                <a:avLst/>
                <a:gdLst>
                  <a:gd name="connsiteX0" fmla="*/ 6089 w 159531"/>
                  <a:gd name="connsiteY0" fmla="*/ 12178 h 12177"/>
                  <a:gd name="connsiteX1" fmla="*/ 153443 w 159531"/>
                  <a:gd name="connsiteY1" fmla="*/ 12178 h 12177"/>
                  <a:gd name="connsiteX2" fmla="*/ 159532 w 159531"/>
                  <a:gd name="connsiteY2" fmla="*/ 6089 h 12177"/>
                  <a:gd name="connsiteX3" fmla="*/ 153443 w 159531"/>
                  <a:gd name="connsiteY3" fmla="*/ 0 h 12177"/>
                  <a:gd name="connsiteX4" fmla="*/ 6089 w 159531"/>
                  <a:gd name="connsiteY4" fmla="*/ 0 h 12177"/>
                  <a:gd name="connsiteX5" fmla="*/ 0 w 159531"/>
                  <a:gd name="connsiteY5" fmla="*/ 6089 h 12177"/>
                  <a:gd name="connsiteX6" fmla="*/ 6089 w 15953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31" h="12177">
                    <a:moveTo>
                      <a:pt x="6089" y="12178"/>
                    </a:moveTo>
                    <a:lnTo>
                      <a:pt x="153443" y="12178"/>
                    </a:lnTo>
                    <a:cubicBezTo>
                      <a:pt x="157096" y="12178"/>
                      <a:pt x="159532" y="9742"/>
                      <a:pt x="159532" y="6089"/>
                    </a:cubicBezTo>
                    <a:cubicBezTo>
                      <a:pt x="159532" y="2436"/>
                      <a:pt x="157096" y="0"/>
                      <a:pt x="15344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2436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D1BF3054-BC05-9E43-DC5B-07F0BC22E8E6}"/>
                  </a:ext>
                </a:extLst>
              </p:cNvPr>
              <p:cNvSpPr/>
              <p:nvPr/>
            </p:nvSpPr>
            <p:spPr>
              <a:xfrm>
                <a:off x="3127888" y="2516065"/>
                <a:ext cx="36534" cy="12177"/>
              </a:xfrm>
              <a:custGeom>
                <a:avLst/>
                <a:gdLst>
                  <a:gd name="connsiteX0" fmla="*/ 6089 w 36534"/>
                  <a:gd name="connsiteY0" fmla="*/ 12178 h 12177"/>
                  <a:gd name="connsiteX1" fmla="*/ 30445 w 36534"/>
                  <a:gd name="connsiteY1" fmla="*/ 12178 h 12177"/>
                  <a:gd name="connsiteX2" fmla="*/ 36534 w 36534"/>
                  <a:gd name="connsiteY2" fmla="*/ 6089 h 12177"/>
                  <a:gd name="connsiteX3" fmla="*/ 30445 w 36534"/>
                  <a:gd name="connsiteY3" fmla="*/ 0 h 12177"/>
                  <a:gd name="connsiteX4" fmla="*/ 6089 w 36534"/>
                  <a:gd name="connsiteY4" fmla="*/ 0 h 12177"/>
                  <a:gd name="connsiteX5" fmla="*/ 0 w 36534"/>
                  <a:gd name="connsiteY5" fmla="*/ 6089 h 12177"/>
                  <a:gd name="connsiteX6" fmla="*/ 6089 w 36534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534" h="12177">
                    <a:moveTo>
                      <a:pt x="6089" y="12178"/>
                    </a:moveTo>
                    <a:lnTo>
                      <a:pt x="30445" y="12178"/>
                    </a:lnTo>
                    <a:cubicBezTo>
                      <a:pt x="34098" y="12178"/>
                      <a:pt x="36534" y="9742"/>
                      <a:pt x="36534" y="6089"/>
                    </a:cubicBezTo>
                    <a:cubicBezTo>
                      <a:pt x="36534" y="2436"/>
                      <a:pt x="34098" y="0"/>
                      <a:pt x="30445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2436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4D636184-58CB-233C-EC79-EE2EB6E44A8B}"/>
                  </a:ext>
                </a:extLst>
              </p:cNvPr>
              <p:cNvSpPr/>
              <p:nvPr/>
            </p:nvSpPr>
            <p:spPr>
              <a:xfrm>
                <a:off x="3172947" y="2516065"/>
                <a:ext cx="28009" cy="12177"/>
              </a:xfrm>
              <a:custGeom>
                <a:avLst/>
                <a:gdLst>
                  <a:gd name="connsiteX0" fmla="*/ 6089 w 28009"/>
                  <a:gd name="connsiteY0" fmla="*/ 12178 h 12177"/>
                  <a:gd name="connsiteX1" fmla="*/ 21920 w 28009"/>
                  <a:gd name="connsiteY1" fmla="*/ 12178 h 12177"/>
                  <a:gd name="connsiteX2" fmla="*/ 28009 w 28009"/>
                  <a:gd name="connsiteY2" fmla="*/ 6089 h 12177"/>
                  <a:gd name="connsiteX3" fmla="*/ 21920 w 28009"/>
                  <a:gd name="connsiteY3" fmla="*/ 0 h 12177"/>
                  <a:gd name="connsiteX4" fmla="*/ 6089 w 28009"/>
                  <a:gd name="connsiteY4" fmla="*/ 0 h 12177"/>
                  <a:gd name="connsiteX5" fmla="*/ 0 w 28009"/>
                  <a:gd name="connsiteY5" fmla="*/ 6089 h 12177"/>
                  <a:gd name="connsiteX6" fmla="*/ 6089 w 28009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009" h="12177">
                    <a:moveTo>
                      <a:pt x="6089" y="12178"/>
                    </a:moveTo>
                    <a:lnTo>
                      <a:pt x="21920" y="12178"/>
                    </a:lnTo>
                    <a:cubicBezTo>
                      <a:pt x="25574" y="12178"/>
                      <a:pt x="28009" y="9742"/>
                      <a:pt x="28009" y="6089"/>
                    </a:cubicBezTo>
                    <a:cubicBezTo>
                      <a:pt x="28009" y="2436"/>
                      <a:pt x="25574" y="0"/>
                      <a:pt x="21920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2436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D3A57272-C4D2-7677-F9B2-F55EF5EA2A8E}"/>
                  </a:ext>
                </a:extLst>
              </p:cNvPr>
              <p:cNvSpPr/>
              <p:nvPr/>
            </p:nvSpPr>
            <p:spPr>
              <a:xfrm>
                <a:off x="3144328" y="2545901"/>
                <a:ext cx="159531" cy="12177"/>
              </a:xfrm>
              <a:custGeom>
                <a:avLst/>
                <a:gdLst>
                  <a:gd name="connsiteX0" fmla="*/ 0 w 159531"/>
                  <a:gd name="connsiteY0" fmla="*/ 6089 h 12177"/>
                  <a:gd name="connsiteX1" fmla="*/ 6089 w 159531"/>
                  <a:gd name="connsiteY1" fmla="*/ 12178 h 12177"/>
                  <a:gd name="connsiteX2" fmla="*/ 153443 w 159531"/>
                  <a:gd name="connsiteY2" fmla="*/ 12178 h 12177"/>
                  <a:gd name="connsiteX3" fmla="*/ 159532 w 159531"/>
                  <a:gd name="connsiteY3" fmla="*/ 6089 h 12177"/>
                  <a:gd name="connsiteX4" fmla="*/ 153443 w 159531"/>
                  <a:gd name="connsiteY4" fmla="*/ 0 h 12177"/>
                  <a:gd name="connsiteX5" fmla="*/ 6089 w 159531"/>
                  <a:gd name="connsiteY5" fmla="*/ 0 h 12177"/>
                  <a:gd name="connsiteX6" fmla="*/ 0 w 159531"/>
                  <a:gd name="connsiteY6" fmla="*/ 6089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31" h="12177">
                    <a:moveTo>
                      <a:pt x="0" y="6089"/>
                    </a:moveTo>
                    <a:cubicBezTo>
                      <a:pt x="0" y="9742"/>
                      <a:pt x="2436" y="12178"/>
                      <a:pt x="6089" y="12178"/>
                    </a:cubicBezTo>
                    <a:lnTo>
                      <a:pt x="153443" y="12178"/>
                    </a:lnTo>
                    <a:cubicBezTo>
                      <a:pt x="157096" y="12178"/>
                      <a:pt x="159532" y="9742"/>
                      <a:pt x="159532" y="6089"/>
                    </a:cubicBezTo>
                    <a:cubicBezTo>
                      <a:pt x="159532" y="2436"/>
                      <a:pt x="157096" y="0"/>
                      <a:pt x="153443" y="0"/>
                    </a:cubicBezTo>
                    <a:lnTo>
                      <a:pt x="6089" y="0"/>
                    </a:lnTo>
                    <a:cubicBezTo>
                      <a:pt x="3045" y="0"/>
                      <a:pt x="0" y="2436"/>
                      <a:pt x="0" y="6089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0244701C-BC97-D2D4-5CAE-3970827286AF}"/>
                  </a:ext>
                </a:extLst>
              </p:cNvPr>
              <p:cNvSpPr/>
              <p:nvPr/>
            </p:nvSpPr>
            <p:spPr>
              <a:xfrm>
                <a:off x="3096225" y="2545901"/>
                <a:ext cx="36534" cy="12177"/>
              </a:xfrm>
              <a:custGeom>
                <a:avLst/>
                <a:gdLst>
                  <a:gd name="connsiteX0" fmla="*/ 0 w 36534"/>
                  <a:gd name="connsiteY0" fmla="*/ 6089 h 12177"/>
                  <a:gd name="connsiteX1" fmla="*/ 6089 w 36534"/>
                  <a:gd name="connsiteY1" fmla="*/ 12178 h 12177"/>
                  <a:gd name="connsiteX2" fmla="*/ 30445 w 36534"/>
                  <a:gd name="connsiteY2" fmla="*/ 12178 h 12177"/>
                  <a:gd name="connsiteX3" fmla="*/ 36534 w 36534"/>
                  <a:gd name="connsiteY3" fmla="*/ 6089 h 12177"/>
                  <a:gd name="connsiteX4" fmla="*/ 30445 w 36534"/>
                  <a:gd name="connsiteY4" fmla="*/ 0 h 12177"/>
                  <a:gd name="connsiteX5" fmla="*/ 6089 w 36534"/>
                  <a:gd name="connsiteY5" fmla="*/ 0 h 12177"/>
                  <a:gd name="connsiteX6" fmla="*/ 0 w 36534"/>
                  <a:gd name="connsiteY6" fmla="*/ 6089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534" h="12177">
                    <a:moveTo>
                      <a:pt x="0" y="6089"/>
                    </a:moveTo>
                    <a:cubicBezTo>
                      <a:pt x="0" y="9742"/>
                      <a:pt x="2436" y="12178"/>
                      <a:pt x="6089" y="12178"/>
                    </a:cubicBezTo>
                    <a:lnTo>
                      <a:pt x="30445" y="12178"/>
                    </a:lnTo>
                    <a:cubicBezTo>
                      <a:pt x="34098" y="12178"/>
                      <a:pt x="36534" y="9742"/>
                      <a:pt x="36534" y="6089"/>
                    </a:cubicBezTo>
                    <a:cubicBezTo>
                      <a:pt x="36534" y="2436"/>
                      <a:pt x="34098" y="0"/>
                      <a:pt x="30445" y="0"/>
                    </a:cubicBezTo>
                    <a:lnTo>
                      <a:pt x="6089" y="0"/>
                    </a:lnTo>
                    <a:cubicBezTo>
                      <a:pt x="3045" y="0"/>
                      <a:pt x="0" y="2436"/>
                      <a:pt x="0" y="6089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9DF867C4-48E4-0317-D626-A2EDC0FEE5F3}"/>
                  </a:ext>
                </a:extLst>
              </p:cNvPr>
              <p:cNvSpPr/>
              <p:nvPr/>
            </p:nvSpPr>
            <p:spPr>
              <a:xfrm>
                <a:off x="3059691" y="2545901"/>
                <a:ext cx="28009" cy="12177"/>
              </a:xfrm>
              <a:custGeom>
                <a:avLst/>
                <a:gdLst>
                  <a:gd name="connsiteX0" fmla="*/ 21920 w 28009"/>
                  <a:gd name="connsiteY0" fmla="*/ 0 h 12177"/>
                  <a:gd name="connsiteX1" fmla="*/ 6089 w 28009"/>
                  <a:gd name="connsiteY1" fmla="*/ 0 h 12177"/>
                  <a:gd name="connsiteX2" fmla="*/ 0 w 28009"/>
                  <a:gd name="connsiteY2" fmla="*/ 6089 h 12177"/>
                  <a:gd name="connsiteX3" fmla="*/ 6089 w 28009"/>
                  <a:gd name="connsiteY3" fmla="*/ 12178 h 12177"/>
                  <a:gd name="connsiteX4" fmla="*/ 21920 w 28009"/>
                  <a:gd name="connsiteY4" fmla="*/ 12178 h 12177"/>
                  <a:gd name="connsiteX5" fmla="*/ 28009 w 28009"/>
                  <a:gd name="connsiteY5" fmla="*/ 6089 h 12177"/>
                  <a:gd name="connsiteX6" fmla="*/ 21920 w 28009"/>
                  <a:gd name="connsiteY6" fmla="*/ 0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009" h="12177">
                    <a:moveTo>
                      <a:pt x="21920" y="0"/>
                    </a:move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2436" y="12178"/>
                      <a:pt x="6089" y="12178"/>
                    </a:cubicBezTo>
                    <a:lnTo>
                      <a:pt x="21920" y="12178"/>
                    </a:lnTo>
                    <a:cubicBezTo>
                      <a:pt x="25574" y="12178"/>
                      <a:pt x="28009" y="9742"/>
                      <a:pt x="28009" y="6089"/>
                    </a:cubicBezTo>
                    <a:cubicBezTo>
                      <a:pt x="28009" y="2436"/>
                      <a:pt x="25574" y="0"/>
                      <a:pt x="21920" y="0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08F3B8EB-78E4-E9C1-1F0F-147D195FC234}"/>
                  </a:ext>
                </a:extLst>
              </p:cNvPr>
              <p:cNvSpPr/>
              <p:nvPr/>
            </p:nvSpPr>
            <p:spPr>
              <a:xfrm>
                <a:off x="3224094" y="1899250"/>
                <a:ext cx="104121" cy="12177"/>
              </a:xfrm>
              <a:custGeom>
                <a:avLst/>
                <a:gdLst>
                  <a:gd name="connsiteX0" fmla="*/ 6089 w 104121"/>
                  <a:gd name="connsiteY0" fmla="*/ 12178 h 12177"/>
                  <a:gd name="connsiteX1" fmla="*/ 98033 w 104121"/>
                  <a:gd name="connsiteY1" fmla="*/ 12178 h 12177"/>
                  <a:gd name="connsiteX2" fmla="*/ 104122 w 104121"/>
                  <a:gd name="connsiteY2" fmla="*/ 6089 h 12177"/>
                  <a:gd name="connsiteX3" fmla="*/ 98033 w 104121"/>
                  <a:gd name="connsiteY3" fmla="*/ 0 h 12177"/>
                  <a:gd name="connsiteX4" fmla="*/ 6089 w 104121"/>
                  <a:gd name="connsiteY4" fmla="*/ 0 h 12177"/>
                  <a:gd name="connsiteX5" fmla="*/ 0 w 104121"/>
                  <a:gd name="connsiteY5" fmla="*/ 6089 h 12177"/>
                  <a:gd name="connsiteX6" fmla="*/ 6089 w 10412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6089" y="12178"/>
                    </a:move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4042F5EE-AAC0-CE1E-F46C-324B0063ABB9}"/>
                  </a:ext>
                </a:extLst>
              </p:cNvPr>
              <p:cNvSpPr/>
              <p:nvPr/>
            </p:nvSpPr>
            <p:spPr>
              <a:xfrm>
                <a:off x="3224094" y="1943699"/>
                <a:ext cx="202155" cy="12177"/>
              </a:xfrm>
              <a:custGeom>
                <a:avLst/>
                <a:gdLst>
                  <a:gd name="connsiteX0" fmla="*/ 6089 w 202155"/>
                  <a:gd name="connsiteY0" fmla="*/ 12178 h 12177"/>
                  <a:gd name="connsiteX1" fmla="*/ 196066 w 202155"/>
                  <a:gd name="connsiteY1" fmla="*/ 12178 h 12177"/>
                  <a:gd name="connsiteX2" fmla="*/ 202155 w 202155"/>
                  <a:gd name="connsiteY2" fmla="*/ 6089 h 12177"/>
                  <a:gd name="connsiteX3" fmla="*/ 196066 w 202155"/>
                  <a:gd name="connsiteY3" fmla="*/ 0 h 12177"/>
                  <a:gd name="connsiteX4" fmla="*/ 6089 w 202155"/>
                  <a:gd name="connsiteY4" fmla="*/ 0 h 12177"/>
                  <a:gd name="connsiteX5" fmla="*/ 0 w 202155"/>
                  <a:gd name="connsiteY5" fmla="*/ 6089 h 12177"/>
                  <a:gd name="connsiteX6" fmla="*/ 6089 w 202155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155" h="12177">
                    <a:moveTo>
                      <a:pt x="6089" y="12178"/>
                    </a:moveTo>
                    <a:lnTo>
                      <a:pt x="196066" y="12178"/>
                    </a:lnTo>
                    <a:cubicBezTo>
                      <a:pt x="199719" y="12178"/>
                      <a:pt x="202155" y="9742"/>
                      <a:pt x="202155" y="6089"/>
                    </a:cubicBezTo>
                    <a:cubicBezTo>
                      <a:pt x="202155" y="2436"/>
                      <a:pt x="199719" y="0"/>
                      <a:pt x="196066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CEEF41FC-A15C-FCF6-8EEF-0E109FDFD055}"/>
                  </a:ext>
                </a:extLst>
              </p:cNvPr>
              <p:cNvSpPr/>
              <p:nvPr/>
            </p:nvSpPr>
            <p:spPr>
              <a:xfrm>
                <a:off x="3224094" y="1988149"/>
                <a:ext cx="104121" cy="12177"/>
              </a:xfrm>
              <a:custGeom>
                <a:avLst/>
                <a:gdLst>
                  <a:gd name="connsiteX0" fmla="*/ 6089 w 104121"/>
                  <a:gd name="connsiteY0" fmla="*/ 12178 h 12177"/>
                  <a:gd name="connsiteX1" fmla="*/ 98033 w 104121"/>
                  <a:gd name="connsiteY1" fmla="*/ 12178 h 12177"/>
                  <a:gd name="connsiteX2" fmla="*/ 104122 w 104121"/>
                  <a:gd name="connsiteY2" fmla="*/ 6089 h 12177"/>
                  <a:gd name="connsiteX3" fmla="*/ 98033 w 104121"/>
                  <a:gd name="connsiteY3" fmla="*/ 0 h 12177"/>
                  <a:gd name="connsiteX4" fmla="*/ 6089 w 104121"/>
                  <a:gd name="connsiteY4" fmla="*/ 0 h 12177"/>
                  <a:gd name="connsiteX5" fmla="*/ 0 w 104121"/>
                  <a:gd name="connsiteY5" fmla="*/ 6089 h 12177"/>
                  <a:gd name="connsiteX6" fmla="*/ 6089 w 10412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6089" y="12178"/>
                    </a:move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AD662BA8-DE31-B0A4-DF68-99A360A0D336}"/>
                  </a:ext>
                </a:extLst>
              </p:cNvPr>
              <p:cNvSpPr/>
              <p:nvPr/>
            </p:nvSpPr>
            <p:spPr>
              <a:xfrm>
                <a:off x="3373275" y="1988149"/>
                <a:ext cx="104121" cy="12177"/>
              </a:xfrm>
              <a:custGeom>
                <a:avLst/>
                <a:gdLst>
                  <a:gd name="connsiteX0" fmla="*/ 0 w 104121"/>
                  <a:gd name="connsiteY0" fmla="*/ 6089 h 12177"/>
                  <a:gd name="connsiteX1" fmla="*/ 6089 w 104121"/>
                  <a:gd name="connsiteY1" fmla="*/ 12178 h 12177"/>
                  <a:gd name="connsiteX2" fmla="*/ 98033 w 104121"/>
                  <a:gd name="connsiteY2" fmla="*/ 12178 h 12177"/>
                  <a:gd name="connsiteX3" fmla="*/ 104122 w 104121"/>
                  <a:gd name="connsiteY3" fmla="*/ 6089 h 12177"/>
                  <a:gd name="connsiteX4" fmla="*/ 98033 w 104121"/>
                  <a:gd name="connsiteY4" fmla="*/ 0 h 12177"/>
                  <a:gd name="connsiteX5" fmla="*/ 6089 w 104121"/>
                  <a:gd name="connsiteY5" fmla="*/ 0 h 12177"/>
                  <a:gd name="connsiteX6" fmla="*/ 0 w 104121"/>
                  <a:gd name="connsiteY6" fmla="*/ 6089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0" y="6089"/>
                    </a:moveTo>
                    <a:cubicBezTo>
                      <a:pt x="0" y="9742"/>
                      <a:pt x="2436" y="12178"/>
                      <a:pt x="6089" y="12178"/>
                    </a:cubicBez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3045" y="0"/>
                      <a:pt x="0" y="3044"/>
                      <a:pt x="0" y="6089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531316F6-201E-782E-E69E-617DFA5F6BC1}"/>
                  </a:ext>
                </a:extLst>
              </p:cNvPr>
              <p:cNvSpPr/>
              <p:nvPr/>
            </p:nvSpPr>
            <p:spPr>
              <a:xfrm>
                <a:off x="3224094" y="2033208"/>
                <a:ext cx="267307" cy="12177"/>
              </a:xfrm>
              <a:custGeom>
                <a:avLst/>
                <a:gdLst>
                  <a:gd name="connsiteX0" fmla="*/ 261218 w 267307"/>
                  <a:gd name="connsiteY0" fmla="*/ 0 h 12177"/>
                  <a:gd name="connsiteX1" fmla="*/ 6089 w 267307"/>
                  <a:gd name="connsiteY1" fmla="*/ 0 h 12177"/>
                  <a:gd name="connsiteX2" fmla="*/ 0 w 267307"/>
                  <a:gd name="connsiteY2" fmla="*/ 6089 h 12177"/>
                  <a:gd name="connsiteX3" fmla="*/ 6089 w 267307"/>
                  <a:gd name="connsiteY3" fmla="*/ 12178 h 12177"/>
                  <a:gd name="connsiteX4" fmla="*/ 261218 w 267307"/>
                  <a:gd name="connsiteY4" fmla="*/ 12178 h 12177"/>
                  <a:gd name="connsiteX5" fmla="*/ 267307 w 267307"/>
                  <a:gd name="connsiteY5" fmla="*/ 6089 h 12177"/>
                  <a:gd name="connsiteX6" fmla="*/ 261218 w 267307"/>
                  <a:gd name="connsiteY6" fmla="*/ 0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307" h="12177">
                    <a:moveTo>
                      <a:pt x="261218" y="0"/>
                    </a:move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2436" y="12178"/>
                      <a:pt x="6089" y="12178"/>
                    </a:cubicBezTo>
                    <a:lnTo>
                      <a:pt x="261218" y="12178"/>
                    </a:lnTo>
                    <a:cubicBezTo>
                      <a:pt x="264872" y="12178"/>
                      <a:pt x="267307" y="9742"/>
                      <a:pt x="267307" y="6089"/>
                    </a:cubicBezTo>
                    <a:cubicBezTo>
                      <a:pt x="267307" y="2436"/>
                      <a:pt x="264263" y="0"/>
                      <a:pt x="261218" y="0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33C1C9B4-E988-DB61-A836-F295246412A1}"/>
                  </a:ext>
                </a:extLst>
              </p:cNvPr>
              <p:cNvSpPr/>
              <p:nvPr/>
            </p:nvSpPr>
            <p:spPr>
              <a:xfrm>
                <a:off x="3224094" y="2083137"/>
                <a:ext cx="104121" cy="12177"/>
              </a:xfrm>
              <a:custGeom>
                <a:avLst/>
                <a:gdLst>
                  <a:gd name="connsiteX0" fmla="*/ 6089 w 104121"/>
                  <a:gd name="connsiteY0" fmla="*/ 12178 h 12177"/>
                  <a:gd name="connsiteX1" fmla="*/ 98033 w 104121"/>
                  <a:gd name="connsiteY1" fmla="*/ 12178 h 12177"/>
                  <a:gd name="connsiteX2" fmla="*/ 104122 w 104121"/>
                  <a:gd name="connsiteY2" fmla="*/ 6089 h 12177"/>
                  <a:gd name="connsiteX3" fmla="*/ 98033 w 104121"/>
                  <a:gd name="connsiteY3" fmla="*/ 0 h 12177"/>
                  <a:gd name="connsiteX4" fmla="*/ 6089 w 104121"/>
                  <a:gd name="connsiteY4" fmla="*/ 0 h 12177"/>
                  <a:gd name="connsiteX5" fmla="*/ 0 w 104121"/>
                  <a:gd name="connsiteY5" fmla="*/ 6089 h 12177"/>
                  <a:gd name="connsiteX6" fmla="*/ 6089 w 10412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6089" y="12178"/>
                    </a:move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88595C72-990E-D04E-5599-2B5DE08A70F2}"/>
                  </a:ext>
                </a:extLst>
              </p:cNvPr>
              <p:cNvSpPr/>
              <p:nvPr/>
            </p:nvSpPr>
            <p:spPr>
              <a:xfrm>
                <a:off x="3224094" y="2128196"/>
                <a:ext cx="202155" cy="12177"/>
              </a:xfrm>
              <a:custGeom>
                <a:avLst/>
                <a:gdLst>
                  <a:gd name="connsiteX0" fmla="*/ 6089 w 202155"/>
                  <a:gd name="connsiteY0" fmla="*/ 12178 h 12177"/>
                  <a:gd name="connsiteX1" fmla="*/ 196066 w 202155"/>
                  <a:gd name="connsiteY1" fmla="*/ 12178 h 12177"/>
                  <a:gd name="connsiteX2" fmla="*/ 202155 w 202155"/>
                  <a:gd name="connsiteY2" fmla="*/ 6089 h 12177"/>
                  <a:gd name="connsiteX3" fmla="*/ 196066 w 202155"/>
                  <a:gd name="connsiteY3" fmla="*/ 0 h 12177"/>
                  <a:gd name="connsiteX4" fmla="*/ 6089 w 202155"/>
                  <a:gd name="connsiteY4" fmla="*/ 0 h 12177"/>
                  <a:gd name="connsiteX5" fmla="*/ 0 w 202155"/>
                  <a:gd name="connsiteY5" fmla="*/ 6089 h 12177"/>
                  <a:gd name="connsiteX6" fmla="*/ 6089 w 202155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155" h="12177">
                    <a:moveTo>
                      <a:pt x="6089" y="12178"/>
                    </a:moveTo>
                    <a:lnTo>
                      <a:pt x="196066" y="12178"/>
                    </a:lnTo>
                    <a:cubicBezTo>
                      <a:pt x="199719" y="12178"/>
                      <a:pt x="202155" y="9742"/>
                      <a:pt x="202155" y="6089"/>
                    </a:cubicBezTo>
                    <a:cubicBezTo>
                      <a:pt x="202155" y="2436"/>
                      <a:pt x="199719" y="0"/>
                      <a:pt x="196066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2F8D9C7F-8873-461F-7AF0-BE51BD83A895}"/>
                  </a:ext>
                </a:extLst>
              </p:cNvPr>
              <p:cNvSpPr/>
              <p:nvPr/>
            </p:nvSpPr>
            <p:spPr>
              <a:xfrm>
                <a:off x="3224094" y="2172646"/>
                <a:ext cx="104121" cy="12177"/>
              </a:xfrm>
              <a:custGeom>
                <a:avLst/>
                <a:gdLst>
                  <a:gd name="connsiteX0" fmla="*/ 6089 w 104121"/>
                  <a:gd name="connsiteY0" fmla="*/ 12178 h 12177"/>
                  <a:gd name="connsiteX1" fmla="*/ 98033 w 104121"/>
                  <a:gd name="connsiteY1" fmla="*/ 12178 h 12177"/>
                  <a:gd name="connsiteX2" fmla="*/ 104122 w 104121"/>
                  <a:gd name="connsiteY2" fmla="*/ 6089 h 12177"/>
                  <a:gd name="connsiteX3" fmla="*/ 98033 w 104121"/>
                  <a:gd name="connsiteY3" fmla="*/ 0 h 12177"/>
                  <a:gd name="connsiteX4" fmla="*/ 6089 w 104121"/>
                  <a:gd name="connsiteY4" fmla="*/ 0 h 12177"/>
                  <a:gd name="connsiteX5" fmla="*/ 0 w 104121"/>
                  <a:gd name="connsiteY5" fmla="*/ 6089 h 12177"/>
                  <a:gd name="connsiteX6" fmla="*/ 6089 w 10412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6089" y="12178"/>
                    </a:move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B30C9199-8AD5-7721-9AC6-E18168727C31}"/>
                  </a:ext>
                </a:extLst>
              </p:cNvPr>
              <p:cNvSpPr/>
              <p:nvPr/>
            </p:nvSpPr>
            <p:spPr>
              <a:xfrm>
                <a:off x="3373275" y="2172646"/>
                <a:ext cx="104121" cy="12177"/>
              </a:xfrm>
              <a:custGeom>
                <a:avLst/>
                <a:gdLst>
                  <a:gd name="connsiteX0" fmla="*/ 0 w 104121"/>
                  <a:gd name="connsiteY0" fmla="*/ 6089 h 12177"/>
                  <a:gd name="connsiteX1" fmla="*/ 6089 w 104121"/>
                  <a:gd name="connsiteY1" fmla="*/ 12178 h 12177"/>
                  <a:gd name="connsiteX2" fmla="*/ 98033 w 104121"/>
                  <a:gd name="connsiteY2" fmla="*/ 12178 h 12177"/>
                  <a:gd name="connsiteX3" fmla="*/ 104122 w 104121"/>
                  <a:gd name="connsiteY3" fmla="*/ 6089 h 12177"/>
                  <a:gd name="connsiteX4" fmla="*/ 98033 w 104121"/>
                  <a:gd name="connsiteY4" fmla="*/ 0 h 12177"/>
                  <a:gd name="connsiteX5" fmla="*/ 6089 w 104121"/>
                  <a:gd name="connsiteY5" fmla="*/ 0 h 12177"/>
                  <a:gd name="connsiteX6" fmla="*/ 0 w 104121"/>
                  <a:gd name="connsiteY6" fmla="*/ 6089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0" y="6089"/>
                    </a:moveTo>
                    <a:cubicBezTo>
                      <a:pt x="0" y="9742"/>
                      <a:pt x="2436" y="12178"/>
                      <a:pt x="6089" y="12178"/>
                    </a:cubicBez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3045" y="0"/>
                      <a:pt x="0" y="3044"/>
                      <a:pt x="0" y="6089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F9401AF3-6A63-02C5-4069-49C7F2D1A236}"/>
                  </a:ext>
                </a:extLst>
              </p:cNvPr>
              <p:cNvSpPr/>
              <p:nvPr/>
            </p:nvSpPr>
            <p:spPr>
              <a:xfrm>
                <a:off x="3224094" y="2217095"/>
                <a:ext cx="267307" cy="12177"/>
              </a:xfrm>
              <a:custGeom>
                <a:avLst/>
                <a:gdLst>
                  <a:gd name="connsiteX0" fmla="*/ 261218 w 267307"/>
                  <a:gd name="connsiteY0" fmla="*/ 0 h 12177"/>
                  <a:gd name="connsiteX1" fmla="*/ 6089 w 267307"/>
                  <a:gd name="connsiteY1" fmla="*/ 0 h 12177"/>
                  <a:gd name="connsiteX2" fmla="*/ 0 w 267307"/>
                  <a:gd name="connsiteY2" fmla="*/ 6089 h 12177"/>
                  <a:gd name="connsiteX3" fmla="*/ 6089 w 267307"/>
                  <a:gd name="connsiteY3" fmla="*/ 12178 h 12177"/>
                  <a:gd name="connsiteX4" fmla="*/ 261218 w 267307"/>
                  <a:gd name="connsiteY4" fmla="*/ 12178 h 12177"/>
                  <a:gd name="connsiteX5" fmla="*/ 267307 w 267307"/>
                  <a:gd name="connsiteY5" fmla="*/ 6089 h 12177"/>
                  <a:gd name="connsiteX6" fmla="*/ 261218 w 267307"/>
                  <a:gd name="connsiteY6" fmla="*/ 0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307" h="12177">
                    <a:moveTo>
                      <a:pt x="261218" y="0"/>
                    </a:move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2436" y="12178"/>
                      <a:pt x="6089" y="12178"/>
                    </a:cubicBezTo>
                    <a:lnTo>
                      <a:pt x="261218" y="12178"/>
                    </a:lnTo>
                    <a:cubicBezTo>
                      <a:pt x="264872" y="12178"/>
                      <a:pt x="267307" y="9742"/>
                      <a:pt x="267307" y="6089"/>
                    </a:cubicBezTo>
                    <a:cubicBezTo>
                      <a:pt x="267307" y="3044"/>
                      <a:pt x="264263" y="0"/>
                      <a:pt x="261218" y="0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54D31219-7532-8869-4B65-EF380F79ED73}"/>
                  </a:ext>
                </a:extLst>
              </p:cNvPr>
              <p:cNvSpPr/>
              <p:nvPr/>
            </p:nvSpPr>
            <p:spPr>
              <a:xfrm>
                <a:off x="3224094" y="2267634"/>
                <a:ext cx="104121" cy="12177"/>
              </a:xfrm>
              <a:custGeom>
                <a:avLst/>
                <a:gdLst>
                  <a:gd name="connsiteX0" fmla="*/ 6089 w 104121"/>
                  <a:gd name="connsiteY0" fmla="*/ 12178 h 12177"/>
                  <a:gd name="connsiteX1" fmla="*/ 98033 w 104121"/>
                  <a:gd name="connsiteY1" fmla="*/ 12178 h 12177"/>
                  <a:gd name="connsiteX2" fmla="*/ 104122 w 104121"/>
                  <a:gd name="connsiteY2" fmla="*/ 6089 h 12177"/>
                  <a:gd name="connsiteX3" fmla="*/ 98033 w 104121"/>
                  <a:gd name="connsiteY3" fmla="*/ 0 h 12177"/>
                  <a:gd name="connsiteX4" fmla="*/ 6089 w 104121"/>
                  <a:gd name="connsiteY4" fmla="*/ 0 h 12177"/>
                  <a:gd name="connsiteX5" fmla="*/ 0 w 104121"/>
                  <a:gd name="connsiteY5" fmla="*/ 6089 h 12177"/>
                  <a:gd name="connsiteX6" fmla="*/ 6089 w 10412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6089" y="12178"/>
                    </a:move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D9CD83AA-A02C-BD1E-92BC-4C3043D5F03F}"/>
                  </a:ext>
                </a:extLst>
              </p:cNvPr>
              <p:cNvSpPr/>
              <p:nvPr/>
            </p:nvSpPr>
            <p:spPr>
              <a:xfrm>
                <a:off x="3224094" y="2312084"/>
                <a:ext cx="202155" cy="12177"/>
              </a:xfrm>
              <a:custGeom>
                <a:avLst/>
                <a:gdLst>
                  <a:gd name="connsiteX0" fmla="*/ 6089 w 202155"/>
                  <a:gd name="connsiteY0" fmla="*/ 12178 h 12177"/>
                  <a:gd name="connsiteX1" fmla="*/ 196066 w 202155"/>
                  <a:gd name="connsiteY1" fmla="*/ 12178 h 12177"/>
                  <a:gd name="connsiteX2" fmla="*/ 202155 w 202155"/>
                  <a:gd name="connsiteY2" fmla="*/ 6089 h 12177"/>
                  <a:gd name="connsiteX3" fmla="*/ 196066 w 202155"/>
                  <a:gd name="connsiteY3" fmla="*/ 0 h 12177"/>
                  <a:gd name="connsiteX4" fmla="*/ 6089 w 202155"/>
                  <a:gd name="connsiteY4" fmla="*/ 0 h 12177"/>
                  <a:gd name="connsiteX5" fmla="*/ 0 w 202155"/>
                  <a:gd name="connsiteY5" fmla="*/ 6089 h 12177"/>
                  <a:gd name="connsiteX6" fmla="*/ 6089 w 202155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155" h="12177">
                    <a:moveTo>
                      <a:pt x="6089" y="12178"/>
                    </a:moveTo>
                    <a:lnTo>
                      <a:pt x="196066" y="12178"/>
                    </a:lnTo>
                    <a:cubicBezTo>
                      <a:pt x="199719" y="12178"/>
                      <a:pt x="202155" y="9742"/>
                      <a:pt x="202155" y="6089"/>
                    </a:cubicBezTo>
                    <a:cubicBezTo>
                      <a:pt x="202155" y="2436"/>
                      <a:pt x="199719" y="0"/>
                      <a:pt x="196066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929FE49A-49EF-A071-12BB-0A3F31497C26}"/>
                  </a:ext>
                </a:extLst>
              </p:cNvPr>
              <p:cNvSpPr/>
              <p:nvPr/>
            </p:nvSpPr>
            <p:spPr>
              <a:xfrm>
                <a:off x="3224094" y="2357142"/>
                <a:ext cx="104121" cy="12177"/>
              </a:xfrm>
              <a:custGeom>
                <a:avLst/>
                <a:gdLst>
                  <a:gd name="connsiteX0" fmla="*/ 6089 w 104121"/>
                  <a:gd name="connsiteY0" fmla="*/ 12178 h 12177"/>
                  <a:gd name="connsiteX1" fmla="*/ 98033 w 104121"/>
                  <a:gd name="connsiteY1" fmla="*/ 12178 h 12177"/>
                  <a:gd name="connsiteX2" fmla="*/ 104122 w 104121"/>
                  <a:gd name="connsiteY2" fmla="*/ 6089 h 12177"/>
                  <a:gd name="connsiteX3" fmla="*/ 98033 w 104121"/>
                  <a:gd name="connsiteY3" fmla="*/ 0 h 12177"/>
                  <a:gd name="connsiteX4" fmla="*/ 6089 w 104121"/>
                  <a:gd name="connsiteY4" fmla="*/ 0 h 12177"/>
                  <a:gd name="connsiteX5" fmla="*/ 0 w 104121"/>
                  <a:gd name="connsiteY5" fmla="*/ 6089 h 12177"/>
                  <a:gd name="connsiteX6" fmla="*/ 6089 w 104121"/>
                  <a:gd name="connsiteY6" fmla="*/ 12178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6089" y="12178"/>
                    </a:move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133"/>
                      <a:pt x="3045" y="12178"/>
                      <a:pt x="6089" y="12178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EA8D4482-D2CF-9A8C-90C0-17370E20F42D}"/>
                  </a:ext>
                </a:extLst>
              </p:cNvPr>
              <p:cNvSpPr/>
              <p:nvPr/>
            </p:nvSpPr>
            <p:spPr>
              <a:xfrm>
                <a:off x="3373275" y="2357142"/>
                <a:ext cx="104121" cy="12177"/>
              </a:xfrm>
              <a:custGeom>
                <a:avLst/>
                <a:gdLst>
                  <a:gd name="connsiteX0" fmla="*/ 0 w 104121"/>
                  <a:gd name="connsiteY0" fmla="*/ 6089 h 12177"/>
                  <a:gd name="connsiteX1" fmla="*/ 6089 w 104121"/>
                  <a:gd name="connsiteY1" fmla="*/ 12178 h 12177"/>
                  <a:gd name="connsiteX2" fmla="*/ 98033 w 104121"/>
                  <a:gd name="connsiteY2" fmla="*/ 12178 h 12177"/>
                  <a:gd name="connsiteX3" fmla="*/ 104122 w 104121"/>
                  <a:gd name="connsiteY3" fmla="*/ 6089 h 12177"/>
                  <a:gd name="connsiteX4" fmla="*/ 98033 w 104121"/>
                  <a:gd name="connsiteY4" fmla="*/ 0 h 12177"/>
                  <a:gd name="connsiteX5" fmla="*/ 6089 w 104121"/>
                  <a:gd name="connsiteY5" fmla="*/ 0 h 12177"/>
                  <a:gd name="connsiteX6" fmla="*/ 0 w 104121"/>
                  <a:gd name="connsiteY6" fmla="*/ 6089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21" h="12177">
                    <a:moveTo>
                      <a:pt x="0" y="6089"/>
                    </a:moveTo>
                    <a:cubicBezTo>
                      <a:pt x="0" y="9742"/>
                      <a:pt x="2436" y="12178"/>
                      <a:pt x="6089" y="12178"/>
                    </a:cubicBezTo>
                    <a:lnTo>
                      <a:pt x="98033" y="12178"/>
                    </a:lnTo>
                    <a:cubicBezTo>
                      <a:pt x="101686" y="12178"/>
                      <a:pt x="104122" y="9742"/>
                      <a:pt x="104122" y="6089"/>
                    </a:cubicBezTo>
                    <a:cubicBezTo>
                      <a:pt x="104122" y="2436"/>
                      <a:pt x="101686" y="0"/>
                      <a:pt x="98033" y="0"/>
                    </a:cubicBezTo>
                    <a:lnTo>
                      <a:pt x="6089" y="0"/>
                    </a:lnTo>
                    <a:cubicBezTo>
                      <a:pt x="3045" y="0"/>
                      <a:pt x="0" y="2436"/>
                      <a:pt x="0" y="6089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C417436A-564B-D7F5-D847-2D4A4C93B148}"/>
                  </a:ext>
                </a:extLst>
              </p:cNvPr>
              <p:cNvSpPr/>
              <p:nvPr/>
            </p:nvSpPr>
            <p:spPr>
              <a:xfrm>
                <a:off x="3224094" y="2401592"/>
                <a:ext cx="267307" cy="12177"/>
              </a:xfrm>
              <a:custGeom>
                <a:avLst/>
                <a:gdLst>
                  <a:gd name="connsiteX0" fmla="*/ 261218 w 267307"/>
                  <a:gd name="connsiteY0" fmla="*/ 0 h 12177"/>
                  <a:gd name="connsiteX1" fmla="*/ 6089 w 267307"/>
                  <a:gd name="connsiteY1" fmla="*/ 0 h 12177"/>
                  <a:gd name="connsiteX2" fmla="*/ 0 w 267307"/>
                  <a:gd name="connsiteY2" fmla="*/ 6089 h 12177"/>
                  <a:gd name="connsiteX3" fmla="*/ 6089 w 267307"/>
                  <a:gd name="connsiteY3" fmla="*/ 12178 h 12177"/>
                  <a:gd name="connsiteX4" fmla="*/ 261218 w 267307"/>
                  <a:gd name="connsiteY4" fmla="*/ 12178 h 12177"/>
                  <a:gd name="connsiteX5" fmla="*/ 267307 w 267307"/>
                  <a:gd name="connsiteY5" fmla="*/ 6089 h 12177"/>
                  <a:gd name="connsiteX6" fmla="*/ 261218 w 267307"/>
                  <a:gd name="connsiteY6" fmla="*/ 0 h 1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307" h="12177">
                    <a:moveTo>
                      <a:pt x="261218" y="0"/>
                    </a:moveTo>
                    <a:lnTo>
                      <a:pt x="6089" y="0"/>
                    </a:lnTo>
                    <a:cubicBezTo>
                      <a:pt x="2436" y="0"/>
                      <a:pt x="0" y="2436"/>
                      <a:pt x="0" y="6089"/>
                    </a:cubicBezTo>
                    <a:cubicBezTo>
                      <a:pt x="0" y="9742"/>
                      <a:pt x="2436" y="12178"/>
                      <a:pt x="6089" y="12178"/>
                    </a:cubicBezTo>
                    <a:lnTo>
                      <a:pt x="261218" y="12178"/>
                    </a:lnTo>
                    <a:cubicBezTo>
                      <a:pt x="264872" y="12178"/>
                      <a:pt x="267307" y="9742"/>
                      <a:pt x="267307" y="6089"/>
                    </a:cubicBezTo>
                    <a:cubicBezTo>
                      <a:pt x="267307" y="3044"/>
                      <a:pt x="264263" y="0"/>
                      <a:pt x="261218" y="0"/>
                    </a:cubicBez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1681C6A7-4416-6D5F-3E4A-187EB22BD743}"/>
                  </a:ext>
                </a:extLst>
              </p:cNvPr>
              <p:cNvSpPr/>
              <p:nvPr/>
            </p:nvSpPr>
            <p:spPr>
              <a:xfrm>
                <a:off x="2781423" y="1886463"/>
                <a:ext cx="393958" cy="539484"/>
              </a:xfrm>
              <a:custGeom>
                <a:avLst/>
                <a:gdLst>
                  <a:gd name="connsiteX0" fmla="*/ 370820 w 393958"/>
                  <a:gd name="connsiteY0" fmla="*/ 122998 h 539484"/>
                  <a:gd name="connsiteX1" fmla="*/ 258783 w 393958"/>
                  <a:gd name="connsiteY1" fmla="*/ 122998 h 539484"/>
                  <a:gd name="connsiteX2" fmla="*/ 236253 w 393958"/>
                  <a:gd name="connsiteY2" fmla="*/ 145527 h 539484"/>
                  <a:gd name="connsiteX3" fmla="*/ 236253 w 393958"/>
                  <a:gd name="connsiteY3" fmla="*/ 153443 h 539484"/>
                  <a:gd name="connsiteX4" fmla="*/ 204591 w 393958"/>
                  <a:gd name="connsiteY4" fmla="*/ 153443 h 539484"/>
                  <a:gd name="connsiteX5" fmla="*/ 204591 w 393958"/>
                  <a:gd name="connsiteY5" fmla="*/ 36534 h 539484"/>
                  <a:gd name="connsiteX6" fmla="*/ 198502 w 393958"/>
                  <a:gd name="connsiteY6" fmla="*/ 30445 h 539484"/>
                  <a:gd name="connsiteX7" fmla="*/ 158923 w 393958"/>
                  <a:gd name="connsiteY7" fmla="*/ 30445 h 539484"/>
                  <a:gd name="connsiteX8" fmla="*/ 158923 w 393958"/>
                  <a:gd name="connsiteY8" fmla="*/ 22529 h 539484"/>
                  <a:gd name="connsiteX9" fmla="*/ 136394 w 393958"/>
                  <a:gd name="connsiteY9" fmla="*/ 0 h 539484"/>
                  <a:gd name="connsiteX10" fmla="*/ 24965 w 393958"/>
                  <a:gd name="connsiteY10" fmla="*/ 0 h 539484"/>
                  <a:gd name="connsiteX11" fmla="*/ 2436 w 393958"/>
                  <a:gd name="connsiteY11" fmla="*/ 22529 h 539484"/>
                  <a:gd name="connsiteX12" fmla="*/ 2436 w 393958"/>
                  <a:gd name="connsiteY12" fmla="*/ 50539 h 539484"/>
                  <a:gd name="connsiteX13" fmla="*/ 24965 w 393958"/>
                  <a:gd name="connsiteY13" fmla="*/ 73068 h 539484"/>
                  <a:gd name="connsiteX14" fmla="*/ 137003 w 393958"/>
                  <a:gd name="connsiteY14" fmla="*/ 73068 h 539484"/>
                  <a:gd name="connsiteX15" fmla="*/ 159532 w 393958"/>
                  <a:gd name="connsiteY15" fmla="*/ 50539 h 539484"/>
                  <a:gd name="connsiteX16" fmla="*/ 159532 w 393958"/>
                  <a:gd name="connsiteY16" fmla="*/ 42623 h 539484"/>
                  <a:gd name="connsiteX17" fmla="*/ 193022 w 393958"/>
                  <a:gd name="connsiteY17" fmla="*/ 42623 h 539484"/>
                  <a:gd name="connsiteX18" fmla="*/ 193022 w 393958"/>
                  <a:gd name="connsiteY18" fmla="*/ 157705 h 539484"/>
                  <a:gd name="connsiteX19" fmla="*/ 157705 w 393958"/>
                  <a:gd name="connsiteY19" fmla="*/ 157705 h 539484"/>
                  <a:gd name="connsiteX20" fmla="*/ 84028 w 393958"/>
                  <a:gd name="connsiteY20" fmla="*/ 119953 h 539484"/>
                  <a:gd name="connsiteX21" fmla="*/ 78548 w 393958"/>
                  <a:gd name="connsiteY21" fmla="*/ 119953 h 539484"/>
                  <a:gd name="connsiteX22" fmla="*/ 3653 w 393958"/>
                  <a:gd name="connsiteY22" fmla="*/ 158314 h 539484"/>
                  <a:gd name="connsiteX23" fmla="*/ 609 w 393958"/>
                  <a:gd name="connsiteY23" fmla="*/ 163794 h 539484"/>
                  <a:gd name="connsiteX24" fmla="*/ 3653 w 393958"/>
                  <a:gd name="connsiteY24" fmla="*/ 169274 h 539484"/>
                  <a:gd name="connsiteX25" fmla="*/ 77939 w 393958"/>
                  <a:gd name="connsiteY25" fmla="*/ 207635 h 539484"/>
                  <a:gd name="connsiteX26" fmla="*/ 80984 w 393958"/>
                  <a:gd name="connsiteY26" fmla="*/ 208244 h 539484"/>
                  <a:gd name="connsiteX27" fmla="*/ 84028 w 393958"/>
                  <a:gd name="connsiteY27" fmla="*/ 207635 h 539484"/>
                  <a:gd name="connsiteX28" fmla="*/ 157096 w 393958"/>
                  <a:gd name="connsiteY28" fmla="*/ 169883 h 539484"/>
                  <a:gd name="connsiteX29" fmla="*/ 192413 w 393958"/>
                  <a:gd name="connsiteY29" fmla="*/ 169883 h 539484"/>
                  <a:gd name="connsiteX30" fmla="*/ 192413 w 393958"/>
                  <a:gd name="connsiteY30" fmla="*/ 277049 h 539484"/>
                  <a:gd name="connsiteX31" fmla="*/ 157096 w 393958"/>
                  <a:gd name="connsiteY31" fmla="*/ 277049 h 539484"/>
                  <a:gd name="connsiteX32" fmla="*/ 83419 w 393958"/>
                  <a:gd name="connsiteY32" fmla="*/ 239297 h 539484"/>
                  <a:gd name="connsiteX33" fmla="*/ 77939 w 393958"/>
                  <a:gd name="connsiteY33" fmla="*/ 239297 h 539484"/>
                  <a:gd name="connsiteX34" fmla="*/ 3045 w 393958"/>
                  <a:gd name="connsiteY34" fmla="*/ 277658 h 539484"/>
                  <a:gd name="connsiteX35" fmla="*/ 0 w 393958"/>
                  <a:gd name="connsiteY35" fmla="*/ 283138 h 539484"/>
                  <a:gd name="connsiteX36" fmla="*/ 3045 w 393958"/>
                  <a:gd name="connsiteY36" fmla="*/ 288618 h 539484"/>
                  <a:gd name="connsiteX37" fmla="*/ 77939 w 393958"/>
                  <a:gd name="connsiteY37" fmla="*/ 326370 h 539484"/>
                  <a:gd name="connsiteX38" fmla="*/ 80984 w 393958"/>
                  <a:gd name="connsiteY38" fmla="*/ 326979 h 539484"/>
                  <a:gd name="connsiteX39" fmla="*/ 84028 w 393958"/>
                  <a:gd name="connsiteY39" fmla="*/ 326370 h 539484"/>
                  <a:gd name="connsiteX40" fmla="*/ 157705 w 393958"/>
                  <a:gd name="connsiteY40" fmla="*/ 288618 h 539484"/>
                  <a:gd name="connsiteX41" fmla="*/ 193022 w 393958"/>
                  <a:gd name="connsiteY41" fmla="*/ 288618 h 539484"/>
                  <a:gd name="connsiteX42" fmla="*/ 193022 w 393958"/>
                  <a:gd name="connsiteY42" fmla="*/ 387260 h 539484"/>
                  <a:gd name="connsiteX43" fmla="*/ 159532 w 393958"/>
                  <a:gd name="connsiteY43" fmla="*/ 387260 h 539484"/>
                  <a:gd name="connsiteX44" fmla="*/ 159532 w 393958"/>
                  <a:gd name="connsiteY44" fmla="*/ 379344 h 539484"/>
                  <a:gd name="connsiteX45" fmla="*/ 137003 w 393958"/>
                  <a:gd name="connsiteY45" fmla="*/ 356815 h 539484"/>
                  <a:gd name="connsiteX46" fmla="*/ 24965 w 393958"/>
                  <a:gd name="connsiteY46" fmla="*/ 356815 h 539484"/>
                  <a:gd name="connsiteX47" fmla="*/ 2436 w 393958"/>
                  <a:gd name="connsiteY47" fmla="*/ 379344 h 539484"/>
                  <a:gd name="connsiteX48" fmla="*/ 2436 w 393958"/>
                  <a:gd name="connsiteY48" fmla="*/ 407354 h 539484"/>
                  <a:gd name="connsiteX49" fmla="*/ 24965 w 393958"/>
                  <a:gd name="connsiteY49" fmla="*/ 429883 h 539484"/>
                  <a:gd name="connsiteX50" fmla="*/ 137003 w 393958"/>
                  <a:gd name="connsiteY50" fmla="*/ 429883 h 539484"/>
                  <a:gd name="connsiteX51" fmla="*/ 159532 w 393958"/>
                  <a:gd name="connsiteY51" fmla="*/ 407354 h 539484"/>
                  <a:gd name="connsiteX52" fmla="*/ 159532 w 393958"/>
                  <a:gd name="connsiteY52" fmla="*/ 399438 h 539484"/>
                  <a:gd name="connsiteX53" fmla="*/ 193022 w 393958"/>
                  <a:gd name="connsiteY53" fmla="*/ 399438 h 539484"/>
                  <a:gd name="connsiteX54" fmla="*/ 193022 w 393958"/>
                  <a:gd name="connsiteY54" fmla="*/ 496862 h 539484"/>
                  <a:gd name="connsiteX55" fmla="*/ 159532 w 393958"/>
                  <a:gd name="connsiteY55" fmla="*/ 496862 h 539484"/>
                  <a:gd name="connsiteX56" fmla="*/ 159532 w 393958"/>
                  <a:gd name="connsiteY56" fmla="*/ 488946 h 539484"/>
                  <a:gd name="connsiteX57" fmla="*/ 137003 w 393958"/>
                  <a:gd name="connsiteY57" fmla="*/ 466417 h 539484"/>
                  <a:gd name="connsiteX58" fmla="*/ 24965 w 393958"/>
                  <a:gd name="connsiteY58" fmla="*/ 466417 h 539484"/>
                  <a:gd name="connsiteX59" fmla="*/ 2436 w 393958"/>
                  <a:gd name="connsiteY59" fmla="*/ 488946 h 539484"/>
                  <a:gd name="connsiteX60" fmla="*/ 2436 w 393958"/>
                  <a:gd name="connsiteY60" fmla="*/ 516956 h 539484"/>
                  <a:gd name="connsiteX61" fmla="*/ 24965 w 393958"/>
                  <a:gd name="connsiteY61" fmla="*/ 539485 h 539484"/>
                  <a:gd name="connsiteX62" fmla="*/ 137003 w 393958"/>
                  <a:gd name="connsiteY62" fmla="*/ 539485 h 539484"/>
                  <a:gd name="connsiteX63" fmla="*/ 159532 w 393958"/>
                  <a:gd name="connsiteY63" fmla="*/ 516956 h 539484"/>
                  <a:gd name="connsiteX64" fmla="*/ 159532 w 393958"/>
                  <a:gd name="connsiteY64" fmla="*/ 509040 h 539484"/>
                  <a:gd name="connsiteX65" fmla="*/ 199111 w 393958"/>
                  <a:gd name="connsiteY65" fmla="*/ 509040 h 539484"/>
                  <a:gd name="connsiteX66" fmla="*/ 205200 w 393958"/>
                  <a:gd name="connsiteY66" fmla="*/ 502951 h 539484"/>
                  <a:gd name="connsiteX67" fmla="*/ 205200 w 393958"/>
                  <a:gd name="connsiteY67" fmla="*/ 386042 h 539484"/>
                  <a:gd name="connsiteX68" fmla="*/ 236862 w 393958"/>
                  <a:gd name="connsiteY68" fmla="*/ 386042 h 539484"/>
                  <a:gd name="connsiteX69" fmla="*/ 236862 w 393958"/>
                  <a:gd name="connsiteY69" fmla="*/ 393958 h 539484"/>
                  <a:gd name="connsiteX70" fmla="*/ 259392 w 393958"/>
                  <a:gd name="connsiteY70" fmla="*/ 416487 h 539484"/>
                  <a:gd name="connsiteX71" fmla="*/ 371429 w 393958"/>
                  <a:gd name="connsiteY71" fmla="*/ 416487 h 539484"/>
                  <a:gd name="connsiteX72" fmla="*/ 393959 w 393958"/>
                  <a:gd name="connsiteY72" fmla="*/ 393958 h 539484"/>
                  <a:gd name="connsiteX73" fmla="*/ 393959 w 393958"/>
                  <a:gd name="connsiteY73" fmla="*/ 365949 h 539484"/>
                  <a:gd name="connsiteX74" fmla="*/ 371429 w 393958"/>
                  <a:gd name="connsiteY74" fmla="*/ 343419 h 539484"/>
                  <a:gd name="connsiteX75" fmla="*/ 258783 w 393958"/>
                  <a:gd name="connsiteY75" fmla="*/ 343419 h 539484"/>
                  <a:gd name="connsiteX76" fmla="*/ 236253 w 393958"/>
                  <a:gd name="connsiteY76" fmla="*/ 365949 h 539484"/>
                  <a:gd name="connsiteX77" fmla="*/ 236253 w 393958"/>
                  <a:gd name="connsiteY77" fmla="*/ 373864 h 539484"/>
                  <a:gd name="connsiteX78" fmla="*/ 204591 w 393958"/>
                  <a:gd name="connsiteY78" fmla="*/ 373864 h 539484"/>
                  <a:gd name="connsiteX79" fmla="*/ 204591 w 393958"/>
                  <a:gd name="connsiteY79" fmla="*/ 278876 h 539484"/>
                  <a:gd name="connsiteX80" fmla="*/ 236253 w 393958"/>
                  <a:gd name="connsiteY80" fmla="*/ 278876 h 539484"/>
                  <a:gd name="connsiteX81" fmla="*/ 236253 w 393958"/>
                  <a:gd name="connsiteY81" fmla="*/ 284356 h 539484"/>
                  <a:gd name="connsiteX82" fmla="*/ 258783 w 393958"/>
                  <a:gd name="connsiteY82" fmla="*/ 306885 h 539484"/>
                  <a:gd name="connsiteX83" fmla="*/ 370820 w 393958"/>
                  <a:gd name="connsiteY83" fmla="*/ 306885 h 539484"/>
                  <a:gd name="connsiteX84" fmla="*/ 393350 w 393958"/>
                  <a:gd name="connsiteY84" fmla="*/ 284356 h 539484"/>
                  <a:gd name="connsiteX85" fmla="*/ 393350 w 393958"/>
                  <a:gd name="connsiteY85" fmla="*/ 256347 h 539484"/>
                  <a:gd name="connsiteX86" fmla="*/ 370820 w 393958"/>
                  <a:gd name="connsiteY86" fmla="*/ 233817 h 539484"/>
                  <a:gd name="connsiteX87" fmla="*/ 258783 w 393958"/>
                  <a:gd name="connsiteY87" fmla="*/ 233817 h 539484"/>
                  <a:gd name="connsiteX88" fmla="*/ 236253 w 393958"/>
                  <a:gd name="connsiteY88" fmla="*/ 256347 h 539484"/>
                  <a:gd name="connsiteX89" fmla="*/ 236253 w 393958"/>
                  <a:gd name="connsiteY89" fmla="*/ 266698 h 539484"/>
                  <a:gd name="connsiteX90" fmla="*/ 204591 w 393958"/>
                  <a:gd name="connsiteY90" fmla="*/ 266698 h 539484"/>
                  <a:gd name="connsiteX91" fmla="*/ 204591 w 393958"/>
                  <a:gd name="connsiteY91" fmla="*/ 165621 h 539484"/>
                  <a:gd name="connsiteX92" fmla="*/ 236253 w 393958"/>
                  <a:gd name="connsiteY92" fmla="*/ 165621 h 539484"/>
                  <a:gd name="connsiteX93" fmla="*/ 236253 w 393958"/>
                  <a:gd name="connsiteY93" fmla="*/ 173536 h 539484"/>
                  <a:gd name="connsiteX94" fmla="*/ 258783 w 393958"/>
                  <a:gd name="connsiteY94" fmla="*/ 196066 h 539484"/>
                  <a:gd name="connsiteX95" fmla="*/ 370820 w 393958"/>
                  <a:gd name="connsiteY95" fmla="*/ 196066 h 539484"/>
                  <a:gd name="connsiteX96" fmla="*/ 393350 w 393958"/>
                  <a:gd name="connsiteY96" fmla="*/ 173536 h 539484"/>
                  <a:gd name="connsiteX97" fmla="*/ 393350 w 393958"/>
                  <a:gd name="connsiteY97" fmla="*/ 145527 h 539484"/>
                  <a:gd name="connsiteX98" fmla="*/ 370820 w 393958"/>
                  <a:gd name="connsiteY98" fmla="*/ 122998 h 539484"/>
                  <a:gd name="connsiteX99" fmla="*/ 137003 w 393958"/>
                  <a:gd name="connsiteY99" fmla="*/ 60890 h 539484"/>
                  <a:gd name="connsiteX100" fmla="*/ 24965 w 393958"/>
                  <a:gd name="connsiteY100" fmla="*/ 60890 h 539484"/>
                  <a:gd name="connsiteX101" fmla="*/ 14614 w 393958"/>
                  <a:gd name="connsiteY101" fmla="*/ 50539 h 539484"/>
                  <a:gd name="connsiteX102" fmla="*/ 14614 w 393958"/>
                  <a:gd name="connsiteY102" fmla="*/ 22529 h 539484"/>
                  <a:gd name="connsiteX103" fmla="*/ 24965 w 393958"/>
                  <a:gd name="connsiteY103" fmla="*/ 12178 h 539484"/>
                  <a:gd name="connsiteX104" fmla="*/ 137003 w 393958"/>
                  <a:gd name="connsiteY104" fmla="*/ 12178 h 539484"/>
                  <a:gd name="connsiteX105" fmla="*/ 147354 w 393958"/>
                  <a:gd name="connsiteY105" fmla="*/ 22529 h 539484"/>
                  <a:gd name="connsiteX106" fmla="*/ 147354 w 393958"/>
                  <a:gd name="connsiteY106" fmla="*/ 36534 h 539484"/>
                  <a:gd name="connsiteX107" fmla="*/ 147354 w 393958"/>
                  <a:gd name="connsiteY107" fmla="*/ 36534 h 539484"/>
                  <a:gd name="connsiteX108" fmla="*/ 147354 w 393958"/>
                  <a:gd name="connsiteY108" fmla="*/ 36534 h 539484"/>
                  <a:gd name="connsiteX109" fmla="*/ 147354 w 393958"/>
                  <a:gd name="connsiteY109" fmla="*/ 50539 h 539484"/>
                  <a:gd name="connsiteX110" fmla="*/ 137003 w 393958"/>
                  <a:gd name="connsiteY110" fmla="*/ 60890 h 539484"/>
                  <a:gd name="connsiteX111" fmla="*/ 80984 w 393958"/>
                  <a:gd name="connsiteY111" fmla="*/ 314192 h 539484"/>
                  <a:gd name="connsiteX112" fmla="*/ 19485 w 393958"/>
                  <a:gd name="connsiteY112" fmla="*/ 282529 h 539484"/>
                  <a:gd name="connsiteX113" fmla="*/ 80984 w 393958"/>
                  <a:gd name="connsiteY113" fmla="*/ 250867 h 539484"/>
                  <a:gd name="connsiteX114" fmla="*/ 142483 w 393958"/>
                  <a:gd name="connsiteY114" fmla="*/ 282529 h 539484"/>
                  <a:gd name="connsiteX115" fmla="*/ 80984 w 393958"/>
                  <a:gd name="connsiteY115" fmla="*/ 314192 h 539484"/>
                  <a:gd name="connsiteX116" fmla="*/ 137003 w 393958"/>
                  <a:gd name="connsiteY116" fmla="*/ 418314 h 539484"/>
                  <a:gd name="connsiteX117" fmla="*/ 24965 w 393958"/>
                  <a:gd name="connsiteY117" fmla="*/ 418314 h 539484"/>
                  <a:gd name="connsiteX118" fmla="*/ 14614 w 393958"/>
                  <a:gd name="connsiteY118" fmla="*/ 407963 h 539484"/>
                  <a:gd name="connsiteX119" fmla="*/ 14614 w 393958"/>
                  <a:gd name="connsiteY119" fmla="*/ 379953 h 539484"/>
                  <a:gd name="connsiteX120" fmla="*/ 24965 w 393958"/>
                  <a:gd name="connsiteY120" fmla="*/ 369602 h 539484"/>
                  <a:gd name="connsiteX121" fmla="*/ 137003 w 393958"/>
                  <a:gd name="connsiteY121" fmla="*/ 369602 h 539484"/>
                  <a:gd name="connsiteX122" fmla="*/ 147354 w 393958"/>
                  <a:gd name="connsiteY122" fmla="*/ 379953 h 539484"/>
                  <a:gd name="connsiteX123" fmla="*/ 147354 w 393958"/>
                  <a:gd name="connsiteY123" fmla="*/ 393958 h 539484"/>
                  <a:gd name="connsiteX124" fmla="*/ 147354 w 393958"/>
                  <a:gd name="connsiteY124" fmla="*/ 393958 h 539484"/>
                  <a:gd name="connsiteX125" fmla="*/ 147354 w 393958"/>
                  <a:gd name="connsiteY125" fmla="*/ 393958 h 539484"/>
                  <a:gd name="connsiteX126" fmla="*/ 147354 w 393958"/>
                  <a:gd name="connsiteY126" fmla="*/ 407963 h 539484"/>
                  <a:gd name="connsiteX127" fmla="*/ 137003 w 393958"/>
                  <a:gd name="connsiteY127" fmla="*/ 418314 h 539484"/>
                  <a:gd name="connsiteX128" fmla="*/ 137003 w 393958"/>
                  <a:gd name="connsiteY128" fmla="*/ 527916 h 539484"/>
                  <a:gd name="connsiteX129" fmla="*/ 24965 w 393958"/>
                  <a:gd name="connsiteY129" fmla="*/ 527916 h 539484"/>
                  <a:gd name="connsiteX130" fmla="*/ 14614 w 393958"/>
                  <a:gd name="connsiteY130" fmla="*/ 517565 h 539484"/>
                  <a:gd name="connsiteX131" fmla="*/ 14614 w 393958"/>
                  <a:gd name="connsiteY131" fmla="*/ 489555 h 539484"/>
                  <a:gd name="connsiteX132" fmla="*/ 24965 w 393958"/>
                  <a:gd name="connsiteY132" fmla="*/ 479204 h 539484"/>
                  <a:gd name="connsiteX133" fmla="*/ 137003 w 393958"/>
                  <a:gd name="connsiteY133" fmla="*/ 479204 h 539484"/>
                  <a:gd name="connsiteX134" fmla="*/ 147354 w 393958"/>
                  <a:gd name="connsiteY134" fmla="*/ 489555 h 539484"/>
                  <a:gd name="connsiteX135" fmla="*/ 147354 w 393958"/>
                  <a:gd name="connsiteY135" fmla="*/ 503560 h 539484"/>
                  <a:gd name="connsiteX136" fmla="*/ 147354 w 393958"/>
                  <a:gd name="connsiteY136" fmla="*/ 503560 h 539484"/>
                  <a:gd name="connsiteX137" fmla="*/ 147354 w 393958"/>
                  <a:gd name="connsiteY137" fmla="*/ 503560 h 539484"/>
                  <a:gd name="connsiteX138" fmla="*/ 147354 w 393958"/>
                  <a:gd name="connsiteY138" fmla="*/ 517565 h 539484"/>
                  <a:gd name="connsiteX139" fmla="*/ 137003 w 393958"/>
                  <a:gd name="connsiteY139" fmla="*/ 527916 h 539484"/>
                  <a:gd name="connsiteX140" fmla="*/ 258783 w 393958"/>
                  <a:gd name="connsiteY140" fmla="*/ 356206 h 539484"/>
                  <a:gd name="connsiteX141" fmla="*/ 370820 w 393958"/>
                  <a:gd name="connsiteY141" fmla="*/ 356206 h 539484"/>
                  <a:gd name="connsiteX142" fmla="*/ 381172 w 393958"/>
                  <a:gd name="connsiteY142" fmla="*/ 366557 h 539484"/>
                  <a:gd name="connsiteX143" fmla="*/ 381172 w 393958"/>
                  <a:gd name="connsiteY143" fmla="*/ 394567 h 539484"/>
                  <a:gd name="connsiteX144" fmla="*/ 370820 w 393958"/>
                  <a:gd name="connsiteY144" fmla="*/ 404918 h 539484"/>
                  <a:gd name="connsiteX145" fmla="*/ 258783 w 393958"/>
                  <a:gd name="connsiteY145" fmla="*/ 404918 h 539484"/>
                  <a:gd name="connsiteX146" fmla="*/ 248431 w 393958"/>
                  <a:gd name="connsiteY146" fmla="*/ 394567 h 539484"/>
                  <a:gd name="connsiteX147" fmla="*/ 248431 w 393958"/>
                  <a:gd name="connsiteY147" fmla="*/ 380562 h 539484"/>
                  <a:gd name="connsiteX148" fmla="*/ 248431 w 393958"/>
                  <a:gd name="connsiteY148" fmla="*/ 380562 h 539484"/>
                  <a:gd name="connsiteX149" fmla="*/ 248431 w 393958"/>
                  <a:gd name="connsiteY149" fmla="*/ 380562 h 539484"/>
                  <a:gd name="connsiteX150" fmla="*/ 248431 w 393958"/>
                  <a:gd name="connsiteY150" fmla="*/ 366557 h 539484"/>
                  <a:gd name="connsiteX151" fmla="*/ 258783 w 393958"/>
                  <a:gd name="connsiteY151" fmla="*/ 356206 h 539484"/>
                  <a:gd name="connsiteX152" fmla="*/ 258783 w 393958"/>
                  <a:gd name="connsiteY152" fmla="*/ 246604 h 539484"/>
                  <a:gd name="connsiteX153" fmla="*/ 370820 w 393958"/>
                  <a:gd name="connsiteY153" fmla="*/ 246604 h 539484"/>
                  <a:gd name="connsiteX154" fmla="*/ 381172 w 393958"/>
                  <a:gd name="connsiteY154" fmla="*/ 256956 h 539484"/>
                  <a:gd name="connsiteX155" fmla="*/ 381172 w 393958"/>
                  <a:gd name="connsiteY155" fmla="*/ 284965 h 539484"/>
                  <a:gd name="connsiteX156" fmla="*/ 370820 w 393958"/>
                  <a:gd name="connsiteY156" fmla="*/ 295316 h 539484"/>
                  <a:gd name="connsiteX157" fmla="*/ 258783 w 393958"/>
                  <a:gd name="connsiteY157" fmla="*/ 295316 h 539484"/>
                  <a:gd name="connsiteX158" fmla="*/ 248431 w 393958"/>
                  <a:gd name="connsiteY158" fmla="*/ 284965 h 539484"/>
                  <a:gd name="connsiteX159" fmla="*/ 248431 w 393958"/>
                  <a:gd name="connsiteY159" fmla="*/ 273396 h 539484"/>
                  <a:gd name="connsiteX160" fmla="*/ 248431 w 393958"/>
                  <a:gd name="connsiteY160" fmla="*/ 273396 h 539484"/>
                  <a:gd name="connsiteX161" fmla="*/ 248431 w 393958"/>
                  <a:gd name="connsiteY161" fmla="*/ 273396 h 539484"/>
                  <a:gd name="connsiteX162" fmla="*/ 248431 w 393958"/>
                  <a:gd name="connsiteY162" fmla="*/ 256956 h 539484"/>
                  <a:gd name="connsiteX163" fmla="*/ 258783 w 393958"/>
                  <a:gd name="connsiteY163" fmla="*/ 246604 h 539484"/>
                  <a:gd name="connsiteX164" fmla="*/ 80984 w 393958"/>
                  <a:gd name="connsiteY164" fmla="*/ 195457 h 539484"/>
                  <a:gd name="connsiteX165" fmla="*/ 19485 w 393958"/>
                  <a:gd name="connsiteY165" fmla="*/ 163794 h 539484"/>
                  <a:gd name="connsiteX166" fmla="*/ 80984 w 393958"/>
                  <a:gd name="connsiteY166" fmla="*/ 132131 h 539484"/>
                  <a:gd name="connsiteX167" fmla="*/ 142483 w 393958"/>
                  <a:gd name="connsiteY167" fmla="*/ 163794 h 539484"/>
                  <a:gd name="connsiteX168" fmla="*/ 80984 w 393958"/>
                  <a:gd name="connsiteY168" fmla="*/ 195457 h 539484"/>
                  <a:gd name="connsiteX169" fmla="*/ 381172 w 393958"/>
                  <a:gd name="connsiteY169" fmla="*/ 173536 h 539484"/>
                  <a:gd name="connsiteX170" fmla="*/ 370820 w 393958"/>
                  <a:gd name="connsiteY170" fmla="*/ 183888 h 539484"/>
                  <a:gd name="connsiteX171" fmla="*/ 258783 w 393958"/>
                  <a:gd name="connsiteY171" fmla="*/ 183888 h 539484"/>
                  <a:gd name="connsiteX172" fmla="*/ 248431 w 393958"/>
                  <a:gd name="connsiteY172" fmla="*/ 173536 h 539484"/>
                  <a:gd name="connsiteX173" fmla="*/ 248431 w 393958"/>
                  <a:gd name="connsiteY173" fmla="*/ 159532 h 539484"/>
                  <a:gd name="connsiteX174" fmla="*/ 248431 w 393958"/>
                  <a:gd name="connsiteY174" fmla="*/ 159532 h 539484"/>
                  <a:gd name="connsiteX175" fmla="*/ 248431 w 393958"/>
                  <a:gd name="connsiteY175" fmla="*/ 159532 h 539484"/>
                  <a:gd name="connsiteX176" fmla="*/ 248431 w 393958"/>
                  <a:gd name="connsiteY176" fmla="*/ 145527 h 539484"/>
                  <a:gd name="connsiteX177" fmla="*/ 258783 w 393958"/>
                  <a:gd name="connsiteY177" fmla="*/ 135176 h 539484"/>
                  <a:gd name="connsiteX178" fmla="*/ 370820 w 393958"/>
                  <a:gd name="connsiteY178" fmla="*/ 135176 h 539484"/>
                  <a:gd name="connsiteX179" fmla="*/ 381172 w 393958"/>
                  <a:gd name="connsiteY179" fmla="*/ 145527 h 539484"/>
                  <a:gd name="connsiteX180" fmla="*/ 381172 w 393958"/>
                  <a:gd name="connsiteY180" fmla="*/ 173536 h 53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93958" h="539484">
                    <a:moveTo>
                      <a:pt x="370820" y="122998"/>
                    </a:moveTo>
                    <a:lnTo>
                      <a:pt x="258783" y="122998"/>
                    </a:lnTo>
                    <a:cubicBezTo>
                      <a:pt x="246605" y="122998"/>
                      <a:pt x="236253" y="133349"/>
                      <a:pt x="236253" y="145527"/>
                    </a:cubicBezTo>
                    <a:lnTo>
                      <a:pt x="236253" y="153443"/>
                    </a:lnTo>
                    <a:lnTo>
                      <a:pt x="204591" y="153443"/>
                    </a:lnTo>
                    <a:lnTo>
                      <a:pt x="204591" y="36534"/>
                    </a:lnTo>
                    <a:cubicBezTo>
                      <a:pt x="204591" y="32881"/>
                      <a:pt x="202155" y="30445"/>
                      <a:pt x="198502" y="30445"/>
                    </a:cubicBezTo>
                    <a:lnTo>
                      <a:pt x="158923" y="30445"/>
                    </a:lnTo>
                    <a:lnTo>
                      <a:pt x="158923" y="22529"/>
                    </a:lnTo>
                    <a:cubicBezTo>
                      <a:pt x="158923" y="10351"/>
                      <a:pt x="148572" y="0"/>
                      <a:pt x="136394" y="0"/>
                    </a:cubicBezTo>
                    <a:lnTo>
                      <a:pt x="24965" y="0"/>
                    </a:lnTo>
                    <a:cubicBezTo>
                      <a:pt x="12787" y="0"/>
                      <a:pt x="2436" y="10351"/>
                      <a:pt x="2436" y="22529"/>
                    </a:cubicBezTo>
                    <a:lnTo>
                      <a:pt x="2436" y="50539"/>
                    </a:lnTo>
                    <a:cubicBezTo>
                      <a:pt x="2436" y="62717"/>
                      <a:pt x="12787" y="73068"/>
                      <a:pt x="24965" y="73068"/>
                    </a:cubicBezTo>
                    <a:lnTo>
                      <a:pt x="137003" y="73068"/>
                    </a:lnTo>
                    <a:cubicBezTo>
                      <a:pt x="149181" y="73068"/>
                      <a:pt x="159532" y="62717"/>
                      <a:pt x="159532" y="50539"/>
                    </a:cubicBezTo>
                    <a:lnTo>
                      <a:pt x="159532" y="42623"/>
                    </a:lnTo>
                    <a:lnTo>
                      <a:pt x="193022" y="42623"/>
                    </a:lnTo>
                    <a:lnTo>
                      <a:pt x="193022" y="157705"/>
                    </a:lnTo>
                    <a:lnTo>
                      <a:pt x="157705" y="157705"/>
                    </a:lnTo>
                    <a:lnTo>
                      <a:pt x="84028" y="119953"/>
                    </a:lnTo>
                    <a:cubicBezTo>
                      <a:pt x="82202" y="119344"/>
                      <a:pt x="80375" y="119344"/>
                      <a:pt x="78548" y="119953"/>
                    </a:cubicBezTo>
                    <a:lnTo>
                      <a:pt x="3653" y="158314"/>
                    </a:lnTo>
                    <a:cubicBezTo>
                      <a:pt x="1827" y="159532"/>
                      <a:pt x="609" y="161358"/>
                      <a:pt x="609" y="163794"/>
                    </a:cubicBezTo>
                    <a:cubicBezTo>
                      <a:pt x="609" y="166230"/>
                      <a:pt x="1827" y="168056"/>
                      <a:pt x="3653" y="169274"/>
                    </a:cubicBezTo>
                    <a:lnTo>
                      <a:pt x="77939" y="207635"/>
                    </a:lnTo>
                    <a:cubicBezTo>
                      <a:pt x="78548" y="208244"/>
                      <a:pt x="79766" y="208244"/>
                      <a:pt x="80984" y="208244"/>
                    </a:cubicBezTo>
                    <a:cubicBezTo>
                      <a:pt x="82202" y="208244"/>
                      <a:pt x="82810" y="208244"/>
                      <a:pt x="84028" y="207635"/>
                    </a:cubicBezTo>
                    <a:lnTo>
                      <a:pt x="157096" y="169883"/>
                    </a:lnTo>
                    <a:lnTo>
                      <a:pt x="192413" y="169883"/>
                    </a:lnTo>
                    <a:lnTo>
                      <a:pt x="192413" y="277049"/>
                    </a:lnTo>
                    <a:lnTo>
                      <a:pt x="157096" y="277049"/>
                    </a:lnTo>
                    <a:lnTo>
                      <a:pt x="83419" y="239297"/>
                    </a:lnTo>
                    <a:cubicBezTo>
                      <a:pt x="81593" y="238689"/>
                      <a:pt x="79766" y="238689"/>
                      <a:pt x="77939" y="239297"/>
                    </a:cubicBezTo>
                    <a:lnTo>
                      <a:pt x="3045" y="277658"/>
                    </a:lnTo>
                    <a:cubicBezTo>
                      <a:pt x="1218" y="278876"/>
                      <a:pt x="0" y="280703"/>
                      <a:pt x="0" y="283138"/>
                    </a:cubicBezTo>
                    <a:cubicBezTo>
                      <a:pt x="0" y="285574"/>
                      <a:pt x="1218" y="287401"/>
                      <a:pt x="3045" y="288618"/>
                    </a:cubicBezTo>
                    <a:lnTo>
                      <a:pt x="77939" y="326370"/>
                    </a:lnTo>
                    <a:cubicBezTo>
                      <a:pt x="78548" y="326979"/>
                      <a:pt x="79766" y="326979"/>
                      <a:pt x="80984" y="326979"/>
                    </a:cubicBezTo>
                    <a:cubicBezTo>
                      <a:pt x="82202" y="326979"/>
                      <a:pt x="82810" y="326979"/>
                      <a:pt x="84028" y="326370"/>
                    </a:cubicBezTo>
                    <a:lnTo>
                      <a:pt x="157705" y="288618"/>
                    </a:lnTo>
                    <a:lnTo>
                      <a:pt x="193022" y="288618"/>
                    </a:lnTo>
                    <a:lnTo>
                      <a:pt x="193022" y="387260"/>
                    </a:lnTo>
                    <a:lnTo>
                      <a:pt x="159532" y="387260"/>
                    </a:lnTo>
                    <a:lnTo>
                      <a:pt x="159532" y="379344"/>
                    </a:lnTo>
                    <a:cubicBezTo>
                      <a:pt x="159532" y="367166"/>
                      <a:pt x="149181" y="356815"/>
                      <a:pt x="137003" y="356815"/>
                    </a:cubicBezTo>
                    <a:lnTo>
                      <a:pt x="24965" y="356815"/>
                    </a:lnTo>
                    <a:cubicBezTo>
                      <a:pt x="12787" y="356815"/>
                      <a:pt x="2436" y="367166"/>
                      <a:pt x="2436" y="379344"/>
                    </a:cubicBezTo>
                    <a:lnTo>
                      <a:pt x="2436" y="407354"/>
                    </a:lnTo>
                    <a:cubicBezTo>
                      <a:pt x="2436" y="419532"/>
                      <a:pt x="12787" y="429883"/>
                      <a:pt x="24965" y="429883"/>
                    </a:cubicBezTo>
                    <a:lnTo>
                      <a:pt x="137003" y="429883"/>
                    </a:lnTo>
                    <a:cubicBezTo>
                      <a:pt x="149181" y="429883"/>
                      <a:pt x="159532" y="419532"/>
                      <a:pt x="159532" y="407354"/>
                    </a:cubicBezTo>
                    <a:lnTo>
                      <a:pt x="159532" y="399438"/>
                    </a:lnTo>
                    <a:lnTo>
                      <a:pt x="193022" y="399438"/>
                    </a:lnTo>
                    <a:lnTo>
                      <a:pt x="193022" y="496862"/>
                    </a:lnTo>
                    <a:lnTo>
                      <a:pt x="159532" y="496862"/>
                    </a:lnTo>
                    <a:lnTo>
                      <a:pt x="159532" y="488946"/>
                    </a:lnTo>
                    <a:cubicBezTo>
                      <a:pt x="159532" y="476768"/>
                      <a:pt x="149181" y="466417"/>
                      <a:pt x="137003" y="466417"/>
                    </a:cubicBezTo>
                    <a:lnTo>
                      <a:pt x="24965" y="466417"/>
                    </a:lnTo>
                    <a:cubicBezTo>
                      <a:pt x="12787" y="466417"/>
                      <a:pt x="2436" y="476768"/>
                      <a:pt x="2436" y="488946"/>
                    </a:cubicBezTo>
                    <a:lnTo>
                      <a:pt x="2436" y="516956"/>
                    </a:lnTo>
                    <a:cubicBezTo>
                      <a:pt x="2436" y="529134"/>
                      <a:pt x="12787" y="539485"/>
                      <a:pt x="24965" y="539485"/>
                    </a:cubicBezTo>
                    <a:lnTo>
                      <a:pt x="137003" y="539485"/>
                    </a:lnTo>
                    <a:cubicBezTo>
                      <a:pt x="149181" y="539485"/>
                      <a:pt x="159532" y="529134"/>
                      <a:pt x="159532" y="516956"/>
                    </a:cubicBezTo>
                    <a:lnTo>
                      <a:pt x="159532" y="509040"/>
                    </a:lnTo>
                    <a:lnTo>
                      <a:pt x="199111" y="509040"/>
                    </a:lnTo>
                    <a:cubicBezTo>
                      <a:pt x="202764" y="509040"/>
                      <a:pt x="205200" y="506604"/>
                      <a:pt x="205200" y="502951"/>
                    </a:cubicBezTo>
                    <a:lnTo>
                      <a:pt x="205200" y="386042"/>
                    </a:lnTo>
                    <a:lnTo>
                      <a:pt x="236862" y="386042"/>
                    </a:lnTo>
                    <a:lnTo>
                      <a:pt x="236862" y="393958"/>
                    </a:lnTo>
                    <a:cubicBezTo>
                      <a:pt x="236862" y="406136"/>
                      <a:pt x="247214" y="416487"/>
                      <a:pt x="259392" y="416487"/>
                    </a:cubicBezTo>
                    <a:lnTo>
                      <a:pt x="371429" y="416487"/>
                    </a:lnTo>
                    <a:cubicBezTo>
                      <a:pt x="383607" y="416487"/>
                      <a:pt x="393959" y="406136"/>
                      <a:pt x="393959" y="393958"/>
                    </a:cubicBezTo>
                    <a:lnTo>
                      <a:pt x="393959" y="365949"/>
                    </a:lnTo>
                    <a:cubicBezTo>
                      <a:pt x="393959" y="353771"/>
                      <a:pt x="383607" y="343419"/>
                      <a:pt x="371429" y="343419"/>
                    </a:cubicBezTo>
                    <a:lnTo>
                      <a:pt x="258783" y="343419"/>
                    </a:lnTo>
                    <a:cubicBezTo>
                      <a:pt x="246605" y="343419"/>
                      <a:pt x="236253" y="353771"/>
                      <a:pt x="236253" y="365949"/>
                    </a:cubicBezTo>
                    <a:lnTo>
                      <a:pt x="236253" y="373864"/>
                    </a:lnTo>
                    <a:lnTo>
                      <a:pt x="204591" y="373864"/>
                    </a:lnTo>
                    <a:lnTo>
                      <a:pt x="204591" y="278876"/>
                    </a:lnTo>
                    <a:lnTo>
                      <a:pt x="236253" y="278876"/>
                    </a:lnTo>
                    <a:lnTo>
                      <a:pt x="236253" y="284356"/>
                    </a:lnTo>
                    <a:cubicBezTo>
                      <a:pt x="236253" y="296534"/>
                      <a:pt x="246605" y="306885"/>
                      <a:pt x="258783" y="306885"/>
                    </a:cubicBezTo>
                    <a:lnTo>
                      <a:pt x="370820" y="306885"/>
                    </a:lnTo>
                    <a:cubicBezTo>
                      <a:pt x="382998" y="306885"/>
                      <a:pt x="393350" y="296534"/>
                      <a:pt x="393350" y="284356"/>
                    </a:cubicBezTo>
                    <a:lnTo>
                      <a:pt x="393350" y="256347"/>
                    </a:lnTo>
                    <a:cubicBezTo>
                      <a:pt x="393350" y="244169"/>
                      <a:pt x="382998" y="233817"/>
                      <a:pt x="370820" y="233817"/>
                    </a:cubicBezTo>
                    <a:lnTo>
                      <a:pt x="258783" y="233817"/>
                    </a:lnTo>
                    <a:cubicBezTo>
                      <a:pt x="246605" y="233817"/>
                      <a:pt x="236253" y="244169"/>
                      <a:pt x="236253" y="256347"/>
                    </a:cubicBezTo>
                    <a:lnTo>
                      <a:pt x="236253" y="266698"/>
                    </a:lnTo>
                    <a:lnTo>
                      <a:pt x="204591" y="266698"/>
                    </a:lnTo>
                    <a:lnTo>
                      <a:pt x="204591" y="165621"/>
                    </a:lnTo>
                    <a:lnTo>
                      <a:pt x="236253" y="165621"/>
                    </a:lnTo>
                    <a:lnTo>
                      <a:pt x="236253" y="173536"/>
                    </a:lnTo>
                    <a:cubicBezTo>
                      <a:pt x="236253" y="185714"/>
                      <a:pt x="246605" y="196066"/>
                      <a:pt x="258783" y="196066"/>
                    </a:cubicBezTo>
                    <a:lnTo>
                      <a:pt x="370820" y="196066"/>
                    </a:lnTo>
                    <a:cubicBezTo>
                      <a:pt x="382998" y="196066"/>
                      <a:pt x="393350" y="185714"/>
                      <a:pt x="393350" y="173536"/>
                    </a:cubicBezTo>
                    <a:lnTo>
                      <a:pt x="393350" y="145527"/>
                    </a:lnTo>
                    <a:cubicBezTo>
                      <a:pt x="393350" y="133349"/>
                      <a:pt x="382998" y="122998"/>
                      <a:pt x="370820" y="122998"/>
                    </a:cubicBezTo>
                    <a:close/>
                    <a:moveTo>
                      <a:pt x="137003" y="60890"/>
                    </a:moveTo>
                    <a:lnTo>
                      <a:pt x="24965" y="60890"/>
                    </a:lnTo>
                    <a:cubicBezTo>
                      <a:pt x="19485" y="60890"/>
                      <a:pt x="14614" y="56019"/>
                      <a:pt x="14614" y="50539"/>
                    </a:cubicBezTo>
                    <a:lnTo>
                      <a:pt x="14614" y="22529"/>
                    </a:lnTo>
                    <a:cubicBezTo>
                      <a:pt x="14614" y="17049"/>
                      <a:pt x="19485" y="12178"/>
                      <a:pt x="24965" y="12178"/>
                    </a:cubicBezTo>
                    <a:lnTo>
                      <a:pt x="137003" y="12178"/>
                    </a:lnTo>
                    <a:cubicBezTo>
                      <a:pt x="142483" y="12178"/>
                      <a:pt x="147354" y="17049"/>
                      <a:pt x="147354" y="22529"/>
                    </a:cubicBezTo>
                    <a:lnTo>
                      <a:pt x="147354" y="36534"/>
                    </a:lnTo>
                    <a:cubicBezTo>
                      <a:pt x="147354" y="36534"/>
                      <a:pt x="147354" y="36534"/>
                      <a:pt x="147354" y="36534"/>
                    </a:cubicBezTo>
                    <a:cubicBezTo>
                      <a:pt x="147354" y="36534"/>
                      <a:pt x="147354" y="36534"/>
                      <a:pt x="147354" y="36534"/>
                    </a:cubicBezTo>
                    <a:lnTo>
                      <a:pt x="147354" y="50539"/>
                    </a:lnTo>
                    <a:cubicBezTo>
                      <a:pt x="147354" y="56019"/>
                      <a:pt x="142483" y="60890"/>
                      <a:pt x="137003" y="60890"/>
                    </a:cubicBezTo>
                    <a:close/>
                    <a:moveTo>
                      <a:pt x="80984" y="314192"/>
                    </a:moveTo>
                    <a:lnTo>
                      <a:pt x="19485" y="282529"/>
                    </a:lnTo>
                    <a:lnTo>
                      <a:pt x="80984" y="250867"/>
                    </a:lnTo>
                    <a:lnTo>
                      <a:pt x="142483" y="282529"/>
                    </a:lnTo>
                    <a:lnTo>
                      <a:pt x="80984" y="314192"/>
                    </a:lnTo>
                    <a:close/>
                    <a:moveTo>
                      <a:pt x="137003" y="418314"/>
                    </a:moveTo>
                    <a:lnTo>
                      <a:pt x="24965" y="418314"/>
                    </a:lnTo>
                    <a:cubicBezTo>
                      <a:pt x="19485" y="418314"/>
                      <a:pt x="14614" y="413443"/>
                      <a:pt x="14614" y="407963"/>
                    </a:cubicBezTo>
                    <a:lnTo>
                      <a:pt x="14614" y="379953"/>
                    </a:lnTo>
                    <a:cubicBezTo>
                      <a:pt x="14614" y="374473"/>
                      <a:pt x="19485" y="369602"/>
                      <a:pt x="24965" y="369602"/>
                    </a:cubicBezTo>
                    <a:lnTo>
                      <a:pt x="137003" y="369602"/>
                    </a:lnTo>
                    <a:cubicBezTo>
                      <a:pt x="142483" y="369602"/>
                      <a:pt x="147354" y="374473"/>
                      <a:pt x="147354" y="379953"/>
                    </a:cubicBezTo>
                    <a:lnTo>
                      <a:pt x="147354" y="393958"/>
                    </a:lnTo>
                    <a:cubicBezTo>
                      <a:pt x="147354" y="393958"/>
                      <a:pt x="147354" y="393958"/>
                      <a:pt x="147354" y="393958"/>
                    </a:cubicBezTo>
                    <a:cubicBezTo>
                      <a:pt x="147354" y="393958"/>
                      <a:pt x="147354" y="393958"/>
                      <a:pt x="147354" y="393958"/>
                    </a:cubicBezTo>
                    <a:lnTo>
                      <a:pt x="147354" y="407963"/>
                    </a:lnTo>
                    <a:cubicBezTo>
                      <a:pt x="147354" y="413443"/>
                      <a:pt x="142483" y="418314"/>
                      <a:pt x="137003" y="418314"/>
                    </a:cubicBezTo>
                    <a:close/>
                    <a:moveTo>
                      <a:pt x="137003" y="527916"/>
                    </a:moveTo>
                    <a:lnTo>
                      <a:pt x="24965" y="527916"/>
                    </a:lnTo>
                    <a:cubicBezTo>
                      <a:pt x="19485" y="527916"/>
                      <a:pt x="14614" y="523045"/>
                      <a:pt x="14614" y="517565"/>
                    </a:cubicBezTo>
                    <a:lnTo>
                      <a:pt x="14614" y="489555"/>
                    </a:lnTo>
                    <a:cubicBezTo>
                      <a:pt x="14614" y="484075"/>
                      <a:pt x="19485" y="479204"/>
                      <a:pt x="24965" y="479204"/>
                    </a:cubicBezTo>
                    <a:lnTo>
                      <a:pt x="137003" y="479204"/>
                    </a:lnTo>
                    <a:cubicBezTo>
                      <a:pt x="142483" y="479204"/>
                      <a:pt x="147354" y="484075"/>
                      <a:pt x="147354" y="489555"/>
                    </a:cubicBezTo>
                    <a:lnTo>
                      <a:pt x="147354" y="503560"/>
                    </a:lnTo>
                    <a:cubicBezTo>
                      <a:pt x="147354" y="503560"/>
                      <a:pt x="147354" y="503560"/>
                      <a:pt x="147354" y="503560"/>
                    </a:cubicBezTo>
                    <a:cubicBezTo>
                      <a:pt x="147354" y="503560"/>
                      <a:pt x="147354" y="503560"/>
                      <a:pt x="147354" y="503560"/>
                    </a:cubicBezTo>
                    <a:lnTo>
                      <a:pt x="147354" y="517565"/>
                    </a:lnTo>
                    <a:cubicBezTo>
                      <a:pt x="147354" y="523045"/>
                      <a:pt x="142483" y="527916"/>
                      <a:pt x="137003" y="527916"/>
                    </a:cubicBezTo>
                    <a:close/>
                    <a:moveTo>
                      <a:pt x="258783" y="356206"/>
                    </a:moveTo>
                    <a:lnTo>
                      <a:pt x="370820" y="356206"/>
                    </a:lnTo>
                    <a:cubicBezTo>
                      <a:pt x="376301" y="356206"/>
                      <a:pt x="381172" y="361077"/>
                      <a:pt x="381172" y="366557"/>
                    </a:cubicBezTo>
                    <a:lnTo>
                      <a:pt x="381172" y="394567"/>
                    </a:lnTo>
                    <a:cubicBezTo>
                      <a:pt x="381172" y="400047"/>
                      <a:pt x="376301" y="404918"/>
                      <a:pt x="370820" y="404918"/>
                    </a:cubicBezTo>
                    <a:lnTo>
                      <a:pt x="258783" y="404918"/>
                    </a:lnTo>
                    <a:cubicBezTo>
                      <a:pt x="253303" y="404918"/>
                      <a:pt x="248431" y="400047"/>
                      <a:pt x="248431" y="394567"/>
                    </a:cubicBezTo>
                    <a:lnTo>
                      <a:pt x="248431" y="380562"/>
                    </a:lnTo>
                    <a:cubicBezTo>
                      <a:pt x="248431" y="380562"/>
                      <a:pt x="248431" y="380562"/>
                      <a:pt x="248431" y="380562"/>
                    </a:cubicBezTo>
                    <a:cubicBezTo>
                      <a:pt x="248431" y="380562"/>
                      <a:pt x="248431" y="380562"/>
                      <a:pt x="248431" y="380562"/>
                    </a:cubicBezTo>
                    <a:lnTo>
                      <a:pt x="248431" y="366557"/>
                    </a:lnTo>
                    <a:cubicBezTo>
                      <a:pt x="249040" y="360468"/>
                      <a:pt x="253303" y="356206"/>
                      <a:pt x="258783" y="356206"/>
                    </a:cubicBezTo>
                    <a:close/>
                    <a:moveTo>
                      <a:pt x="258783" y="246604"/>
                    </a:moveTo>
                    <a:lnTo>
                      <a:pt x="370820" y="246604"/>
                    </a:lnTo>
                    <a:cubicBezTo>
                      <a:pt x="376301" y="246604"/>
                      <a:pt x="381172" y="251475"/>
                      <a:pt x="381172" y="256956"/>
                    </a:cubicBezTo>
                    <a:lnTo>
                      <a:pt x="381172" y="284965"/>
                    </a:lnTo>
                    <a:cubicBezTo>
                      <a:pt x="381172" y="290445"/>
                      <a:pt x="376301" y="295316"/>
                      <a:pt x="370820" y="295316"/>
                    </a:cubicBezTo>
                    <a:lnTo>
                      <a:pt x="258783" y="295316"/>
                    </a:lnTo>
                    <a:cubicBezTo>
                      <a:pt x="253303" y="295316"/>
                      <a:pt x="248431" y="290445"/>
                      <a:pt x="248431" y="284965"/>
                    </a:cubicBezTo>
                    <a:lnTo>
                      <a:pt x="248431" y="273396"/>
                    </a:lnTo>
                    <a:cubicBezTo>
                      <a:pt x="248431" y="273396"/>
                      <a:pt x="248431" y="273396"/>
                      <a:pt x="248431" y="273396"/>
                    </a:cubicBezTo>
                    <a:cubicBezTo>
                      <a:pt x="248431" y="273396"/>
                      <a:pt x="248431" y="273396"/>
                      <a:pt x="248431" y="273396"/>
                    </a:cubicBezTo>
                    <a:lnTo>
                      <a:pt x="248431" y="256956"/>
                    </a:lnTo>
                    <a:cubicBezTo>
                      <a:pt x="249040" y="250867"/>
                      <a:pt x="253303" y="246604"/>
                      <a:pt x="258783" y="246604"/>
                    </a:cubicBezTo>
                    <a:close/>
                    <a:moveTo>
                      <a:pt x="80984" y="195457"/>
                    </a:moveTo>
                    <a:lnTo>
                      <a:pt x="19485" y="163794"/>
                    </a:lnTo>
                    <a:lnTo>
                      <a:pt x="80984" y="132131"/>
                    </a:lnTo>
                    <a:lnTo>
                      <a:pt x="142483" y="163794"/>
                    </a:lnTo>
                    <a:lnTo>
                      <a:pt x="80984" y="195457"/>
                    </a:lnTo>
                    <a:close/>
                    <a:moveTo>
                      <a:pt x="381172" y="173536"/>
                    </a:moveTo>
                    <a:cubicBezTo>
                      <a:pt x="381172" y="179016"/>
                      <a:pt x="376301" y="183888"/>
                      <a:pt x="370820" y="183888"/>
                    </a:cubicBezTo>
                    <a:lnTo>
                      <a:pt x="258783" y="183888"/>
                    </a:lnTo>
                    <a:cubicBezTo>
                      <a:pt x="253303" y="183888"/>
                      <a:pt x="248431" y="179016"/>
                      <a:pt x="248431" y="173536"/>
                    </a:cubicBezTo>
                    <a:lnTo>
                      <a:pt x="248431" y="159532"/>
                    </a:lnTo>
                    <a:cubicBezTo>
                      <a:pt x="248431" y="159532"/>
                      <a:pt x="248431" y="159532"/>
                      <a:pt x="248431" y="159532"/>
                    </a:cubicBezTo>
                    <a:cubicBezTo>
                      <a:pt x="248431" y="159532"/>
                      <a:pt x="248431" y="159532"/>
                      <a:pt x="248431" y="159532"/>
                    </a:cubicBezTo>
                    <a:lnTo>
                      <a:pt x="248431" y="145527"/>
                    </a:lnTo>
                    <a:cubicBezTo>
                      <a:pt x="248431" y="140047"/>
                      <a:pt x="253303" y="135176"/>
                      <a:pt x="258783" y="135176"/>
                    </a:cubicBezTo>
                    <a:lnTo>
                      <a:pt x="370820" y="135176"/>
                    </a:lnTo>
                    <a:cubicBezTo>
                      <a:pt x="376301" y="135176"/>
                      <a:pt x="381172" y="140047"/>
                      <a:pt x="381172" y="145527"/>
                    </a:cubicBezTo>
                    <a:lnTo>
                      <a:pt x="381172" y="173536"/>
                    </a:lnTo>
                    <a:close/>
                  </a:path>
                </a:pathLst>
              </a:custGeom>
              <a:grpFill/>
              <a:ln w="60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400">
                  <a:latin typeface="Gilroy" panose="00000500000000000000" pitchFamily="50" charset="0"/>
                </a:endParaRPr>
              </a:p>
            </p:txBody>
          </p:sp>
        </p:grp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B405DA8A-BCF3-C84F-94DA-6AD0F34E70E1}"/>
                </a:ext>
              </a:extLst>
            </p:cNvPr>
            <p:cNvSpPr/>
            <p:nvPr/>
          </p:nvSpPr>
          <p:spPr>
            <a:xfrm>
              <a:off x="3208585" y="1876426"/>
              <a:ext cx="315666" cy="227753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B473710F-D8CA-55E7-EC96-D0A6DD6BCFA6}"/>
                </a:ext>
              </a:extLst>
            </p:cNvPr>
            <p:cNvSpPr/>
            <p:nvPr/>
          </p:nvSpPr>
          <p:spPr>
            <a:xfrm>
              <a:off x="3226593" y="2116156"/>
              <a:ext cx="297657" cy="131746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EC741A2B-796F-DA25-2375-701723EEDC73}"/>
                </a:ext>
              </a:extLst>
            </p:cNvPr>
            <p:cNvSpPr/>
            <p:nvPr/>
          </p:nvSpPr>
          <p:spPr>
            <a:xfrm>
              <a:off x="3208585" y="2259807"/>
              <a:ext cx="263278" cy="80961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F47FC70C-5710-0C2D-E17D-B34F1485AE20}"/>
                </a:ext>
              </a:extLst>
            </p:cNvPr>
            <p:cNvSpPr/>
            <p:nvPr/>
          </p:nvSpPr>
          <p:spPr>
            <a:xfrm>
              <a:off x="3208585" y="2353670"/>
              <a:ext cx="315666" cy="80961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EF9D8081-DD76-8384-7504-A4BBD577A6AA}"/>
                </a:ext>
              </a:extLst>
            </p:cNvPr>
            <p:cNvSpPr/>
            <p:nvPr/>
          </p:nvSpPr>
          <p:spPr>
            <a:xfrm>
              <a:off x="2767594" y="1874045"/>
              <a:ext cx="204206" cy="340518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7CE0D66D-5E3F-4A5B-826C-1C27194B9BB6}"/>
                </a:ext>
              </a:extLst>
            </p:cNvPr>
            <p:cNvSpPr/>
            <p:nvPr/>
          </p:nvSpPr>
          <p:spPr>
            <a:xfrm>
              <a:off x="2999255" y="1993709"/>
              <a:ext cx="204206" cy="340518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E8C1D68C-81E2-E14F-8E1E-DD11365A6F7D}"/>
                </a:ext>
              </a:extLst>
            </p:cNvPr>
            <p:cNvSpPr/>
            <p:nvPr/>
          </p:nvSpPr>
          <p:spPr>
            <a:xfrm>
              <a:off x="2766103" y="2231664"/>
              <a:ext cx="204206" cy="102563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84C7BFA5-8C95-9170-D1F9-9041D0D164BD}"/>
                </a:ext>
              </a:extLst>
            </p:cNvPr>
            <p:cNvSpPr/>
            <p:nvPr/>
          </p:nvSpPr>
          <p:spPr>
            <a:xfrm>
              <a:off x="2766103" y="2351328"/>
              <a:ext cx="204206" cy="102563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5" name="Sprechblase: rechteckig 44">
              <a:extLst>
                <a:ext uri="{FF2B5EF4-FFF2-40B4-BE49-F238E27FC236}">
                  <a16:creationId xmlns:a16="http://schemas.microsoft.com/office/drawing/2014/main" id="{FA01F23D-F600-43A4-5181-4A28A9D71ACA}"/>
                </a:ext>
              </a:extLst>
            </p:cNvPr>
            <p:cNvSpPr/>
            <p:nvPr/>
          </p:nvSpPr>
          <p:spPr>
            <a:xfrm flipH="1">
              <a:off x="336549" y="3243140"/>
              <a:ext cx="2078824" cy="882495"/>
            </a:xfrm>
            <a:prstGeom prst="wedgeRectCallout">
              <a:avLst>
                <a:gd name="adj1" fmla="val -58897"/>
                <a:gd name="adj2" fmla="val -12915"/>
              </a:avLst>
            </a:prstGeom>
            <a:solidFill>
              <a:schemeClr val="bg1"/>
            </a:solidFill>
            <a:ln w="9525">
              <a:solidFill>
                <a:srgbClr val="8BC145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600" dirty="0">
                  <a:latin typeface="Gilroy" panose="00000500000000000000" pitchFamily="50" charset="0"/>
                </a:rPr>
                <a:t>Grundsätzlich </a:t>
              </a:r>
              <a:r>
                <a:rPr lang="de-DE" sz="1600" dirty="0">
                  <a:latin typeface="Gilroy Bold" panose="00000800000000000000" pitchFamily="50" charset="0"/>
                </a:rPr>
                <a:t>alle</a:t>
              </a:r>
              <a:r>
                <a:rPr lang="de-DE" sz="1600" b="1" dirty="0">
                  <a:latin typeface="Gilroy" panose="00000500000000000000" pitchFamily="50" charset="0"/>
                </a:rPr>
                <a:t> </a:t>
              </a:r>
              <a:r>
                <a:rPr lang="de-DE" sz="1600" dirty="0">
                  <a:latin typeface="Gilroy Bold" panose="00000800000000000000" pitchFamily="50" charset="0"/>
                </a:rPr>
                <a:t>Menschen</a:t>
              </a:r>
              <a:r>
                <a:rPr lang="de-DE" sz="1600" b="1" dirty="0">
                  <a:latin typeface="Gilroy" panose="00000500000000000000" pitchFamily="50" charset="0"/>
                </a:rPr>
                <a:t> </a:t>
              </a:r>
              <a:r>
                <a:rPr lang="de-DE" sz="1600" dirty="0">
                  <a:latin typeface="Gilroy" panose="00000500000000000000" pitchFamily="50" charset="0"/>
                </a:rPr>
                <a:t>können den Code einsehen und anpassen.</a:t>
              </a: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64AA5969-F27F-1BBC-56D9-52A30BCB970B}"/>
                </a:ext>
              </a:extLst>
            </p:cNvPr>
            <p:cNvSpPr/>
            <p:nvPr/>
          </p:nvSpPr>
          <p:spPr>
            <a:xfrm>
              <a:off x="4424082" y="1176620"/>
              <a:ext cx="4091268" cy="13394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268288" indent="-18097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Gilroy" panose="00000500000000000000" pitchFamily="50" charset="0"/>
                </a:rPr>
                <a:t>Open Source-basierte Software ermöglicht es Unternehmen, den Code der von ihnen genutzte Softwares einzusehen und zu gestalten.</a:t>
              </a:r>
            </a:p>
            <a:p>
              <a:pPr marL="268288" indent="-180975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Gilroy" panose="00000500000000000000" pitchFamily="50" charset="0"/>
                </a:rPr>
                <a:t>Open-source-basierte Software wird meist von mehreren Lieferanten angeboten und kann selbst betrieben werden. </a:t>
              </a: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C470B20A-B3DF-CCE5-ED88-DA1E501481C3}"/>
                </a:ext>
              </a:extLst>
            </p:cNvPr>
            <p:cNvSpPr/>
            <p:nvPr/>
          </p:nvSpPr>
          <p:spPr>
            <a:xfrm>
              <a:off x="4424082" y="2880681"/>
              <a:ext cx="4091268" cy="783269"/>
            </a:xfrm>
            <a:prstGeom prst="rect">
              <a:avLst/>
            </a:prstGeom>
            <a:solidFill>
              <a:srgbClr val="DEE9D0"/>
            </a:solidFill>
            <a:ln w="9525">
              <a:solidFill>
                <a:srgbClr val="8BC1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87313" algn="ctr">
                <a:spcBef>
                  <a:spcPts val="1200"/>
                </a:spcBef>
              </a:pPr>
              <a:r>
                <a:rPr lang="de-DE" sz="1600" dirty="0">
                  <a:latin typeface="Gilroy Bold" panose="00000800000000000000" pitchFamily="50" charset="0"/>
                </a:rPr>
                <a:t>Open-Source-basierte Software verringert </a:t>
              </a:r>
              <a:r>
                <a:rPr lang="de-DE" sz="1600" dirty="0">
                  <a:latin typeface="Gilroy" panose="00000500000000000000" pitchFamily="50" charset="0"/>
                </a:rPr>
                <a:t>potentiell die </a:t>
              </a:r>
              <a:r>
                <a:rPr lang="de-DE" sz="1600" dirty="0">
                  <a:latin typeface="Gilroy Bold" panose="00000800000000000000" pitchFamily="50" charset="0"/>
                </a:rPr>
                <a:t>Abhängigkeit</a:t>
              </a:r>
              <a:r>
                <a:rPr lang="de-DE" sz="1600" dirty="0">
                  <a:latin typeface="Gilroy" panose="00000500000000000000" pitchFamily="50" charset="0"/>
                </a:rPr>
                <a:t> von einzelnen Lieferanten, Softwares und Ländern.</a:t>
              </a:r>
            </a:p>
          </p:txBody>
        </p:sp>
        <p:sp>
          <p:nvSpPr>
            <p:cNvPr id="48" name="Pfeil: nach rechts 47">
              <a:extLst>
                <a:ext uri="{FF2B5EF4-FFF2-40B4-BE49-F238E27FC236}">
                  <a16:creationId xmlns:a16="http://schemas.microsoft.com/office/drawing/2014/main" id="{DFDA9255-D60E-A97B-5B87-5546840715CA}"/>
                </a:ext>
              </a:extLst>
            </p:cNvPr>
            <p:cNvSpPr/>
            <p:nvPr/>
          </p:nvSpPr>
          <p:spPr>
            <a:xfrm rot="5400000">
              <a:off x="6255816" y="2239929"/>
              <a:ext cx="427799" cy="980071"/>
            </a:xfrm>
            <a:prstGeom prst="rightArrow">
              <a:avLst>
                <a:gd name="adj1" fmla="val 50000"/>
                <a:gd name="adj2" fmla="val 7200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42B56C09-1B8A-4B29-D611-936B73AE8D45}"/>
                </a:ext>
              </a:extLst>
            </p:cNvPr>
            <p:cNvSpPr/>
            <p:nvPr/>
          </p:nvSpPr>
          <p:spPr>
            <a:xfrm>
              <a:off x="4424082" y="3785764"/>
              <a:ext cx="4091268" cy="783269"/>
            </a:xfrm>
            <a:prstGeom prst="rect">
              <a:avLst/>
            </a:prstGeom>
            <a:no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0" rtlCol="0" anchor="ctr"/>
            <a:lstStyle/>
            <a:p>
              <a:pPr>
                <a:spcBef>
                  <a:spcPts val="1200"/>
                </a:spcBef>
              </a:pPr>
              <a:r>
                <a:rPr lang="de-DE" sz="1200" dirty="0">
                  <a:solidFill>
                    <a:schemeClr val="bg1">
                      <a:lumMod val="85000"/>
                    </a:schemeClr>
                  </a:solidFill>
                  <a:latin typeface="Gilroy" panose="00000500000000000000" pitchFamily="50" charset="0"/>
                </a:rPr>
                <a:t>Achtung: Der abhängigkeitsverringernde Effekt tritt erst dann wirklich ein, wenn das Kunden-Unternehmen auch tatsächlich Kompetenz und Ressourcen besitzt, die Software zu betreiben und im Krisenfall auch anzupassen und weiterzuentwickeln.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9074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1BA8F-3D21-DEDF-054A-59D8E5CC1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Fast alle Souveränitätsziele scheinen möglich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60A96D6-88B4-C754-B210-707F3690C0DF}"/>
              </a:ext>
            </a:extLst>
          </p:cNvPr>
          <p:cNvSpPr/>
          <p:nvPr/>
        </p:nvSpPr>
        <p:spPr>
          <a:xfrm>
            <a:off x="6360436" y="1524000"/>
            <a:ext cx="1739415" cy="565286"/>
          </a:xfrm>
          <a:prstGeom prst="rect">
            <a:avLst/>
          </a:prstGeom>
          <a:solidFill>
            <a:srgbClr val="BFCBF3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tIns="72000" bIns="72000" rtlCol="0" anchor="ctr"/>
          <a:lstStyle/>
          <a:p>
            <a:pPr algn="ctr"/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Verschlüsselungs-Technologie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B29BAE6-F517-9AF1-D96E-0DD3E902BAA3}"/>
              </a:ext>
            </a:extLst>
          </p:cNvPr>
          <p:cNvSpPr/>
          <p:nvPr/>
        </p:nvSpPr>
        <p:spPr>
          <a:xfrm>
            <a:off x="8114409" y="1524000"/>
            <a:ext cx="1739415" cy="565286"/>
          </a:xfrm>
          <a:prstGeom prst="rect">
            <a:avLst/>
          </a:prstGeom>
          <a:solidFill>
            <a:srgbClr val="BFCBF3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tIns="72000" bIns="72000" rtlCol="0" anchor="ctr"/>
          <a:lstStyle/>
          <a:p>
            <a:pPr algn="ctr"/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Multi-Cloud-Architektur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01D3EA7-EE06-DBF4-2510-594DE2DFA6DF}"/>
              </a:ext>
            </a:extLst>
          </p:cNvPr>
          <p:cNvSpPr/>
          <p:nvPr/>
        </p:nvSpPr>
        <p:spPr>
          <a:xfrm>
            <a:off x="9868385" y="1524000"/>
            <a:ext cx="1739415" cy="565286"/>
          </a:xfrm>
          <a:prstGeom prst="rect">
            <a:avLst/>
          </a:prstGeom>
          <a:solidFill>
            <a:srgbClr val="BFCBF3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tIns="72000" bIns="72000" rtlCol="0" anchor="ctr"/>
          <a:lstStyle/>
          <a:p>
            <a:pPr algn="ctr"/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Open-Source-Komponenten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8A6744F-BFA3-F7E2-8045-EDFFD86C018D}"/>
              </a:ext>
            </a:extLst>
          </p:cNvPr>
          <p:cNvSpPr/>
          <p:nvPr/>
        </p:nvSpPr>
        <p:spPr>
          <a:xfrm>
            <a:off x="6353310" y="2849828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  <a:endParaRPr lang="de-DE" sz="105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835C51F-8D85-1777-0271-3E16DC9447A1}"/>
              </a:ext>
            </a:extLst>
          </p:cNvPr>
          <p:cNvSpPr/>
          <p:nvPr/>
        </p:nvSpPr>
        <p:spPr>
          <a:xfrm>
            <a:off x="6353310" y="2117356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Überwiegend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0A05959-1A7B-1AA4-DAB5-259912D60CAD}"/>
              </a:ext>
            </a:extLst>
          </p:cNvPr>
          <p:cNvSpPr/>
          <p:nvPr/>
        </p:nvSpPr>
        <p:spPr>
          <a:xfrm>
            <a:off x="6353310" y="2361513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  <a:endParaRPr lang="de-DE" sz="105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475D7172-EEDD-14D0-EAC7-AF4F77826093}"/>
              </a:ext>
            </a:extLst>
          </p:cNvPr>
          <p:cNvSpPr/>
          <p:nvPr/>
        </p:nvSpPr>
        <p:spPr>
          <a:xfrm>
            <a:off x="6353310" y="2605671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EBDCFD4-1F1D-686F-59CD-31F2FA2D5426}"/>
              </a:ext>
            </a:extLst>
          </p:cNvPr>
          <p:cNvSpPr/>
          <p:nvPr/>
        </p:nvSpPr>
        <p:spPr>
          <a:xfrm>
            <a:off x="6353310" y="3093985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  <a:endParaRPr lang="de-DE" sz="105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5E7635C-9F84-E9A9-FD8A-45EA82C5C68A}"/>
              </a:ext>
            </a:extLst>
          </p:cNvPr>
          <p:cNvSpPr/>
          <p:nvPr/>
        </p:nvSpPr>
        <p:spPr>
          <a:xfrm>
            <a:off x="6353310" y="3338143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  <a:endParaRPr lang="de-DE" sz="105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D51DAC8-5F9D-658E-0E25-D99B3CC24971}"/>
              </a:ext>
            </a:extLst>
          </p:cNvPr>
          <p:cNvSpPr/>
          <p:nvPr/>
        </p:nvSpPr>
        <p:spPr>
          <a:xfrm>
            <a:off x="6353310" y="3582300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  <a:endParaRPr lang="de-DE" sz="105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53D35DF2-94A0-6703-3677-D6DB864887D4}"/>
              </a:ext>
            </a:extLst>
          </p:cNvPr>
          <p:cNvSpPr/>
          <p:nvPr/>
        </p:nvSpPr>
        <p:spPr>
          <a:xfrm>
            <a:off x="6353310" y="3826458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E8FA702-0AD8-5FC8-3FBD-12AD2A2BAC49}"/>
              </a:ext>
            </a:extLst>
          </p:cNvPr>
          <p:cNvSpPr/>
          <p:nvPr/>
        </p:nvSpPr>
        <p:spPr>
          <a:xfrm>
            <a:off x="6353310" y="4070615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  <a:endParaRPr lang="de-DE" sz="105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2A51520-FE16-61F8-6A1E-66F39199197A}"/>
              </a:ext>
            </a:extLst>
          </p:cNvPr>
          <p:cNvSpPr/>
          <p:nvPr/>
        </p:nvSpPr>
        <p:spPr>
          <a:xfrm>
            <a:off x="6353310" y="4314772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Teilweise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DC6E7A3-3649-5968-A027-9C3615217D3F}"/>
              </a:ext>
            </a:extLst>
          </p:cNvPr>
          <p:cNvSpPr/>
          <p:nvPr/>
        </p:nvSpPr>
        <p:spPr>
          <a:xfrm>
            <a:off x="6353310" y="4558930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3532120-CB98-EFAE-1CC8-2084E5BB0984}"/>
              </a:ext>
            </a:extLst>
          </p:cNvPr>
          <p:cNvSpPr/>
          <p:nvPr/>
        </p:nvSpPr>
        <p:spPr>
          <a:xfrm>
            <a:off x="6353310" y="5535559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954F3CFF-114A-03BF-3B45-91C52E9BB14E}"/>
              </a:ext>
            </a:extLst>
          </p:cNvPr>
          <p:cNvSpPr/>
          <p:nvPr/>
        </p:nvSpPr>
        <p:spPr>
          <a:xfrm>
            <a:off x="6353310" y="5779717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733DE127-238F-AF85-A93B-CCCD55A42B23}"/>
              </a:ext>
            </a:extLst>
          </p:cNvPr>
          <p:cNvSpPr/>
          <p:nvPr/>
        </p:nvSpPr>
        <p:spPr>
          <a:xfrm>
            <a:off x="6353310" y="6023866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Teilweise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83D29E1-A66C-199A-E1C9-BD393DC6376E}"/>
              </a:ext>
            </a:extLst>
          </p:cNvPr>
          <p:cNvSpPr/>
          <p:nvPr/>
        </p:nvSpPr>
        <p:spPr>
          <a:xfrm>
            <a:off x="6353310" y="4803087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2D69D50D-D162-0354-48FC-38187F664595}"/>
              </a:ext>
            </a:extLst>
          </p:cNvPr>
          <p:cNvSpPr/>
          <p:nvPr/>
        </p:nvSpPr>
        <p:spPr>
          <a:xfrm>
            <a:off x="6353310" y="5047244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6B1CDBDF-5D11-0CD3-845C-E8789FCE666E}"/>
              </a:ext>
            </a:extLst>
          </p:cNvPr>
          <p:cNvSpPr/>
          <p:nvPr/>
        </p:nvSpPr>
        <p:spPr>
          <a:xfrm>
            <a:off x="6353310" y="5291402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DB12504C-91A6-925F-73EF-850124D06292}"/>
              </a:ext>
            </a:extLst>
          </p:cNvPr>
          <p:cNvSpPr/>
          <p:nvPr/>
        </p:nvSpPr>
        <p:spPr>
          <a:xfrm>
            <a:off x="8114409" y="2849828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8E7E076C-0772-C517-EA42-015B8D15DC2F}"/>
              </a:ext>
            </a:extLst>
          </p:cNvPr>
          <p:cNvSpPr/>
          <p:nvPr/>
        </p:nvSpPr>
        <p:spPr>
          <a:xfrm>
            <a:off x="8114409" y="2117356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Überwiegend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EABE11CA-7A27-66F5-1A09-01978856C0A0}"/>
              </a:ext>
            </a:extLst>
          </p:cNvPr>
          <p:cNvSpPr/>
          <p:nvPr/>
        </p:nvSpPr>
        <p:spPr>
          <a:xfrm>
            <a:off x="8114409" y="2361513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8AB5D73-A6F8-C677-4513-76502D4DF96B}"/>
              </a:ext>
            </a:extLst>
          </p:cNvPr>
          <p:cNvSpPr/>
          <p:nvPr/>
        </p:nvSpPr>
        <p:spPr>
          <a:xfrm>
            <a:off x="8114409" y="2605671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EB4B1978-E55A-24C6-68CB-7273B970B31D}"/>
              </a:ext>
            </a:extLst>
          </p:cNvPr>
          <p:cNvSpPr/>
          <p:nvPr/>
        </p:nvSpPr>
        <p:spPr>
          <a:xfrm>
            <a:off x="8114409" y="3093985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DC8B9716-B916-6892-A5DF-FBF02E2BDAFD}"/>
              </a:ext>
            </a:extLst>
          </p:cNvPr>
          <p:cNvSpPr/>
          <p:nvPr/>
        </p:nvSpPr>
        <p:spPr>
          <a:xfrm>
            <a:off x="8114409" y="3338143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EBA8E53-D11D-5DEA-CC34-DCAA882C87F4}"/>
              </a:ext>
            </a:extLst>
          </p:cNvPr>
          <p:cNvSpPr/>
          <p:nvPr/>
        </p:nvSpPr>
        <p:spPr>
          <a:xfrm>
            <a:off x="8114409" y="3582300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8F301837-6C2C-C97B-F648-217D30D56DBA}"/>
              </a:ext>
            </a:extLst>
          </p:cNvPr>
          <p:cNvSpPr/>
          <p:nvPr/>
        </p:nvSpPr>
        <p:spPr>
          <a:xfrm>
            <a:off x="8114409" y="3826458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1642B2D0-447D-3B5C-6D92-C9C9708A9304}"/>
              </a:ext>
            </a:extLst>
          </p:cNvPr>
          <p:cNvSpPr/>
          <p:nvPr/>
        </p:nvSpPr>
        <p:spPr>
          <a:xfrm>
            <a:off x="8114409" y="4070615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Mittelbar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51348967-4C95-A8AA-BC15-7AA9C5BB0C3C}"/>
              </a:ext>
            </a:extLst>
          </p:cNvPr>
          <p:cNvSpPr/>
          <p:nvPr/>
        </p:nvSpPr>
        <p:spPr>
          <a:xfrm>
            <a:off x="8114409" y="4314772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8A5CD41B-0BAD-EBD5-374B-3366F208934A}"/>
              </a:ext>
            </a:extLst>
          </p:cNvPr>
          <p:cNvSpPr/>
          <p:nvPr/>
        </p:nvSpPr>
        <p:spPr>
          <a:xfrm>
            <a:off x="8114409" y="4558930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C0D677E-5F33-EEC6-6B2C-54751E7E36D5}"/>
              </a:ext>
            </a:extLst>
          </p:cNvPr>
          <p:cNvSpPr/>
          <p:nvPr/>
        </p:nvSpPr>
        <p:spPr>
          <a:xfrm>
            <a:off x="8114409" y="5535559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8475702-446D-10BC-399B-D625483AFF5A}"/>
              </a:ext>
            </a:extLst>
          </p:cNvPr>
          <p:cNvSpPr/>
          <p:nvPr/>
        </p:nvSpPr>
        <p:spPr>
          <a:xfrm>
            <a:off x="8114409" y="5779717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3C4708E2-CBF9-AD61-83E5-083351EE3181}"/>
              </a:ext>
            </a:extLst>
          </p:cNvPr>
          <p:cNvSpPr/>
          <p:nvPr/>
        </p:nvSpPr>
        <p:spPr>
          <a:xfrm>
            <a:off x="8114409" y="6023866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37C88FF9-32CB-8C13-0E2F-E9C057B5A0C6}"/>
              </a:ext>
            </a:extLst>
          </p:cNvPr>
          <p:cNvSpPr/>
          <p:nvPr/>
        </p:nvSpPr>
        <p:spPr>
          <a:xfrm>
            <a:off x="8114409" y="4803087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21992913-C611-C793-F53C-4C806DDCF691}"/>
              </a:ext>
            </a:extLst>
          </p:cNvPr>
          <p:cNvSpPr/>
          <p:nvPr/>
        </p:nvSpPr>
        <p:spPr>
          <a:xfrm>
            <a:off x="8114409" y="5047244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  <a:endParaRPr lang="de-DE" sz="1100" b="1" dirty="0">
              <a:solidFill>
                <a:schemeClr val="bg1"/>
              </a:solidFill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49A86624-3C3F-E9B8-1D1B-B90D4B57E142}"/>
              </a:ext>
            </a:extLst>
          </p:cNvPr>
          <p:cNvSpPr/>
          <p:nvPr/>
        </p:nvSpPr>
        <p:spPr>
          <a:xfrm>
            <a:off x="8114409" y="5291402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D5DBE1BC-3349-DC6C-1997-6AE576243E6A}"/>
              </a:ext>
            </a:extLst>
          </p:cNvPr>
          <p:cNvSpPr/>
          <p:nvPr/>
        </p:nvSpPr>
        <p:spPr>
          <a:xfrm>
            <a:off x="9868385" y="2849828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95E872A5-6242-6ACB-C20C-CECBE62F865D}"/>
              </a:ext>
            </a:extLst>
          </p:cNvPr>
          <p:cNvSpPr/>
          <p:nvPr/>
        </p:nvSpPr>
        <p:spPr>
          <a:xfrm>
            <a:off x="9868385" y="2117356"/>
            <a:ext cx="1739415" cy="22726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Überwiegend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04E3A635-70F5-3F08-1E6B-0639E3E3273C}"/>
              </a:ext>
            </a:extLst>
          </p:cNvPr>
          <p:cNvSpPr/>
          <p:nvPr/>
        </p:nvSpPr>
        <p:spPr>
          <a:xfrm>
            <a:off x="9868385" y="2361513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8CD0DE2B-3543-129C-1384-C000BB237687}"/>
              </a:ext>
            </a:extLst>
          </p:cNvPr>
          <p:cNvSpPr/>
          <p:nvPr/>
        </p:nvSpPr>
        <p:spPr>
          <a:xfrm>
            <a:off x="9868385" y="2605671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4CE3189A-79B8-C5E4-1304-300F286B4B17}"/>
              </a:ext>
            </a:extLst>
          </p:cNvPr>
          <p:cNvSpPr/>
          <p:nvPr/>
        </p:nvSpPr>
        <p:spPr>
          <a:xfrm>
            <a:off x="9868385" y="3093985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b="1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520A081B-2BC1-2BEE-A1BF-697711DF2923}"/>
              </a:ext>
            </a:extLst>
          </p:cNvPr>
          <p:cNvSpPr/>
          <p:nvPr/>
        </p:nvSpPr>
        <p:spPr>
          <a:xfrm>
            <a:off x="9868385" y="3338143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0A21383F-2A19-05D3-958E-59879AD3023D}"/>
              </a:ext>
            </a:extLst>
          </p:cNvPr>
          <p:cNvSpPr/>
          <p:nvPr/>
        </p:nvSpPr>
        <p:spPr>
          <a:xfrm>
            <a:off x="9868385" y="3582300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10EA6E39-7692-4219-99C9-DDC4692CED70}"/>
              </a:ext>
            </a:extLst>
          </p:cNvPr>
          <p:cNvSpPr/>
          <p:nvPr/>
        </p:nvSpPr>
        <p:spPr>
          <a:xfrm>
            <a:off x="9868385" y="3826458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EFCD46C2-D3FA-BBBD-9CA9-F47733144A53}"/>
              </a:ext>
            </a:extLst>
          </p:cNvPr>
          <p:cNvSpPr/>
          <p:nvPr/>
        </p:nvSpPr>
        <p:spPr>
          <a:xfrm>
            <a:off x="9868385" y="4070615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E3DC0315-A949-4CD7-93A4-658ECC3889AC}"/>
              </a:ext>
            </a:extLst>
          </p:cNvPr>
          <p:cNvSpPr/>
          <p:nvPr/>
        </p:nvSpPr>
        <p:spPr>
          <a:xfrm>
            <a:off x="9868385" y="4314772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44A71B2C-171D-330A-1FA7-94DA269AF061}"/>
              </a:ext>
            </a:extLst>
          </p:cNvPr>
          <p:cNvSpPr/>
          <p:nvPr/>
        </p:nvSpPr>
        <p:spPr>
          <a:xfrm>
            <a:off x="9868385" y="4558930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293949EE-A5EE-695D-9D89-2E9A51538C08}"/>
              </a:ext>
            </a:extLst>
          </p:cNvPr>
          <p:cNvSpPr/>
          <p:nvPr/>
        </p:nvSpPr>
        <p:spPr>
          <a:xfrm>
            <a:off x="9868385" y="5535559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247C9E0B-099A-B2EF-2519-79C67890DB76}"/>
              </a:ext>
            </a:extLst>
          </p:cNvPr>
          <p:cNvSpPr/>
          <p:nvPr/>
        </p:nvSpPr>
        <p:spPr>
          <a:xfrm>
            <a:off x="9868385" y="5779717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4AC63B5D-056C-CA4F-6CA3-B34B92E6A870}"/>
              </a:ext>
            </a:extLst>
          </p:cNvPr>
          <p:cNvSpPr/>
          <p:nvPr/>
        </p:nvSpPr>
        <p:spPr>
          <a:xfrm>
            <a:off x="9868385" y="6023866"/>
            <a:ext cx="1739415" cy="22726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endParaRPr lang="de-DE" sz="1100" dirty="0"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16F36B64-6E39-2654-5FA0-23C3180B0D4C}"/>
              </a:ext>
            </a:extLst>
          </p:cNvPr>
          <p:cNvSpPr/>
          <p:nvPr/>
        </p:nvSpPr>
        <p:spPr>
          <a:xfrm>
            <a:off x="9868385" y="4803087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EA6F72E-97BA-A7DF-287F-5415BECD17C4}"/>
              </a:ext>
            </a:extLst>
          </p:cNvPr>
          <p:cNvSpPr/>
          <p:nvPr/>
        </p:nvSpPr>
        <p:spPr>
          <a:xfrm>
            <a:off x="9868385" y="5047244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417E90D-987A-5B4B-2B7A-F71B4E1AEB8A}"/>
              </a:ext>
            </a:extLst>
          </p:cNvPr>
          <p:cNvSpPr/>
          <p:nvPr/>
        </p:nvSpPr>
        <p:spPr>
          <a:xfrm>
            <a:off x="9868385" y="5291402"/>
            <a:ext cx="1739415" cy="22726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lIns="72000" rIns="72000" anchor="ctr">
            <a:no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</a:t>
            </a:r>
          </a:p>
        </p:txBody>
      </p: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44E6685B-0979-F130-2EDC-713E14361BC2}"/>
              </a:ext>
            </a:extLst>
          </p:cNvPr>
          <p:cNvGrpSpPr/>
          <p:nvPr/>
        </p:nvGrpSpPr>
        <p:grpSpPr>
          <a:xfrm>
            <a:off x="633412" y="2117356"/>
            <a:ext cx="5700853" cy="4133779"/>
            <a:chOff x="633412" y="2117356"/>
            <a:chExt cx="5700853" cy="4133779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54B9C14D-6A58-6E97-E204-5B0017480302}"/>
                </a:ext>
              </a:extLst>
            </p:cNvPr>
            <p:cNvSpPr/>
            <p:nvPr/>
          </p:nvSpPr>
          <p:spPr>
            <a:xfrm>
              <a:off x="2065849" y="2849828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Starke und spontane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Nachfrageschwankungen abbilden</a:t>
              </a: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6C86658-4B50-7DC6-CADB-1DCCBA8A87CB}"/>
                </a:ext>
              </a:extLst>
            </p:cNvPr>
            <p:cNvSpPr/>
            <p:nvPr/>
          </p:nvSpPr>
          <p:spPr>
            <a:xfrm>
              <a:off x="2065849" y="2117356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Bestehendes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Geschäft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gleichbleibend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weiterbetreiben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DB06AF90-1317-A481-6E97-F5465ED3684D}"/>
                </a:ext>
              </a:extLst>
            </p:cNvPr>
            <p:cNvSpPr/>
            <p:nvPr/>
          </p:nvSpPr>
          <p:spPr>
            <a:xfrm>
              <a:off x="2065849" y="2361513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Funktionsfähigkeit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bei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Naturkatastrophen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sicherstellen</a:t>
              </a:r>
              <a:endParaRPr lang="de-DE" sz="105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E4EDFAF-FEFF-1D34-47BC-50087B5D65C7}"/>
                </a:ext>
              </a:extLst>
            </p:cNvPr>
            <p:cNvSpPr/>
            <p:nvPr/>
          </p:nvSpPr>
          <p:spPr>
            <a:xfrm>
              <a:off x="2065849" y="2605671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Funktionsfähigkeit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bei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Krieg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im eigenen Land sicherstellen</a:t>
              </a:r>
              <a:endParaRPr lang="de-DE" sz="105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51CB74B-CA15-D5EE-E83C-8DB5237CCFE9}"/>
                </a:ext>
              </a:extLst>
            </p:cNvPr>
            <p:cNvSpPr/>
            <p:nvPr/>
          </p:nvSpPr>
          <p:spPr>
            <a:xfrm>
              <a:off x="2065849" y="3093985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Schnell neue digitale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Produkte entwickeln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4D0297D-4576-43BF-5231-80D041EBC4CC}"/>
                </a:ext>
              </a:extLst>
            </p:cNvPr>
            <p:cNvSpPr/>
            <p:nvPr/>
          </p:nvSpPr>
          <p:spPr>
            <a:xfrm>
              <a:off x="2065849" y="3338143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Eine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zeitgemäße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User Experience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bieten können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625F6DF-6444-7FE6-28B8-5567D9EDC751}"/>
                </a:ext>
              </a:extLst>
            </p:cNvPr>
            <p:cNvSpPr/>
            <p:nvPr/>
          </p:nvSpPr>
          <p:spPr>
            <a:xfrm>
              <a:off x="2065849" y="3582300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Gleiche Tools […] nutzen können (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Level </a:t>
              </a:r>
              <a:r>
                <a:rPr lang="de-DE" sz="1050" b="1" dirty="0" err="1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Playing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Field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3D43F460-029F-5602-B32C-66C8B67F14A1}"/>
                </a:ext>
              </a:extLst>
            </p:cNvPr>
            <p:cNvSpPr/>
            <p:nvPr/>
          </p:nvSpPr>
          <p:spPr>
            <a:xfrm>
              <a:off x="2065849" y="3826458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Schnell und kostengünstig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Lieferanten wechseln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können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5CA1C8A-E0FA-605A-AFBE-732C65DFF96D}"/>
                </a:ext>
              </a:extLst>
            </p:cNvPr>
            <p:cNvSpPr/>
            <p:nvPr/>
          </p:nvSpPr>
          <p:spPr>
            <a:xfrm>
              <a:off x="2065849" y="4070615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Gewünschte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Zertifizierungen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erreichen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A7F36057-94EB-4D5E-74F9-5840BB7BA603}"/>
                </a:ext>
              </a:extLst>
            </p:cNvPr>
            <p:cNvSpPr/>
            <p:nvPr/>
          </p:nvSpPr>
          <p:spPr>
            <a:xfrm>
              <a:off x="2065849" y="4314772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Aktueller Regulierungsvorgaben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einhalten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F8C941D9-7E13-CD97-80CA-34F36161980F}"/>
                </a:ext>
              </a:extLst>
            </p:cNvPr>
            <p:cNvSpPr/>
            <p:nvPr/>
          </p:nvSpPr>
          <p:spPr>
            <a:xfrm>
              <a:off x="2065849" y="4558930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Jegliche Zuständigkeit fremder Legislation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vermeiden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8863B88-5F5F-DEAB-0878-C049DB63B72F}"/>
                </a:ext>
              </a:extLst>
            </p:cNvPr>
            <p:cNvSpPr/>
            <p:nvPr/>
          </p:nvSpPr>
          <p:spPr>
            <a:xfrm>
              <a:off x="2065849" y="5535559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Zugriff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durch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fremde Legislation praktisch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verhindern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17D7ED55-DB32-DBB5-A8EB-95AAFA65392C}"/>
                </a:ext>
              </a:extLst>
            </p:cNvPr>
            <p:cNvSpPr/>
            <p:nvPr/>
          </p:nvSpPr>
          <p:spPr>
            <a:xfrm>
              <a:off x="2065849" y="5779717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Schutz vor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Kriminellen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sicherstellen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3E809CA-B610-DD44-3D1E-CABD4F2A9D58}"/>
                </a:ext>
              </a:extLst>
            </p:cNvPr>
            <p:cNvSpPr/>
            <p:nvPr/>
          </p:nvSpPr>
          <p:spPr>
            <a:xfrm>
              <a:off x="2065849" y="6023866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Schutz vor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fremden Geheimdiensten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sicherstellen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8070BA0-7746-1DF0-78FF-C3C3864ACA82}"/>
                </a:ext>
              </a:extLst>
            </p:cNvPr>
            <p:cNvSpPr/>
            <p:nvPr/>
          </p:nvSpPr>
          <p:spPr>
            <a:xfrm>
              <a:off x="2065849" y="4803087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von einzelnen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Lieferanten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vermeiden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65505A9-0A6C-BF67-240D-2CEB295F750B}"/>
                </a:ext>
              </a:extLst>
            </p:cNvPr>
            <p:cNvSpPr/>
            <p:nvPr/>
          </p:nvSpPr>
          <p:spPr>
            <a:xfrm>
              <a:off x="2065849" y="5047244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von einzelnen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Softwares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vermeiden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DC70E99E-7786-E836-C17A-AF0570B07BBB}"/>
                </a:ext>
              </a:extLst>
            </p:cNvPr>
            <p:cNvSpPr/>
            <p:nvPr/>
          </p:nvSpPr>
          <p:spPr>
            <a:xfrm>
              <a:off x="2065849" y="5291402"/>
              <a:ext cx="4268416" cy="227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txBody>
            <a:bodyPr wrap="square" lIns="72000" rIns="72000" anchor="ctr">
              <a:noAutofit/>
            </a:bodyPr>
            <a:lstStyle/>
            <a:p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Abhängigkeit </a:t>
              </a:r>
              <a:r>
                <a:rPr lang="de-DE" sz="105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von bestimmten </a:t>
              </a:r>
              <a:r>
                <a: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Ländern vermeiden</a:t>
              </a:r>
            </a:p>
          </p:txBody>
        </p:sp>
        <p:grpSp>
          <p:nvGrpSpPr>
            <p:cNvPr id="82" name="Gruppieren 81">
              <a:extLst>
                <a:ext uri="{FF2B5EF4-FFF2-40B4-BE49-F238E27FC236}">
                  <a16:creationId xmlns:a16="http://schemas.microsoft.com/office/drawing/2014/main" id="{824E053F-2146-12A9-3A00-9FFADDE360CA}"/>
                </a:ext>
              </a:extLst>
            </p:cNvPr>
            <p:cNvGrpSpPr/>
            <p:nvPr/>
          </p:nvGrpSpPr>
          <p:grpSpPr>
            <a:xfrm>
              <a:off x="633412" y="2117357"/>
              <a:ext cx="1419983" cy="4133778"/>
              <a:chOff x="358141" y="1560697"/>
              <a:chExt cx="1633929" cy="2324320"/>
            </a:xfrm>
            <a:gradFill>
              <a:gsLst>
                <a:gs pos="78744">
                  <a:srgbClr val="31CBA5"/>
                </a:gs>
                <a:gs pos="55717">
                  <a:srgbClr val="41C1CE"/>
                </a:gs>
                <a:gs pos="257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5400000" scaled="0"/>
            </a:gradFill>
          </p:grpSpPr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DFBC5A68-5127-5B8D-D714-A4C0D4A2B581}"/>
                  </a:ext>
                </a:extLst>
              </p:cNvPr>
              <p:cNvSpPr txBox="1"/>
              <p:nvPr/>
            </p:nvSpPr>
            <p:spPr>
              <a:xfrm>
                <a:off x="358141" y="1560697"/>
                <a:ext cx="1633929" cy="53963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Aktuelle Leistungs-fähigkeit erhalten</a:t>
                </a:r>
              </a:p>
            </p:txBody>
          </p:sp>
          <p:sp>
            <p:nvSpPr>
              <p:cNvPr id="84" name="Textfeld 83">
                <a:extLst>
                  <a:ext uri="{FF2B5EF4-FFF2-40B4-BE49-F238E27FC236}">
                    <a16:creationId xmlns:a16="http://schemas.microsoft.com/office/drawing/2014/main" id="{943CDD9F-1263-9ECE-3A39-0A2207CF3471}"/>
                  </a:ext>
                </a:extLst>
              </p:cNvPr>
              <p:cNvSpPr txBox="1"/>
              <p:nvPr/>
            </p:nvSpPr>
            <p:spPr>
              <a:xfrm>
                <a:off x="358141" y="2109831"/>
                <a:ext cx="1633929" cy="539638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Leistungsfähig-</a:t>
                </a:r>
                <a:r>
                  <a:rPr lang="de-DE" sz="1200" b="1" dirty="0" err="1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keit</a:t>
                </a:r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 ausbauen</a:t>
                </a:r>
              </a:p>
            </p:txBody>
          </p:sp>
          <p:sp>
            <p:nvSpPr>
              <p:cNvPr id="85" name="Textfeld 84">
                <a:extLst>
                  <a:ext uri="{FF2B5EF4-FFF2-40B4-BE49-F238E27FC236}">
                    <a16:creationId xmlns:a16="http://schemas.microsoft.com/office/drawing/2014/main" id="{A9E59EE7-17E2-CB3C-025A-7C3C6CD58520}"/>
                  </a:ext>
                </a:extLst>
              </p:cNvPr>
              <p:cNvSpPr txBox="1"/>
              <p:nvPr/>
            </p:nvSpPr>
            <p:spPr>
              <a:xfrm>
                <a:off x="358141" y="2658965"/>
                <a:ext cx="1633929" cy="402354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Externe Vorgaben einhalten</a:t>
                </a:r>
              </a:p>
            </p:txBody>
          </p:sp>
          <p:sp>
            <p:nvSpPr>
              <p:cNvPr id="86" name="Textfeld 85">
                <a:extLst>
                  <a:ext uri="{FF2B5EF4-FFF2-40B4-BE49-F238E27FC236}">
                    <a16:creationId xmlns:a16="http://schemas.microsoft.com/office/drawing/2014/main" id="{CE9469DC-1671-C968-B568-BABD484125A3}"/>
                  </a:ext>
                </a:extLst>
              </p:cNvPr>
              <p:cNvSpPr txBox="1"/>
              <p:nvPr/>
            </p:nvSpPr>
            <p:spPr>
              <a:xfrm>
                <a:off x="358141" y="3070816"/>
                <a:ext cx="1633929" cy="402355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Ungewollte Zugriffe vermeiden</a:t>
                </a:r>
              </a:p>
            </p:txBody>
          </p:sp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CBC7DCA3-B3D7-C7BF-DBCB-50A414D23F30}"/>
                  </a:ext>
                </a:extLst>
              </p:cNvPr>
              <p:cNvSpPr txBox="1"/>
              <p:nvPr/>
            </p:nvSpPr>
            <p:spPr>
              <a:xfrm>
                <a:off x="358141" y="3482370"/>
                <a:ext cx="1633929" cy="402647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Abhängigkeiten vermeiden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2904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6A9ED-A3E0-419B-0FEB-6D269DCF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91" y="3105833"/>
            <a:ext cx="10835018" cy="646331"/>
          </a:xfrm>
        </p:spPr>
        <p:txBody>
          <a:bodyPr/>
          <a:lstStyle/>
          <a:p>
            <a:r>
              <a:rPr lang="de-DE" dirty="0"/>
              <a:t>Souverän in die Cloud – ohne souveräne Cloud</a:t>
            </a:r>
          </a:p>
        </p:txBody>
      </p:sp>
    </p:spTree>
    <p:extLst>
      <p:ext uri="{BB962C8B-B14F-4D97-AF65-F5344CB8AC3E}">
        <p14:creationId xmlns:p14="http://schemas.microsoft.com/office/powerpoint/2010/main" val="643388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1BA8F-3D21-DEDF-054A-59D8E5CC1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Mehr digitale Selbstbestimmung ist heute schon möglich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CDD235C-5D22-07AB-EE02-6FA188BC73A7}"/>
              </a:ext>
            </a:extLst>
          </p:cNvPr>
          <p:cNvGrpSpPr/>
          <p:nvPr/>
        </p:nvGrpSpPr>
        <p:grpSpPr>
          <a:xfrm>
            <a:off x="529389" y="1877526"/>
            <a:ext cx="11193585" cy="4294674"/>
            <a:chOff x="625506" y="1204426"/>
            <a:chExt cx="6672193" cy="1496291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CF2DB010-F59A-CB91-57BA-9C27B8606093}"/>
                </a:ext>
              </a:extLst>
            </p:cNvPr>
            <p:cNvSpPr/>
            <p:nvPr/>
          </p:nvSpPr>
          <p:spPr>
            <a:xfrm>
              <a:off x="625506" y="1204426"/>
              <a:ext cx="2189571" cy="14962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Ins="144000" bIns="144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1. Souveränitätsziele </a:t>
              </a:r>
              <a:br>
                <a:rPr lang="de-DE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kennen &amp; priorisieren</a:t>
              </a:r>
              <a:endParaRPr lang="de-DE" sz="1200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4494B695-F15D-9B5A-D098-777AADAEC374}"/>
                </a:ext>
              </a:extLst>
            </p:cNvPr>
            <p:cNvSpPr/>
            <p:nvPr/>
          </p:nvSpPr>
          <p:spPr>
            <a:xfrm>
              <a:off x="2866817" y="1204426"/>
              <a:ext cx="2189571" cy="14962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Ins="144000" bIns="144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  <a:r>
                <a:rPr lang="de-DE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. Wertschöpfungskette verstehen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B39D063-9001-AE96-63D9-E6F323043956}"/>
                </a:ext>
              </a:extLst>
            </p:cNvPr>
            <p:cNvSpPr/>
            <p:nvPr/>
          </p:nvSpPr>
          <p:spPr>
            <a:xfrm>
              <a:off x="5108128" y="1204426"/>
              <a:ext cx="2189571" cy="14962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Ins="144000" bIns="144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3. Moderne IT-Konzepte anwenden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42B5B2E2-D87D-E830-C6A1-BCD9A620D9A2}"/>
              </a:ext>
            </a:extLst>
          </p:cNvPr>
          <p:cNvGrpSpPr/>
          <p:nvPr/>
        </p:nvGrpSpPr>
        <p:grpSpPr>
          <a:xfrm>
            <a:off x="8203603" y="2802178"/>
            <a:ext cx="3296589" cy="3115994"/>
            <a:chOff x="6617357" y="2145367"/>
            <a:chExt cx="4372306" cy="4132781"/>
          </a:xfrm>
          <a:solidFill>
            <a:srgbClr val="8097E7">
              <a:alpha val="50000"/>
            </a:srgbClr>
          </a:solidFill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15C74D80-FFEA-F22B-1F24-1972FC345C33}"/>
                </a:ext>
              </a:extLst>
            </p:cNvPr>
            <p:cNvSpPr/>
            <p:nvPr/>
          </p:nvSpPr>
          <p:spPr>
            <a:xfrm>
              <a:off x="7608927" y="2145367"/>
              <a:ext cx="2444002" cy="244400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72000" bIns="72000" rtlCol="0" anchor="ctr"/>
            <a:lstStyle/>
            <a:p>
              <a:pPr algn="ctr"/>
              <a: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Verschlüsselungs-</a:t>
              </a:r>
              <a:b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Technologie</a:t>
              </a:r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337CCDD0-8C30-D579-96C7-F1DC3C87856B}"/>
                </a:ext>
              </a:extLst>
            </p:cNvPr>
            <p:cNvSpPr/>
            <p:nvPr/>
          </p:nvSpPr>
          <p:spPr>
            <a:xfrm>
              <a:off x="6617357" y="3834144"/>
              <a:ext cx="2444004" cy="244400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72000" bIns="72000" rtlCol="0" anchor="ctr"/>
            <a:lstStyle/>
            <a:p>
              <a:pPr algn="ctr"/>
              <a: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Multi-Cloud-</a:t>
              </a:r>
              <a:b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Architektur</a:t>
              </a: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5B699B10-BCC0-A9C6-7D78-C511116B842B}"/>
                </a:ext>
              </a:extLst>
            </p:cNvPr>
            <p:cNvSpPr/>
            <p:nvPr/>
          </p:nvSpPr>
          <p:spPr>
            <a:xfrm>
              <a:off x="8545659" y="3834144"/>
              <a:ext cx="2444004" cy="244400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72000" bIns="72000" rtlCol="0" anchor="ctr"/>
            <a:lstStyle/>
            <a:p>
              <a:pPr algn="ctr"/>
              <a: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Open-Source-</a:t>
              </a:r>
              <a:b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5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Komponenten</a:t>
              </a:r>
            </a:p>
          </p:txBody>
        </p:sp>
      </p:grpSp>
      <p:pic>
        <p:nvPicPr>
          <p:cNvPr id="40" name="Grafik 39">
            <a:extLst>
              <a:ext uri="{FF2B5EF4-FFF2-40B4-BE49-F238E27FC236}">
                <a16:creationId xmlns:a16="http://schemas.microsoft.com/office/drawing/2014/main" id="{94F049F2-2ED7-8374-5FB9-B50E317DF4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51"/>
          <a:stretch/>
        </p:blipFill>
        <p:spPr>
          <a:xfrm>
            <a:off x="579890" y="2954578"/>
            <a:ext cx="3572324" cy="2773122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E9D5C8B6-3D6F-E9B8-B450-5856F3973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476" y="2821345"/>
            <a:ext cx="3049409" cy="303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49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131" y="3105833"/>
            <a:ext cx="2893742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C41B42-A805-73FE-9606-6C85135E07B7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41571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5CC00-358C-5F1A-C02A-12B6B92EA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ist die souveräne Cloud?</a:t>
            </a:r>
          </a:p>
        </p:txBody>
      </p:sp>
    </p:spTree>
    <p:extLst>
      <p:ext uri="{BB962C8B-B14F-4D97-AF65-F5344CB8AC3E}">
        <p14:creationId xmlns:p14="http://schemas.microsoft.com/office/powerpoint/2010/main" val="1944832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ist die souveräne Cloud?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7AC16D7-CA9A-A5DF-A7CE-8C451546CE74}"/>
              </a:ext>
            </a:extLst>
          </p:cNvPr>
          <p:cNvGrpSpPr/>
          <p:nvPr/>
        </p:nvGrpSpPr>
        <p:grpSpPr>
          <a:xfrm>
            <a:off x="852425" y="1813093"/>
            <a:ext cx="10420786" cy="4267033"/>
            <a:chOff x="393256" y="1136878"/>
            <a:chExt cx="8404654" cy="3250207"/>
          </a:xfrm>
          <a:gradFill flip="none" rotWithShape="1">
            <a:gsLst>
              <a:gs pos="0">
                <a:srgbClr val="7ED878">
                  <a:alpha val="50000"/>
                </a:srgbClr>
              </a:gs>
              <a:gs pos="50400">
                <a:srgbClr val="34CA8C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2700000" scaled="1"/>
            <a:tileRect/>
          </a:gradFill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8ACC4B37-2EBE-0928-2AF8-99A078041F38}"/>
                </a:ext>
              </a:extLst>
            </p:cNvPr>
            <p:cNvGrpSpPr/>
            <p:nvPr/>
          </p:nvGrpSpPr>
          <p:grpSpPr>
            <a:xfrm>
              <a:off x="393256" y="1136878"/>
              <a:ext cx="8404654" cy="1580024"/>
              <a:chOff x="720436" y="934577"/>
              <a:chExt cx="6973766" cy="1580024"/>
            </a:xfrm>
            <a:grpFill/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54A05D25-EB87-17D7-DB93-D186F3C80437}"/>
                  </a:ext>
                </a:extLst>
              </p:cNvPr>
              <p:cNvSpPr/>
              <p:nvPr/>
            </p:nvSpPr>
            <p:spPr>
              <a:xfrm>
                <a:off x="720436" y="934577"/>
                <a:ext cx="3445638" cy="1580024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Ins="144000" bIns="144000" rtlCol="0" anchor="b"/>
              <a:lstStyle/>
              <a:p>
                <a:pPr algn="r">
                  <a:spcBef>
                    <a:spcPts val="600"/>
                  </a:spcBef>
                </a:pPr>
                <a:r>
                  <a:rPr lang="de-DE" sz="2400" b="1" dirty="0" err="1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GaiaX</a:t>
                </a:r>
                <a:r>
                  <a:rPr lang="de-DE" sz="16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</a:p>
              <a:p>
                <a:pPr algn="r">
                  <a:spcBef>
                    <a:spcPts val="600"/>
                  </a:spcBef>
                </a:pPr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ist im Scheitern begriffen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1358CA3A-FC67-AF1B-E1BB-3E36169F5B23}"/>
                  </a:ext>
                </a:extLst>
              </p:cNvPr>
              <p:cNvSpPr/>
              <p:nvPr/>
            </p:nvSpPr>
            <p:spPr>
              <a:xfrm>
                <a:off x="4248564" y="934577"/>
                <a:ext cx="3445638" cy="1580024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Ins="144000" bIns="144000" rtlCol="0" anchor="b"/>
              <a:lstStyle/>
              <a:p>
                <a:pPr algn="r">
                  <a:spcBef>
                    <a:spcPts val="600"/>
                  </a:spcBef>
                </a:pPr>
                <a:r>
                  <a:rPr lang="de-DE" sz="24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Microsoft</a:t>
                </a:r>
                <a:r>
                  <a:rPr lang="de-DE" sz="16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</a:p>
              <a:p>
                <a:pPr algn="r">
                  <a:spcBef>
                    <a:spcPts val="600"/>
                  </a:spcBef>
                </a:pPr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(mit SAP/arvato) kommt erst noch</a:t>
                </a:r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7E8559F2-AC5D-1EAF-2E5E-94779F49F51B}"/>
                </a:ext>
              </a:extLst>
            </p:cNvPr>
            <p:cNvGrpSpPr/>
            <p:nvPr/>
          </p:nvGrpSpPr>
          <p:grpSpPr>
            <a:xfrm>
              <a:off x="393256" y="2807061"/>
              <a:ext cx="8404654" cy="1580024"/>
              <a:chOff x="720436" y="934577"/>
              <a:chExt cx="6973766" cy="1580024"/>
            </a:xfrm>
            <a:grpFill/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16FF296D-4B17-3C23-EFC7-AC59FC8C23B6}"/>
                  </a:ext>
                </a:extLst>
              </p:cNvPr>
              <p:cNvSpPr/>
              <p:nvPr/>
            </p:nvSpPr>
            <p:spPr>
              <a:xfrm>
                <a:off x="720436" y="934577"/>
                <a:ext cx="3445638" cy="1580024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Ins="144000" bIns="144000" rtlCol="0" anchor="b"/>
              <a:lstStyle/>
              <a:p>
                <a:pPr algn="r">
                  <a:spcBef>
                    <a:spcPts val="600"/>
                  </a:spcBef>
                </a:pPr>
                <a:r>
                  <a:rPr lang="de-DE" sz="24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T-Systems</a:t>
                </a:r>
                <a:r>
                  <a:rPr lang="de-DE" sz="16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</a:p>
              <a:p>
                <a:pPr algn="r">
                  <a:spcBef>
                    <a:spcPts val="600"/>
                  </a:spcBef>
                </a:pPr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ist eher theoretisch vorhanden</a:t>
                </a: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5E8D4F99-F51E-EB35-55C2-A565FAB43883}"/>
                  </a:ext>
                </a:extLst>
              </p:cNvPr>
              <p:cNvSpPr/>
              <p:nvPr/>
            </p:nvSpPr>
            <p:spPr>
              <a:xfrm>
                <a:off x="4248564" y="934577"/>
                <a:ext cx="3445638" cy="1580024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Ins="144000" bIns="144000" rtlCol="0" anchor="b"/>
              <a:lstStyle/>
              <a:p>
                <a:pPr algn="r">
                  <a:spcBef>
                    <a:spcPts val="600"/>
                  </a:spcBef>
                </a:pPr>
                <a:r>
                  <a:rPr lang="de-DE" sz="24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Lidl-Cloud</a:t>
                </a:r>
                <a:r>
                  <a:rPr lang="de-DE" sz="16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</a:p>
              <a:p>
                <a:pPr algn="r">
                  <a:spcBef>
                    <a:spcPts val="600"/>
                  </a:spcBef>
                </a:pPr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geht nur über Beziehungen</a:t>
                </a:r>
              </a:p>
            </p:txBody>
          </p:sp>
        </p:grp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99C003FE-6BBB-629B-97B2-97ADE25F4701}"/>
              </a:ext>
            </a:extLst>
          </p:cNvPr>
          <p:cNvSpPr txBox="1"/>
          <p:nvPr/>
        </p:nvSpPr>
        <p:spPr>
          <a:xfrm>
            <a:off x="9601200" y="6161255"/>
            <a:ext cx="1672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</a:rPr>
              <a:t>Stand 09/2022</a:t>
            </a:r>
          </a:p>
        </p:txBody>
      </p:sp>
    </p:spTree>
    <p:extLst>
      <p:ext uri="{BB962C8B-B14F-4D97-AF65-F5344CB8AC3E}">
        <p14:creationId xmlns:p14="http://schemas.microsoft.com/office/powerpoint/2010/main" val="2255624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Souveränität ist ein subjektiver Begriff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575CC078-DEEC-99BF-40D7-CAA5F10DC7EC}"/>
              </a:ext>
            </a:extLst>
          </p:cNvPr>
          <p:cNvCxnSpPr/>
          <p:nvPr/>
        </p:nvCxnSpPr>
        <p:spPr>
          <a:xfrm>
            <a:off x="2383840" y="3050834"/>
            <a:ext cx="7548580" cy="0"/>
          </a:xfrm>
          <a:prstGeom prst="line">
            <a:avLst/>
          </a:prstGeom>
          <a:ln w="57150">
            <a:gradFill>
              <a:gsLst>
                <a:gs pos="0">
                  <a:srgbClr val="8494E8"/>
                </a:gs>
                <a:gs pos="36000">
                  <a:srgbClr val="5DAED8"/>
                </a:gs>
                <a:gs pos="70000">
                  <a:srgbClr val="36C8BB"/>
                </a:gs>
                <a:gs pos="100000">
                  <a:srgbClr val="268D6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DD6F9BD-4F45-E0C6-C0A7-762FDB2195A9}"/>
              </a:ext>
            </a:extLst>
          </p:cNvPr>
          <p:cNvGrpSpPr/>
          <p:nvPr/>
        </p:nvGrpSpPr>
        <p:grpSpPr>
          <a:xfrm>
            <a:off x="1929961" y="2641606"/>
            <a:ext cx="8332082" cy="787394"/>
            <a:chOff x="2752284" y="3107089"/>
            <a:chExt cx="6812841" cy="643824"/>
          </a:xfrm>
          <a:gradFill>
            <a:gsLst>
              <a:gs pos="52000">
                <a:srgbClr val="34CA8B"/>
              </a:gs>
              <a:gs pos="31000">
                <a:srgbClr val="36C8C8"/>
              </a:gs>
              <a:gs pos="24000">
                <a:srgbClr val="6DA3DE"/>
              </a:gs>
              <a:gs pos="0">
                <a:srgbClr val="BA71FF"/>
              </a:gs>
              <a:gs pos="100000">
                <a:srgbClr val="123A27"/>
              </a:gs>
            </a:gsLst>
            <a:lin ang="1200000" scaled="0"/>
          </a:gradFill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D4412ED9-C355-3388-7B63-83F2952E59FC}"/>
                </a:ext>
              </a:extLst>
            </p:cNvPr>
            <p:cNvSpPr/>
            <p:nvPr/>
          </p:nvSpPr>
          <p:spPr>
            <a:xfrm>
              <a:off x="8921300" y="3107089"/>
              <a:ext cx="643825" cy="64382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656000" rtlCol="0" anchor="ctr"/>
            <a:lstStyle/>
            <a:p>
              <a:pPr algn="ctr"/>
              <a:r>
                <a:rPr lang="de-DE" sz="2000" b="1" dirty="0">
                  <a:solidFill>
                    <a:srgbClr val="16493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Autarkie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DBCEA01A-AB29-9870-BA00-68A8BCB77DFC}"/>
                </a:ext>
              </a:extLst>
            </p:cNvPr>
            <p:cNvSpPr/>
            <p:nvPr/>
          </p:nvSpPr>
          <p:spPr>
            <a:xfrm>
              <a:off x="5836792" y="3107089"/>
              <a:ext cx="643825" cy="64382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656000" rtlCol="0" anchor="ctr"/>
            <a:lstStyle/>
            <a:p>
              <a:pPr algn="ctr"/>
              <a:r>
                <a:rPr lang="de-DE" sz="2000" b="1" dirty="0">
                  <a:solidFill>
                    <a:srgbClr val="34CA8C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Souveränität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B7EC0A04-FD2A-3B09-3F33-E5CB4541C4EE}"/>
                </a:ext>
              </a:extLst>
            </p:cNvPr>
            <p:cNvSpPr/>
            <p:nvPr/>
          </p:nvSpPr>
          <p:spPr>
            <a:xfrm>
              <a:off x="2752284" y="3107089"/>
              <a:ext cx="643825" cy="64382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656000" rtlCol="0" anchor="ctr"/>
            <a:lstStyle/>
            <a:p>
              <a:pPr algn="ctr"/>
              <a:r>
                <a:rPr lang="de-DE" sz="2000" b="1" dirty="0">
                  <a:solidFill>
                    <a:srgbClr val="A77EF7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Fremdbestimmung</a:t>
              </a:r>
            </a:p>
          </p:txBody>
        </p:sp>
      </p:grpSp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23A606D1-E4B9-26C2-092B-EDC193514753}"/>
              </a:ext>
            </a:extLst>
          </p:cNvPr>
          <p:cNvSpPr/>
          <p:nvPr/>
        </p:nvSpPr>
        <p:spPr>
          <a:xfrm>
            <a:off x="2717357" y="3879666"/>
            <a:ext cx="3895902" cy="1273353"/>
          </a:xfrm>
          <a:prstGeom prst="wedgeRectCallout">
            <a:avLst>
              <a:gd name="adj1" fmla="val 26319"/>
              <a:gd name="adj2" fmla="val -84036"/>
            </a:avLst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Subjektiv und relativ</a:t>
            </a:r>
          </a:p>
          <a:p>
            <a:pPr algn="ctr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Leistungsfähigkeit und Kontrolle in Abhängigkeit von den eigenen Souveränitätszielen.</a:t>
            </a:r>
          </a:p>
        </p:txBody>
      </p:sp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8E21C9EC-D0CD-9CF4-F070-B5D2341336A7}"/>
              </a:ext>
            </a:extLst>
          </p:cNvPr>
          <p:cNvSpPr/>
          <p:nvPr/>
        </p:nvSpPr>
        <p:spPr>
          <a:xfrm>
            <a:off x="8380503" y="3879666"/>
            <a:ext cx="2975684" cy="1273353"/>
          </a:xfrm>
          <a:prstGeom prst="wedgeRectCallout">
            <a:avLst>
              <a:gd name="adj1" fmla="val 11894"/>
              <a:gd name="adj2" fmla="val -79548"/>
            </a:avLst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Absolut</a:t>
            </a:r>
          </a:p>
          <a:p>
            <a:pPr algn="ctr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Eine vollständige Selbstversorgung wird angestrebt.</a:t>
            </a:r>
          </a:p>
        </p:txBody>
      </p:sp>
    </p:spTree>
    <p:extLst>
      <p:ext uri="{BB962C8B-B14F-4D97-AF65-F5344CB8AC3E}">
        <p14:creationId xmlns:p14="http://schemas.microsoft.com/office/powerpoint/2010/main" val="198569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Souveränitätsziele haben Sie?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18F5B11-206A-66B6-7E6C-4866AED41DF8}"/>
              </a:ext>
            </a:extLst>
          </p:cNvPr>
          <p:cNvGrpSpPr/>
          <p:nvPr/>
        </p:nvGrpSpPr>
        <p:grpSpPr>
          <a:xfrm>
            <a:off x="834390" y="1778433"/>
            <a:ext cx="10424160" cy="4119418"/>
            <a:chOff x="834390" y="1778433"/>
            <a:chExt cx="10424160" cy="4119418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96E04DEE-43E9-968E-EB5B-78E7917E0C1C}"/>
                </a:ext>
              </a:extLst>
            </p:cNvPr>
            <p:cNvGrpSpPr/>
            <p:nvPr/>
          </p:nvGrpSpPr>
          <p:grpSpPr>
            <a:xfrm>
              <a:off x="834390" y="1778433"/>
              <a:ext cx="10424160" cy="431736"/>
              <a:chOff x="358140" y="1199341"/>
              <a:chExt cx="8411787" cy="324000"/>
            </a:xfrm>
            <a:gradFill>
              <a:gsLst>
                <a:gs pos="72552">
                  <a:srgbClr val="31CBA5"/>
                </a:gs>
                <a:gs pos="46909">
                  <a:srgbClr val="41C1CE"/>
                </a:gs>
                <a:gs pos="248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</p:grpSpPr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B88C25B4-B5BF-2AFA-BA89-2C44F89EB3CE}"/>
                  </a:ext>
                </a:extLst>
              </p:cNvPr>
              <p:cNvSpPr txBox="1"/>
              <p:nvPr/>
            </p:nvSpPr>
            <p:spPr>
              <a:xfrm>
                <a:off x="358140" y="1199341"/>
                <a:ext cx="4183121" cy="3240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Leistungsfähigkeit</a:t>
                </a:r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342A1487-8BB2-A60C-9786-64946C9A2477}"/>
                  </a:ext>
                </a:extLst>
              </p:cNvPr>
              <p:cNvSpPr txBox="1"/>
              <p:nvPr/>
            </p:nvSpPr>
            <p:spPr>
              <a:xfrm>
                <a:off x="4586806" y="1199341"/>
                <a:ext cx="4183121" cy="3240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>
                <a:defPPr>
                  <a:defRPr lang="en-US"/>
                </a:defPPr>
                <a:lvl1pPr algn="ctr">
                  <a:defRPr sz="1600" b="1">
                    <a:solidFill>
                      <a:srgbClr val="013453"/>
                    </a:solidFill>
                    <a:latin typeface="Poppins" panose="00000500000000000000" pitchFamily="2" charset="0"/>
                    <a:ea typeface="Open Sans" panose="020B0606030504020204" pitchFamily="34" charset="0"/>
                    <a:cs typeface="Poppins" panose="00000500000000000000" pitchFamily="2" charset="0"/>
                  </a:defRPr>
                </a:lvl1pPr>
              </a:lstStyle>
              <a:p>
                <a:r>
                  <a:rPr lang="de-DE" sz="1800" dirty="0">
                    <a:solidFill>
                      <a:schemeClr val="bg1"/>
                    </a:solidFill>
                    <a:latin typeface="Gilroy Bold" panose="00000800000000000000" pitchFamily="50" charset="0"/>
                  </a:rPr>
                  <a:t>Kontrolle</a:t>
                </a:r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E6248D17-155D-B26A-4BDA-8588F293D419}"/>
                </a:ext>
              </a:extLst>
            </p:cNvPr>
            <p:cNvGrpSpPr/>
            <p:nvPr/>
          </p:nvGrpSpPr>
          <p:grpSpPr>
            <a:xfrm>
              <a:off x="834390" y="2884869"/>
              <a:ext cx="10424159" cy="3012982"/>
              <a:chOff x="358140" y="2029675"/>
              <a:chExt cx="8038402" cy="2261117"/>
            </a:xfrm>
            <a:solidFill>
              <a:schemeClr val="bg1">
                <a:lumMod val="95000"/>
              </a:schemeClr>
            </a:solidFill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5F4C969A-B2D9-37B4-9631-4A064A322D6C}"/>
                  </a:ext>
                </a:extLst>
              </p:cNvPr>
              <p:cNvSpPr/>
              <p:nvPr/>
            </p:nvSpPr>
            <p:spPr>
              <a:xfrm>
                <a:off x="358140" y="375439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Starke und spontane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Nachfrage-schwankungen 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abbilden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01C6515A-16A9-4D50-A588-A9D258C2757E}"/>
                  </a:ext>
                </a:extLst>
              </p:cNvPr>
              <p:cNvSpPr/>
              <p:nvPr/>
            </p:nvSpPr>
            <p:spPr>
              <a:xfrm>
                <a:off x="35814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Bestehendes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Geschäft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gleichbleibend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weiterbetreiben</a:t>
                </a: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6DC0DE4C-90F3-91FD-032E-38B63951718E}"/>
                  </a:ext>
                </a:extLst>
              </p:cNvPr>
              <p:cNvSpPr/>
              <p:nvPr/>
            </p:nvSpPr>
            <p:spPr>
              <a:xfrm>
                <a:off x="35814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Funktionsfähigkeit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bei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Naturkatastrophen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sicherstellen</a:t>
                </a:r>
                <a:endPara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D6796EE0-15D2-A292-ACE8-6FADB4E4DD94}"/>
                  </a:ext>
                </a:extLst>
              </p:cNvPr>
              <p:cNvSpPr/>
              <p:nvPr/>
            </p:nvSpPr>
            <p:spPr>
              <a:xfrm>
                <a:off x="35814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Funktionsfähigkeit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bei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Krieg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im eigenen Land sicherstellen</a:t>
                </a:r>
                <a:endParaRPr lang="de-DE" sz="105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9EECA3F2-1A87-4D6D-285B-4DD2E2379691}"/>
                  </a:ext>
                </a:extLst>
              </p:cNvPr>
              <p:cNvSpPr/>
              <p:nvPr/>
            </p:nvSpPr>
            <p:spPr>
              <a:xfrm>
                <a:off x="197739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Schnell neue digitale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Produkte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entwickeln</a:t>
                </a: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494AAFE5-D02E-08FD-A65B-591DBFD7782D}"/>
                  </a:ext>
                </a:extLst>
              </p:cNvPr>
              <p:cNvSpPr/>
              <p:nvPr/>
            </p:nvSpPr>
            <p:spPr>
              <a:xfrm>
                <a:off x="197739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zeitgemäße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User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Experience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bieten können</a:t>
                </a: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65FB3FAB-EBED-58A3-A1AD-1A3E76CAA904}"/>
                  </a:ext>
                </a:extLst>
              </p:cNvPr>
              <p:cNvSpPr/>
              <p:nvPr/>
            </p:nvSpPr>
            <p:spPr>
              <a:xfrm>
                <a:off x="197739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Gleiche Tools wie Wett-bewerber nutzen können (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Level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 err="1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Playing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Field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)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23CD1A45-AF84-B2DB-5F9F-EBA2274BE32C}"/>
                  </a:ext>
                </a:extLst>
              </p:cNvPr>
              <p:cNvSpPr/>
              <p:nvPr/>
            </p:nvSpPr>
            <p:spPr>
              <a:xfrm>
                <a:off x="1977390" y="375439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Schnell und kostengünstig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Lieferanten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wechseln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können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AC2859BF-5FA9-9C92-B6E6-B0D351D0F4FA}"/>
                  </a:ext>
                </a:extLst>
              </p:cNvPr>
              <p:cNvSpPr/>
              <p:nvPr/>
            </p:nvSpPr>
            <p:spPr>
              <a:xfrm>
                <a:off x="359664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Gewünschte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Zertifizierungen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erreichen</a:t>
                </a: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85FCB951-5DC7-6EAA-274E-CD4BFCADDDA2}"/>
                  </a:ext>
                </a:extLst>
              </p:cNvPr>
              <p:cNvSpPr/>
              <p:nvPr/>
            </p:nvSpPr>
            <p:spPr>
              <a:xfrm>
                <a:off x="359664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Aktueller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Regulierungsvorgaben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einhalten</a:t>
                </a: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E5BB6026-0F2F-982E-44DD-8B1FA1265A6D}"/>
                  </a:ext>
                </a:extLst>
              </p:cNvPr>
              <p:cNvSpPr/>
              <p:nvPr/>
            </p:nvSpPr>
            <p:spPr>
              <a:xfrm>
                <a:off x="359664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Jegliche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Zuständigkeit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fremder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Legislation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5E030133-3E7F-2A51-09EC-2DC0A64A8C30}"/>
                  </a:ext>
                </a:extLst>
              </p:cNvPr>
              <p:cNvSpPr/>
              <p:nvPr/>
            </p:nvSpPr>
            <p:spPr>
              <a:xfrm>
                <a:off x="521589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Zugriff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durch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Legislation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praktisch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verhindern</a:t>
                </a:r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105801E7-35A8-5955-2E49-C713AD7F39C7}"/>
                  </a:ext>
                </a:extLst>
              </p:cNvPr>
              <p:cNvSpPr/>
              <p:nvPr/>
            </p:nvSpPr>
            <p:spPr>
              <a:xfrm>
                <a:off x="521589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Schutz vor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Kriminellen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sicherstellen</a:t>
                </a:r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87B1BF2B-03C5-A87B-86B8-E7A54C80AA51}"/>
                  </a:ext>
                </a:extLst>
              </p:cNvPr>
              <p:cNvSpPr/>
              <p:nvPr/>
            </p:nvSpPr>
            <p:spPr>
              <a:xfrm>
                <a:off x="521589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Schutz vor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fremden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Geheimdiensten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sicherstellen</a:t>
                </a: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7CC4604D-787A-9214-67F7-E044F31D9CE8}"/>
                  </a:ext>
                </a:extLst>
              </p:cNvPr>
              <p:cNvSpPr/>
              <p:nvPr/>
            </p:nvSpPr>
            <p:spPr>
              <a:xfrm>
                <a:off x="6835140" y="2029675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von einzelnen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Lieferanten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76989130-289C-B86C-0FB5-B9AE2017E80A}"/>
                  </a:ext>
                </a:extLst>
              </p:cNvPr>
              <p:cNvSpPr/>
              <p:nvPr/>
            </p:nvSpPr>
            <p:spPr>
              <a:xfrm>
                <a:off x="6835140" y="2603512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von einzelnen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Softwares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vermeiden</a:t>
                </a:r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9BE4F859-37A3-B001-6EC7-FC780DCDBFF5}"/>
                  </a:ext>
                </a:extLst>
              </p:cNvPr>
              <p:cNvSpPr/>
              <p:nvPr/>
            </p:nvSpPr>
            <p:spPr>
              <a:xfrm>
                <a:off x="6835140" y="3177348"/>
                <a:ext cx="1561402" cy="536400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72000" rIns="72000" anchor="ctr">
                <a:noAutofit/>
              </a:bodyPr>
              <a:lstStyle/>
              <a:p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von bestimmten </a:t>
                </a:r>
                <a:r>
                  <a:rPr lang="de-DE" sz="1050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Ländern</a:t>
                </a:r>
                <a:r>
                  <a:rPr lang="de-DE" sz="105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vermeiden</a:t>
                </a:r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50AFA122-D33D-F044-912F-DBB307CA01E8}"/>
                </a:ext>
              </a:extLst>
            </p:cNvPr>
            <p:cNvGrpSpPr/>
            <p:nvPr/>
          </p:nvGrpSpPr>
          <p:grpSpPr>
            <a:xfrm>
              <a:off x="834391" y="2259947"/>
              <a:ext cx="10424159" cy="575145"/>
              <a:chOff x="358141" y="1560697"/>
              <a:chExt cx="8411786" cy="431622"/>
            </a:xfrm>
            <a:gradFill>
              <a:gsLst>
                <a:gs pos="78744">
                  <a:srgbClr val="31CBA5"/>
                </a:gs>
                <a:gs pos="55717">
                  <a:srgbClr val="41C1CE"/>
                </a:gs>
                <a:gs pos="257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</p:grpSpPr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DC1FE3C-DD9E-7936-6A2A-3FFBF29AD738}"/>
                  </a:ext>
                </a:extLst>
              </p:cNvPr>
              <p:cNvSpPr txBox="1"/>
              <p:nvPr/>
            </p:nvSpPr>
            <p:spPr>
              <a:xfrm>
                <a:off x="358141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Aktuelle Leistungs-fähigkeit erhalten</a:t>
                </a: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C8670043-1024-00DF-31C3-53B4314F235B}"/>
                  </a:ext>
                </a:extLst>
              </p:cNvPr>
              <p:cNvSpPr txBox="1"/>
              <p:nvPr/>
            </p:nvSpPr>
            <p:spPr>
              <a:xfrm>
                <a:off x="2052605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Leistungsfähigkeit ausbauen</a:t>
                </a:r>
              </a:p>
            </p:txBody>
          </p: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97BAACBA-85B0-D131-BD11-3AAA5ACA79F8}"/>
                  </a:ext>
                </a:extLst>
              </p:cNvPr>
              <p:cNvSpPr txBox="1"/>
              <p:nvPr/>
            </p:nvSpPr>
            <p:spPr>
              <a:xfrm>
                <a:off x="3747069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Externe Vorgaben einhalten</a:t>
                </a:r>
              </a:p>
            </p:txBody>
          </p: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62E218E3-1D13-B791-926E-293ED304ACCA}"/>
                  </a:ext>
                </a:extLst>
              </p:cNvPr>
              <p:cNvSpPr txBox="1"/>
              <p:nvPr/>
            </p:nvSpPr>
            <p:spPr>
              <a:xfrm>
                <a:off x="5441534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Ungewollte Zugriffe vermeiden</a:t>
                </a:r>
              </a:p>
            </p:txBody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0C953B9D-3941-1C8C-4634-F9B8BC9582B1}"/>
                  </a:ext>
                </a:extLst>
              </p:cNvPr>
              <p:cNvSpPr txBox="1"/>
              <p:nvPr/>
            </p:nvSpPr>
            <p:spPr>
              <a:xfrm>
                <a:off x="7135998" y="1560697"/>
                <a:ext cx="1633929" cy="43162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pPr algn="ctr"/>
                <a:r>
                  <a:rPr lang="de-DE" sz="1200" b="1" dirty="0">
                    <a:solidFill>
                      <a:schemeClr val="bg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Abhängigkeiten vermeiden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9147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5CC00-358C-5F1A-C02A-12B6B92EA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1430" y="2921166"/>
            <a:ext cx="8549135" cy="1015663"/>
          </a:xfrm>
        </p:spPr>
        <p:txBody>
          <a:bodyPr/>
          <a:lstStyle/>
          <a:p>
            <a:r>
              <a:rPr lang="de-DE" dirty="0"/>
              <a:t>Mehr Souveränität ist heute möglich </a:t>
            </a:r>
            <a:br>
              <a:rPr lang="de-DE" dirty="0"/>
            </a:br>
            <a:r>
              <a:rPr lang="de-DE" sz="2400" b="0" dirty="0">
                <a:latin typeface="Gilroy" panose="00000500000000000000" pitchFamily="50" charset="0"/>
              </a:rPr>
              <a:t>auch wenn die souveränen Clouds erst noch kommen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980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reagiert die Wertschöpfung je Ziel-Szenario?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5ABC314-8834-DF3F-A4A7-065B75155730}"/>
              </a:ext>
            </a:extLst>
          </p:cNvPr>
          <p:cNvSpPr/>
          <p:nvPr/>
        </p:nvSpPr>
        <p:spPr>
          <a:xfrm>
            <a:off x="1112529" y="4563225"/>
            <a:ext cx="3622212" cy="14062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72000" rIns="36000" rtlCol="0" anchor="t"/>
          <a:lstStyle/>
          <a:p>
            <a:pPr algn="ctr"/>
            <a:r>
              <a:rPr lang="de-DE" sz="1400" dirty="0">
                <a:solidFill>
                  <a:srgbClr val="013453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Wertschöpfung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9858B64-BC38-AA93-0294-C1C0EBEA8BEE}"/>
              </a:ext>
            </a:extLst>
          </p:cNvPr>
          <p:cNvSpPr/>
          <p:nvPr/>
        </p:nvSpPr>
        <p:spPr>
          <a:xfrm>
            <a:off x="1201403" y="2149503"/>
            <a:ext cx="3444461" cy="787400"/>
          </a:xfrm>
          <a:prstGeom prst="rect">
            <a:avLst/>
          </a:prstGeom>
          <a:gradFill>
            <a:gsLst>
              <a:gs pos="78744">
                <a:srgbClr val="31CBA5"/>
              </a:gs>
              <a:gs pos="55717">
                <a:srgbClr val="41C1CE"/>
              </a:gs>
              <a:gs pos="25700">
                <a:srgbClr val="8097E7"/>
              </a:gs>
              <a:gs pos="0">
                <a:srgbClr val="B971FE"/>
              </a:gs>
              <a:gs pos="100000">
                <a:srgbClr val="34C57F"/>
              </a:gs>
            </a:gsLst>
            <a:lin ang="0" scaled="0"/>
          </a:gra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Souveränitäts-Ziele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70423FA-D67F-80C7-B6C2-6991B38D5D4D}"/>
              </a:ext>
            </a:extLst>
          </p:cNvPr>
          <p:cNvSpPr/>
          <p:nvPr/>
        </p:nvSpPr>
        <p:spPr>
          <a:xfrm>
            <a:off x="1201403" y="4905905"/>
            <a:ext cx="1118653" cy="970418"/>
          </a:xfrm>
          <a:prstGeom prst="rect">
            <a:avLst/>
          </a:prstGeom>
          <a:solidFill>
            <a:srgbClr val="34C57F">
              <a:alpha val="23000"/>
            </a:srgbClr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rIns="36000" rtlCol="0" anchor="ctr"/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Eigen-Leistung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0A3680C-9730-FBB5-5E7F-01EE5F98A3F9}"/>
              </a:ext>
            </a:extLst>
          </p:cNvPr>
          <p:cNvSpPr/>
          <p:nvPr/>
        </p:nvSpPr>
        <p:spPr>
          <a:xfrm>
            <a:off x="2364306" y="4905905"/>
            <a:ext cx="1118653" cy="970418"/>
          </a:xfrm>
          <a:prstGeom prst="rect">
            <a:avLst/>
          </a:prstGeom>
          <a:solidFill>
            <a:srgbClr val="34C57F">
              <a:alpha val="23000"/>
            </a:srgbClr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rIns="36000" rtlCol="0" anchor="ctr"/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Open Source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ED2D82F-67FF-015C-939C-463FD73DBC37}"/>
              </a:ext>
            </a:extLst>
          </p:cNvPr>
          <p:cNvSpPr/>
          <p:nvPr/>
        </p:nvSpPr>
        <p:spPr>
          <a:xfrm>
            <a:off x="3527211" y="4905905"/>
            <a:ext cx="1118653" cy="970418"/>
          </a:xfrm>
          <a:prstGeom prst="rect">
            <a:avLst/>
          </a:prstGeom>
          <a:solidFill>
            <a:srgbClr val="34C57F">
              <a:alpha val="23000"/>
            </a:srgbClr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rIns="36000" rtlCol="0" anchor="ctr"/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Externe Leistungen</a:t>
            </a:r>
          </a:p>
        </p:txBody>
      </p:sp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5DE1C0AE-2D4F-452E-127B-934B4D37C710}"/>
              </a:ext>
            </a:extLst>
          </p:cNvPr>
          <p:cNvSpPr/>
          <p:nvPr/>
        </p:nvSpPr>
        <p:spPr>
          <a:xfrm>
            <a:off x="5150414" y="1892180"/>
            <a:ext cx="6417607" cy="2938611"/>
          </a:xfrm>
          <a:prstGeom prst="wedgeRectCallout">
            <a:avLst>
              <a:gd name="adj1" fmla="val -60636"/>
              <a:gd name="adj2" fmla="val -23568"/>
            </a:avLst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08000" rtlCol="0" anchor="t"/>
          <a:lstStyle/>
          <a:p>
            <a:pPr marL="180975" indent="-180975" algn="ctr">
              <a:spcBef>
                <a:spcPts val="300"/>
              </a:spcBef>
            </a:pPr>
            <a:r>
              <a:rPr lang="de-DE" sz="1400" b="1" dirty="0">
                <a:solidFill>
                  <a:srgbClr val="015384"/>
                </a:solidFill>
                <a:latin typeface="Gilroy Bold" panose="00000800000000000000" pitchFamily="50" charset="0"/>
              </a:rPr>
              <a:t>Frage 1: </a:t>
            </a:r>
            <a:r>
              <a:rPr lang="de-DE" sz="1400" dirty="0">
                <a:solidFill>
                  <a:srgbClr val="015384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Welche </a:t>
            </a:r>
            <a:r>
              <a:rPr lang="de-DE" sz="1400" b="1" dirty="0">
                <a:solidFill>
                  <a:srgbClr val="015384"/>
                </a:solidFill>
                <a:latin typeface="Gilroy Bold" panose="00000800000000000000" pitchFamily="50" charset="0"/>
              </a:rPr>
              <a:t>Souveränitätsziele</a:t>
            </a:r>
            <a:r>
              <a:rPr lang="de-DE" sz="1400" b="1" dirty="0">
                <a:solidFill>
                  <a:srgbClr val="015384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>
                <a:solidFill>
                  <a:srgbClr val="015384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soll meine Organisation verfolgen?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7C81F38-87AC-0CF0-5B3C-14DBB508A24D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2923634" y="2936903"/>
            <a:ext cx="1" cy="1626322"/>
          </a:xfrm>
          <a:prstGeom prst="straightConnector1">
            <a:avLst/>
          </a:prstGeom>
          <a:ln w="38100">
            <a:solidFill>
              <a:srgbClr val="015384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>
            <a:extLst>
              <a:ext uri="{FF2B5EF4-FFF2-40B4-BE49-F238E27FC236}">
                <a16:creationId xmlns:a16="http://schemas.microsoft.com/office/drawing/2014/main" id="{FEBA4154-D8CB-0BED-9BFC-06DE198329D6}"/>
              </a:ext>
            </a:extLst>
          </p:cNvPr>
          <p:cNvSpPr/>
          <p:nvPr/>
        </p:nvSpPr>
        <p:spPr>
          <a:xfrm>
            <a:off x="1201403" y="3401852"/>
            <a:ext cx="3444453" cy="64490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80975" indent="-180975" algn="ctr"/>
            <a:r>
              <a:rPr lang="de-DE" sz="1400" b="1" dirty="0">
                <a:solidFill>
                  <a:srgbClr val="015384"/>
                </a:solidFill>
                <a:latin typeface="Gilroy Bold" panose="00000800000000000000" pitchFamily="50" charset="0"/>
              </a:rPr>
              <a:t>Frage 2: </a:t>
            </a:r>
            <a:r>
              <a:rPr lang="de-DE" sz="1400" dirty="0">
                <a:solidFill>
                  <a:srgbClr val="015384"/>
                </a:solidFill>
                <a:latin typeface="Gilroy" panose="00000500000000000000" pitchFamily="50" charset="0"/>
              </a:rPr>
              <a:t>Wie verhält sich meine </a:t>
            </a:r>
            <a:r>
              <a:rPr lang="de-DE" sz="1400" b="1" dirty="0">
                <a:solidFill>
                  <a:srgbClr val="015384"/>
                </a:solidFill>
                <a:latin typeface="Gilroy Bold" panose="00000800000000000000" pitchFamily="50" charset="0"/>
              </a:rPr>
              <a:t>Wert-schöpfung</a:t>
            </a:r>
            <a:r>
              <a:rPr lang="de-DE" sz="1400" dirty="0">
                <a:solidFill>
                  <a:srgbClr val="015384"/>
                </a:solidFill>
                <a:latin typeface="Gilroy" panose="00000500000000000000" pitchFamily="50" charset="0"/>
              </a:rPr>
              <a:t> in welchem </a:t>
            </a:r>
            <a:r>
              <a:rPr lang="de-DE" sz="1400" b="1" dirty="0">
                <a:solidFill>
                  <a:srgbClr val="015384"/>
                </a:solidFill>
                <a:latin typeface="Gilroy Bold" panose="00000800000000000000" pitchFamily="50" charset="0"/>
              </a:rPr>
              <a:t>Szenario</a:t>
            </a:r>
            <a:r>
              <a:rPr lang="de-DE" sz="1400" dirty="0">
                <a:solidFill>
                  <a:srgbClr val="015384"/>
                </a:solidFill>
                <a:latin typeface="Gilroy" panose="00000500000000000000" pitchFamily="50" charset="0"/>
              </a:rPr>
              <a:t>?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51E079B-A8D3-7069-19DD-BCA6883B0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082" y="2370265"/>
            <a:ext cx="5772740" cy="227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Hebel des digital selbstbestimmten Unternehmens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2878E60-5077-6F22-8679-E79B6ED72EAF}"/>
              </a:ext>
            </a:extLst>
          </p:cNvPr>
          <p:cNvGrpSpPr/>
          <p:nvPr/>
        </p:nvGrpSpPr>
        <p:grpSpPr>
          <a:xfrm>
            <a:off x="906347" y="1992701"/>
            <a:ext cx="10668581" cy="4011287"/>
            <a:chOff x="906347" y="1992701"/>
            <a:chExt cx="10668581" cy="4011287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7DDDE5D9-5D7D-1E44-1197-5BCC5018A036}"/>
                </a:ext>
              </a:extLst>
            </p:cNvPr>
            <p:cNvSpPr/>
            <p:nvPr/>
          </p:nvSpPr>
          <p:spPr>
            <a:xfrm>
              <a:off x="3423296" y="2048495"/>
              <a:ext cx="5482545" cy="709795"/>
            </a:xfrm>
            <a:prstGeom prst="rect">
              <a:avLst/>
            </a:prstGeom>
            <a:gradFill>
              <a:gsLst>
                <a:gs pos="78744">
                  <a:srgbClr val="31CBA5"/>
                </a:gs>
                <a:gs pos="55717">
                  <a:srgbClr val="41C1CE"/>
                </a:gs>
                <a:gs pos="257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Souveränitäts-Ziele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3166274-D450-180D-E78B-DA9DB332C185}"/>
                </a:ext>
              </a:extLst>
            </p:cNvPr>
            <p:cNvSpPr/>
            <p:nvPr/>
          </p:nvSpPr>
          <p:spPr>
            <a:xfrm>
              <a:off x="3423296" y="2810068"/>
              <a:ext cx="5482545" cy="638528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rgbClr val="34C57F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Fachliche Kompetenz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4A80872C-956F-903F-3EF6-BF10F289660B}"/>
                </a:ext>
              </a:extLst>
            </p:cNvPr>
            <p:cNvSpPr/>
            <p:nvPr/>
          </p:nvSpPr>
          <p:spPr>
            <a:xfrm>
              <a:off x="3423296" y="3509098"/>
              <a:ext cx="5482545" cy="638528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rgbClr val="34C57F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Intelligente Steuerung</a:t>
              </a:r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1B6DCE72-BAD4-0A07-11BE-16A5892B4790}"/>
                </a:ext>
              </a:extLst>
            </p:cNvPr>
            <p:cNvGrpSpPr/>
            <p:nvPr/>
          </p:nvGrpSpPr>
          <p:grpSpPr>
            <a:xfrm>
              <a:off x="3423296" y="4208129"/>
              <a:ext cx="5482545" cy="1327706"/>
              <a:chOff x="3423296" y="4208129"/>
              <a:chExt cx="5552395" cy="1327706"/>
            </a:xfrm>
          </p:grpSpPr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AE984120-DF1C-DCC6-4B73-FB7E34EF52F5}"/>
                  </a:ext>
                </a:extLst>
              </p:cNvPr>
              <p:cNvSpPr/>
              <p:nvPr/>
            </p:nvSpPr>
            <p:spPr>
              <a:xfrm>
                <a:off x="3423296" y="4208129"/>
                <a:ext cx="2742554" cy="1327706"/>
              </a:xfrm>
              <a:prstGeom prst="rect">
                <a:avLst/>
              </a:prstGeom>
              <a:solidFill>
                <a:schemeClr val="accent2">
                  <a:alpha val="20000"/>
                </a:schemeClr>
              </a:solidFill>
              <a:ln w="9525">
                <a:solidFill>
                  <a:srgbClr val="7ED87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44000" rIns="144000" rtlCol="0" anchor="ctr"/>
              <a:lstStyle/>
              <a:p>
                <a:r>
                  <a:rPr lang="de-DE" sz="1600" dirty="0">
                    <a:solidFill>
                      <a:srgbClr val="34C57F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Interne Leistungs-Erbringung 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F1E4A8EB-68B2-E71E-597E-5E3519EE18B2}"/>
                  </a:ext>
                </a:extLst>
              </p:cNvPr>
              <p:cNvSpPr/>
              <p:nvPr/>
            </p:nvSpPr>
            <p:spPr>
              <a:xfrm>
                <a:off x="6233137" y="4208129"/>
                <a:ext cx="2742554" cy="1327706"/>
              </a:xfrm>
              <a:prstGeom prst="rect">
                <a:avLst/>
              </a:prstGeom>
              <a:solidFill>
                <a:srgbClr val="31CBA5">
                  <a:alpha val="20000"/>
                </a:srgbClr>
              </a:solidFill>
              <a:ln w="9525">
                <a:solidFill>
                  <a:srgbClr val="31CB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44000" rIns="144000" rtlCol="0" anchor="ctr"/>
              <a:lstStyle/>
              <a:p>
                <a:pPr algn="r"/>
                <a:r>
                  <a:rPr lang="de-DE" sz="1600" dirty="0">
                    <a:solidFill>
                      <a:srgbClr val="41C1CE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Externe </a:t>
                </a:r>
                <a:br>
                  <a:rPr lang="de-DE" sz="1600" dirty="0">
                    <a:solidFill>
                      <a:srgbClr val="41C1CE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de-DE" sz="1600" dirty="0">
                    <a:solidFill>
                      <a:srgbClr val="41C1CE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Leistungen </a:t>
                </a:r>
              </a:p>
            </p:txBody>
          </p:sp>
        </p:grpSp>
        <p:sp>
          <p:nvSpPr>
            <p:cNvPr id="6" name="Sprechblase: rechteckig 5">
              <a:extLst>
                <a:ext uri="{FF2B5EF4-FFF2-40B4-BE49-F238E27FC236}">
                  <a16:creationId xmlns:a16="http://schemas.microsoft.com/office/drawing/2014/main" id="{83252742-C2FF-29FE-3BE6-4D14955743DF}"/>
                </a:ext>
              </a:extLst>
            </p:cNvPr>
            <p:cNvSpPr/>
            <p:nvPr/>
          </p:nvSpPr>
          <p:spPr>
            <a:xfrm>
              <a:off x="8015561" y="1992701"/>
              <a:ext cx="3559367" cy="1479422"/>
            </a:xfrm>
            <a:prstGeom prst="wedgeRectCallout">
              <a:avLst>
                <a:gd name="adj1" fmla="val -56158"/>
                <a:gd name="adj2" fmla="val 33023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Was ist meine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inhaltliche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Aufgabe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(Geschäftsmodell oder Fachverfahren)?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Wie funktioniert meine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IT-Wertschöpfung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Wie reagieren beide je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Zielszenario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</a:p>
          </p:txBody>
        </p:sp>
        <p:sp>
          <p:nvSpPr>
            <p:cNvPr id="7" name="Sprechblase: rechteckig 6">
              <a:extLst>
                <a:ext uri="{FF2B5EF4-FFF2-40B4-BE49-F238E27FC236}">
                  <a16:creationId xmlns:a16="http://schemas.microsoft.com/office/drawing/2014/main" id="{2F47E166-4C3A-C6B4-DDEC-686DD0AF401D}"/>
                </a:ext>
              </a:extLst>
            </p:cNvPr>
            <p:cNvSpPr/>
            <p:nvPr/>
          </p:nvSpPr>
          <p:spPr>
            <a:xfrm>
              <a:off x="906347" y="2629027"/>
              <a:ext cx="2675755" cy="1479422"/>
            </a:xfrm>
            <a:prstGeom prst="wedgeRectCallout">
              <a:avLst>
                <a:gd name="adj1" fmla="val 62030"/>
                <a:gd name="adj2" fmla="val 27416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>
                <a:spcBef>
                  <a:spcPts val="3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Wie gestalte ich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Software-Architektur, Betriebsmodelle und Organisation</a:t>
              </a:r>
              <a:r>
                <a:rPr lang="de-DE" sz="1400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 dass meine IT-Wertschöpfung in allen Szenarien wie gewünscht reagiert?</a:t>
              </a:r>
            </a:p>
          </p:txBody>
        </p:sp>
        <p:sp>
          <p:nvSpPr>
            <p:cNvPr id="8" name="Sprechblase: rechteckig 7">
              <a:extLst>
                <a:ext uri="{FF2B5EF4-FFF2-40B4-BE49-F238E27FC236}">
                  <a16:creationId xmlns:a16="http://schemas.microsoft.com/office/drawing/2014/main" id="{3869739A-4B22-36E2-2D98-D74C89042E66}"/>
                </a:ext>
              </a:extLst>
            </p:cNvPr>
            <p:cNvSpPr/>
            <p:nvPr/>
          </p:nvSpPr>
          <p:spPr>
            <a:xfrm>
              <a:off x="8976276" y="4334785"/>
              <a:ext cx="2401781" cy="1669203"/>
            </a:xfrm>
            <a:prstGeom prst="wedgeRectCallout">
              <a:avLst>
                <a:gd name="adj1" fmla="val -60161"/>
                <a:gd name="adj2" fmla="val -17342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Leistungen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erbringe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ich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selbst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Leistungen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kaufe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ich</a:t>
              </a:r>
              <a:r>
                <a:rPr lang="de-DE" sz="1400" b="1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zu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Wann nutze ich </a:t>
              </a:r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Open-Source-Leistungen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</a:p>
          </p:txBody>
        </p:sp>
        <p:sp>
          <p:nvSpPr>
            <p:cNvPr id="16" name="Flussdiagramm: Daten 15">
              <a:extLst>
                <a:ext uri="{FF2B5EF4-FFF2-40B4-BE49-F238E27FC236}">
                  <a16:creationId xmlns:a16="http://schemas.microsoft.com/office/drawing/2014/main" id="{BD195060-F1DC-3190-B020-D013BCD44F6C}"/>
                </a:ext>
              </a:extLst>
            </p:cNvPr>
            <p:cNvSpPr/>
            <p:nvPr/>
          </p:nvSpPr>
          <p:spPr>
            <a:xfrm>
              <a:off x="5624423" y="4208129"/>
              <a:ext cx="1725283" cy="1327706"/>
            </a:xfrm>
            <a:prstGeom prst="flowChartInputOutput">
              <a:avLst/>
            </a:prstGeom>
            <a:gradFill>
              <a:gsLst>
                <a:gs pos="0">
                  <a:srgbClr val="7ED878">
                    <a:alpha val="20000"/>
                  </a:srgbClr>
                </a:gs>
                <a:gs pos="100000">
                  <a:srgbClr val="41C1CE">
                    <a:alpha val="20000"/>
                  </a:srgbClr>
                </a:gs>
              </a:gsLst>
              <a:lin ang="0" scaled="0"/>
            </a:gradFill>
            <a:ln w="9525">
              <a:gradFill>
                <a:gsLst>
                  <a:gs pos="0">
                    <a:srgbClr val="7ED878"/>
                  </a:gs>
                  <a:gs pos="100000">
                    <a:srgbClr val="41C1CE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gradFill>
                    <a:gsLst>
                      <a:gs pos="0">
                        <a:srgbClr val="7ED878"/>
                      </a:gs>
                      <a:gs pos="100000">
                        <a:srgbClr val="41C1CE"/>
                      </a:gs>
                    </a:gsLst>
                    <a:lin ang="0" scaled="0"/>
                  </a:gra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Open</a:t>
              </a:r>
              <a:br>
                <a:rPr lang="de-DE" sz="1600" dirty="0">
                  <a:gradFill>
                    <a:gsLst>
                      <a:gs pos="0">
                        <a:srgbClr val="7ED878"/>
                      </a:gs>
                      <a:gs pos="100000">
                        <a:srgbClr val="41C1CE"/>
                      </a:gs>
                    </a:gsLst>
                    <a:lin ang="0" scaled="0"/>
                  </a:gra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dirty="0">
                  <a:gradFill>
                    <a:gsLst>
                      <a:gs pos="0">
                        <a:srgbClr val="7ED878"/>
                      </a:gs>
                      <a:gs pos="100000">
                        <a:srgbClr val="41C1CE"/>
                      </a:gs>
                    </a:gsLst>
                    <a:lin ang="0" scaled="0"/>
                  </a:gra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030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974F8269-C5E9-B200-1A5F-003169D1BE6C}"/>
              </a:ext>
            </a:extLst>
          </p:cNvPr>
          <p:cNvSpPr/>
          <p:nvPr/>
        </p:nvSpPr>
        <p:spPr>
          <a:xfrm rot="10800000">
            <a:off x="6597321" y="2145362"/>
            <a:ext cx="4271959" cy="3761027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108000" rtlCol="0" anchor="ctr"/>
          <a:lstStyle/>
          <a:p>
            <a:pPr algn="ctr"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  <a:latin typeface="Gilroy Bold" panose="00000800000000000000" pitchFamily="50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795488-E110-9942-955D-E93798CD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Digitale  Souveränität durch moderne IT</a:t>
            </a:r>
            <a:endParaRPr lang="de-DE" dirty="0"/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F4EEA30A-A874-207B-646D-6D1396F61F0A}"/>
              </a:ext>
            </a:extLst>
          </p:cNvPr>
          <p:cNvSpPr/>
          <p:nvPr/>
        </p:nvSpPr>
        <p:spPr>
          <a:xfrm>
            <a:off x="3928074" y="3171076"/>
            <a:ext cx="2711798" cy="2261178"/>
          </a:xfrm>
          <a:prstGeom prst="rightArrow">
            <a:avLst>
              <a:gd name="adj1" fmla="val 50000"/>
              <a:gd name="adj2" fmla="val 38119"/>
            </a:avLst>
          </a:prstGeom>
          <a:gradFill flip="none" rotWithShape="0">
            <a:gsLst>
              <a:gs pos="30000">
                <a:schemeClr val="bg1">
                  <a:lumMod val="95000"/>
                  <a:alpha val="0"/>
                </a:schemeClr>
              </a:gs>
              <a:gs pos="65000">
                <a:schemeClr val="bg1">
                  <a:lumMod val="75000"/>
                  <a:alpha val="58000"/>
                </a:schemeClr>
              </a:gs>
            </a:gsLst>
            <a:lin ang="2400000" scaled="0"/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24B0CCC-07D2-943A-41C2-388CBC02730E}"/>
              </a:ext>
            </a:extLst>
          </p:cNvPr>
          <p:cNvGrpSpPr/>
          <p:nvPr/>
        </p:nvGrpSpPr>
        <p:grpSpPr>
          <a:xfrm>
            <a:off x="7060422" y="2342533"/>
            <a:ext cx="3558696" cy="3363742"/>
            <a:chOff x="6617357" y="2145367"/>
            <a:chExt cx="4372306" cy="4132781"/>
          </a:xfrm>
          <a:solidFill>
            <a:srgbClr val="8097E7">
              <a:alpha val="50000"/>
            </a:srgbClr>
          </a:solidFill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9DB02BA4-F188-C839-AB42-70C8F9EFE7C7}"/>
                </a:ext>
              </a:extLst>
            </p:cNvPr>
            <p:cNvSpPr/>
            <p:nvPr/>
          </p:nvSpPr>
          <p:spPr>
            <a:xfrm>
              <a:off x="7608927" y="2145367"/>
              <a:ext cx="2444002" cy="244400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72000" bIns="72000" rtlCol="0" anchor="ctr"/>
            <a:lstStyle/>
            <a:p>
              <a:pPr algn="ctr"/>
              <a: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Verschlüsselungs-</a:t>
              </a:r>
              <a:b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Technologie</a:t>
              </a:r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53F12AE0-6733-D644-D01E-3EF46D3627BE}"/>
                </a:ext>
              </a:extLst>
            </p:cNvPr>
            <p:cNvSpPr/>
            <p:nvPr/>
          </p:nvSpPr>
          <p:spPr>
            <a:xfrm>
              <a:off x="6617357" y="3834144"/>
              <a:ext cx="2444004" cy="244400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72000" bIns="72000" rtlCol="0" anchor="ctr"/>
            <a:lstStyle/>
            <a:p>
              <a:pPr algn="ctr"/>
              <a: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Multi-Cloud-</a:t>
              </a:r>
              <a:b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Architektur</a:t>
              </a: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7F0E20B4-0725-4813-74CA-3125213FE506}"/>
                </a:ext>
              </a:extLst>
            </p:cNvPr>
            <p:cNvSpPr/>
            <p:nvPr/>
          </p:nvSpPr>
          <p:spPr>
            <a:xfrm>
              <a:off x="8545659" y="3834144"/>
              <a:ext cx="2444004" cy="244400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72000" bIns="72000" rtlCol="0" anchor="ctr"/>
            <a:lstStyle/>
            <a:p>
              <a:pPr algn="ctr"/>
              <a: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Open-Source-</a:t>
              </a:r>
              <a:b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de-DE" sz="16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Komponenten</a:t>
              </a:r>
            </a:p>
          </p:txBody>
        </p:sp>
      </p:grpSp>
      <p:sp>
        <p:nvSpPr>
          <p:cNvPr id="19" name="Rechteck 18">
            <a:extLst>
              <a:ext uri="{FF2B5EF4-FFF2-40B4-BE49-F238E27FC236}">
                <a16:creationId xmlns:a16="http://schemas.microsoft.com/office/drawing/2014/main" id="{4EEE8F76-530D-B5C5-926E-060339BBD297}"/>
              </a:ext>
            </a:extLst>
          </p:cNvPr>
          <p:cNvSpPr/>
          <p:nvPr/>
        </p:nvSpPr>
        <p:spPr>
          <a:xfrm>
            <a:off x="1057474" y="2145367"/>
            <a:ext cx="3720205" cy="709795"/>
          </a:xfrm>
          <a:prstGeom prst="rect">
            <a:avLst/>
          </a:prstGeom>
          <a:gradFill>
            <a:gsLst>
              <a:gs pos="78744">
                <a:srgbClr val="31CBA5"/>
              </a:gs>
              <a:gs pos="55717">
                <a:srgbClr val="41C1CE"/>
              </a:gs>
              <a:gs pos="25700">
                <a:srgbClr val="8097E7"/>
              </a:gs>
              <a:gs pos="0">
                <a:srgbClr val="B971FE"/>
              </a:gs>
              <a:gs pos="100000">
                <a:srgbClr val="34C57F"/>
              </a:gs>
            </a:gsLst>
            <a:lin ang="0" scaled="0"/>
          </a:gradFill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Souveränitäts-Ziele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608CE32-3CBD-EE0B-AD06-454BE4C01FD4}"/>
              </a:ext>
            </a:extLst>
          </p:cNvPr>
          <p:cNvSpPr/>
          <p:nvPr/>
        </p:nvSpPr>
        <p:spPr>
          <a:xfrm>
            <a:off x="683090" y="2921419"/>
            <a:ext cx="318353" cy="29849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108000" rtlCol="0" anchor="ctr"/>
          <a:lstStyle/>
          <a:p>
            <a:pPr algn="ctr"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  <a:latin typeface="Gilroy Bold" panose="00000800000000000000" pitchFamily="50" charset="0"/>
              </a:rPr>
              <a:t>Hebel der Selbstbestimmung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623FFA66-9B51-D54F-CFF2-75C87744E74B}"/>
              </a:ext>
            </a:extLst>
          </p:cNvPr>
          <p:cNvSpPr/>
          <p:nvPr/>
        </p:nvSpPr>
        <p:spPr>
          <a:xfrm rot="10800000">
            <a:off x="10869282" y="2145366"/>
            <a:ext cx="318353" cy="37610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108000" rtlCol="0" anchor="ctr"/>
          <a:lstStyle/>
          <a:p>
            <a:pPr algn="ctr"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  <a:latin typeface="Gilroy Bold" panose="00000800000000000000" pitchFamily="50" charset="0"/>
              </a:rPr>
              <a:t>Moderne IT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79F58E75-8E09-607A-088B-2235BA1AEC5D}"/>
              </a:ext>
            </a:extLst>
          </p:cNvPr>
          <p:cNvGrpSpPr/>
          <p:nvPr/>
        </p:nvGrpSpPr>
        <p:grpSpPr>
          <a:xfrm>
            <a:off x="1070944" y="2921419"/>
            <a:ext cx="3706735" cy="2984975"/>
            <a:chOff x="3423296" y="2810068"/>
            <a:chExt cx="5482545" cy="2725767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D8077017-9348-2D10-2491-01CEEF2294B2}"/>
                </a:ext>
              </a:extLst>
            </p:cNvPr>
            <p:cNvSpPr/>
            <p:nvPr/>
          </p:nvSpPr>
          <p:spPr>
            <a:xfrm>
              <a:off x="3423296" y="2810068"/>
              <a:ext cx="5482545" cy="638528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rgbClr val="34C57F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Fachliche Kompetenz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32AD8745-7102-973E-54D3-4C04BF659FF4}"/>
                </a:ext>
              </a:extLst>
            </p:cNvPr>
            <p:cNvSpPr/>
            <p:nvPr/>
          </p:nvSpPr>
          <p:spPr>
            <a:xfrm>
              <a:off x="3423296" y="3509098"/>
              <a:ext cx="5482545" cy="638528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9525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rgbClr val="34C57F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Intelligente Steuerung</a:t>
              </a:r>
            </a:p>
          </p:txBody>
        </p: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4CC2BF2E-D375-1452-3BA8-2A91F1D3D65E}"/>
                </a:ext>
              </a:extLst>
            </p:cNvPr>
            <p:cNvGrpSpPr/>
            <p:nvPr/>
          </p:nvGrpSpPr>
          <p:grpSpPr>
            <a:xfrm>
              <a:off x="3423296" y="4208129"/>
              <a:ext cx="5482545" cy="1327706"/>
              <a:chOff x="3423296" y="4208129"/>
              <a:chExt cx="5552395" cy="1327706"/>
            </a:xfrm>
          </p:grpSpPr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590DD93C-C294-1B46-EABB-F1E6CBF8208E}"/>
                  </a:ext>
                </a:extLst>
              </p:cNvPr>
              <p:cNvSpPr/>
              <p:nvPr/>
            </p:nvSpPr>
            <p:spPr>
              <a:xfrm>
                <a:off x="3423296" y="4208129"/>
                <a:ext cx="2742554" cy="1327706"/>
              </a:xfrm>
              <a:prstGeom prst="rect">
                <a:avLst/>
              </a:prstGeom>
              <a:solidFill>
                <a:schemeClr val="accent2">
                  <a:alpha val="20000"/>
                </a:schemeClr>
              </a:solidFill>
              <a:ln w="9525">
                <a:solidFill>
                  <a:srgbClr val="7ED87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44000" rIns="144000" rtlCol="0" anchor="ctr"/>
              <a:lstStyle/>
              <a:p>
                <a:r>
                  <a:rPr lang="de-DE" sz="1600" dirty="0">
                    <a:solidFill>
                      <a:srgbClr val="34C57F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Interne Leistungs-Erbringung 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F659D1F8-5279-E72B-E60A-A509A36462ED}"/>
                  </a:ext>
                </a:extLst>
              </p:cNvPr>
              <p:cNvSpPr/>
              <p:nvPr/>
            </p:nvSpPr>
            <p:spPr>
              <a:xfrm>
                <a:off x="6233137" y="4208129"/>
                <a:ext cx="2742554" cy="1327706"/>
              </a:xfrm>
              <a:prstGeom prst="rect">
                <a:avLst/>
              </a:prstGeom>
              <a:solidFill>
                <a:srgbClr val="31CBA5">
                  <a:alpha val="20000"/>
                </a:srgbClr>
              </a:solidFill>
              <a:ln w="9525">
                <a:solidFill>
                  <a:srgbClr val="31CB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44000" rIns="144000" rtlCol="0" anchor="ctr"/>
              <a:lstStyle/>
              <a:p>
                <a:pPr algn="r"/>
                <a:r>
                  <a:rPr lang="de-DE" sz="1600" dirty="0">
                    <a:solidFill>
                      <a:srgbClr val="41C1CE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Externe </a:t>
                </a:r>
                <a:br>
                  <a:rPr lang="de-DE" sz="1600" dirty="0">
                    <a:solidFill>
                      <a:srgbClr val="41C1CE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de-DE" sz="1600" dirty="0">
                    <a:solidFill>
                      <a:srgbClr val="41C1CE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Leistungen </a:t>
                </a:r>
              </a:p>
            </p:txBody>
          </p:sp>
        </p:grpSp>
      </p:grpSp>
      <p:sp>
        <p:nvSpPr>
          <p:cNvPr id="30" name="Flussdiagramm: Daten 29">
            <a:extLst>
              <a:ext uri="{FF2B5EF4-FFF2-40B4-BE49-F238E27FC236}">
                <a16:creationId xmlns:a16="http://schemas.microsoft.com/office/drawing/2014/main" id="{93BD14B0-D114-17CC-9733-9D94F94CCCE8}"/>
              </a:ext>
            </a:extLst>
          </p:cNvPr>
          <p:cNvSpPr/>
          <p:nvPr/>
        </p:nvSpPr>
        <p:spPr>
          <a:xfrm>
            <a:off x="2461210" y="4452429"/>
            <a:ext cx="1131444" cy="1453960"/>
          </a:xfrm>
          <a:prstGeom prst="flowChartInputOutput">
            <a:avLst/>
          </a:prstGeom>
          <a:gradFill>
            <a:gsLst>
              <a:gs pos="0">
                <a:srgbClr val="7ED878">
                  <a:alpha val="20000"/>
                </a:srgbClr>
              </a:gs>
              <a:gs pos="100000">
                <a:srgbClr val="41C1CE">
                  <a:alpha val="20000"/>
                </a:srgbClr>
              </a:gs>
            </a:gsLst>
            <a:lin ang="0" scaled="0"/>
          </a:gradFill>
          <a:ln w="9525">
            <a:gradFill>
              <a:gsLst>
                <a:gs pos="0">
                  <a:srgbClr val="7ED878"/>
                </a:gs>
                <a:gs pos="100000">
                  <a:srgbClr val="41C1CE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200" dirty="0">
                <a:gradFill>
                  <a:gsLst>
                    <a:gs pos="0">
                      <a:srgbClr val="7ED878"/>
                    </a:gs>
                    <a:gs pos="100000">
                      <a:srgbClr val="41C1CE"/>
                    </a:gs>
                  </a:gsLst>
                  <a:lin ang="0" scaled="0"/>
                </a:gra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Open</a:t>
            </a:r>
            <a:br>
              <a:rPr lang="de-DE" sz="1200" dirty="0">
                <a:gradFill>
                  <a:gsLst>
                    <a:gs pos="0">
                      <a:srgbClr val="7ED878"/>
                    </a:gs>
                    <a:gs pos="100000">
                      <a:srgbClr val="41C1CE"/>
                    </a:gs>
                  </a:gsLst>
                  <a:lin ang="0" scaled="0"/>
                </a:gra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200" dirty="0">
                <a:gradFill>
                  <a:gsLst>
                    <a:gs pos="0">
                      <a:srgbClr val="7ED878"/>
                    </a:gs>
                    <a:gs pos="100000">
                      <a:srgbClr val="41C1CE"/>
                    </a:gs>
                  </a:gsLst>
                  <a:lin ang="0" scaled="0"/>
                </a:gra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016952099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smtClean="0">
            <a:latin typeface="Gilroy" panose="000005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D9E4F2-59C6-4E96-8EEE-245890B982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5BDF0C-7078-4C35-920A-BFB7D3EE3F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0c6ed7-552d-4444-b606-2afdf5cc0acc"/>
    <ds:schemaRef ds:uri="29352760-be64-46ad-abcf-471bfd15ad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897</Words>
  <Application>Microsoft Office PowerPoint</Application>
  <PresentationFormat>Widescreen</PresentationFormat>
  <Paragraphs>189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Souverän in die Cloud – ohne souveräne Cloud</vt:lpstr>
      <vt:lpstr>Wo ist die souveräne Cloud?</vt:lpstr>
      <vt:lpstr>Wo ist die souveräne Cloud?</vt:lpstr>
      <vt:lpstr>Souveränität ist ein subjektiver Begriff</vt:lpstr>
      <vt:lpstr>Welche Souveränitätsziele haben Sie?</vt:lpstr>
      <vt:lpstr>Mehr Souveränität ist heute möglich  auch wenn die souveränen Clouds erst noch kommen</vt:lpstr>
      <vt:lpstr>Wie reagiert die Wertschöpfung je Ziel-Szenario?</vt:lpstr>
      <vt:lpstr>Die Hebel des digital selbstbestimmten Unternehmens</vt:lpstr>
      <vt:lpstr>Digitale  Souveränität durch moderne IT</vt:lpstr>
      <vt:lpstr>Beispiele zur Verschlüsselungstechnologie</vt:lpstr>
      <vt:lpstr>Beispiele zur Multicloud-Architektur</vt:lpstr>
      <vt:lpstr>Beispiele zur Open Source</vt:lpstr>
      <vt:lpstr>Fast alle Souveränitätsziele scheinen möglich</vt:lpstr>
      <vt:lpstr>Souverän in die Cloud – ohne souveräne Cloud</vt:lpstr>
      <vt:lpstr>Mehr digitale Selbstbestimmung ist heute schon möglich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 Schumacher</dc:creator>
  <cp:lastModifiedBy>Jockel Merholz</cp:lastModifiedBy>
  <cp:revision>2</cp:revision>
  <dcterms:created xsi:type="dcterms:W3CDTF">2022-08-25T09:25:02Z</dcterms:created>
  <dcterms:modified xsi:type="dcterms:W3CDTF">2022-09-07T21:43:57Z</dcterms:modified>
</cp:coreProperties>
</file>