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slideLayouts/slideLayout35.xml" ContentType="application/vnd.openxmlformats-officedocument.presentationml.slideLayout+xml"/>
  <Override PartName="/ppt/slideLayouts/slideLayout36.xml" ContentType="application/vnd.openxmlformats-officedocument.presentationml.slideLayout+xml"/>
  <Override PartName="/ppt/slideLayouts/slideLayout37.xml" ContentType="application/vnd.openxmlformats-officedocument.presentationml.slideLayout+xml"/>
  <Override PartName="/ppt/slideLayouts/slideLayout38.xml" ContentType="application/vnd.openxmlformats-officedocument.presentationml.slideLayout+xml"/>
  <Override PartName="/ppt/slideLayouts/slideLayout39.xml" ContentType="application/vnd.openxmlformats-officedocument.presentationml.slideLayout+xml"/>
  <Override PartName="/ppt/slideLayouts/slideLayout40.xml" ContentType="application/vnd.openxmlformats-officedocument.presentationml.slideLayout+xml"/>
  <Override PartName="/ppt/slideLayouts/slideLayout41.xml" ContentType="application/vnd.openxmlformats-officedocument.presentationml.slideLayout+xml"/>
  <Override PartName="/ppt/slideLayouts/slideLayout42.xml" ContentType="application/vnd.openxmlformats-officedocument.presentationml.slideLayout+xml"/>
  <Override PartName="/ppt/slideLayouts/slideLayout43.xml" ContentType="application/vnd.openxmlformats-officedocument.presentationml.slideLayout+xml"/>
  <Override PartName="/ppt/slideLayouts/slideLayout44.xml" ContentType="application/vnd.openxmlformats-officedocument.presentationml.slideLayout+xml"/>
  <Override PartName="/ppt/slideLayouts/slideLayout45.xml" ContentType="application/vnd.openxmlformats-officedocument.presentationml.slideLayout+xml"/>
  <Override PartName="/ppt/slideLayouts/slideLayout46.xml" ContentType="application/vnd.openxmlformats-officedocument.presentationml.slideLayout+xml"/>
  <Override PartName="/ppt/slideLayouts/slideLayout47.xml" ContentType="application/vnd.openxmlformats-officedocument.presentationml.slideLayout+xml"/>
  <Override PartName="/ppt/slideLayouts/slideLayout48.xml" ContentType="application/vnd.openxmlformats-officedocument.presentationml.slideLayout+xml"/>
  <Override PartName="/ppt/slideLayouts/slideLayout49.xml" ContentType="application/vnd.openxmlformats-officedocument.presentationml.slideLayout+xml"/>
  <Override PartName="/ppt/slideLayouts/slideLayout50.xml" ContentType="application/vnd.openxmlformats-officedocument.presentationml.slideLayout+xml"/>
  <Override PartName="/ppt/slideLayouts/slideLayout51.xml" ContentType="application/vnd.openxmlformats-officedocument.presentationml.slideLayout+xml"/>
  <Override PartName="/ppt/slideLayouts/slideLayout52.xml" ContentType="application/vnd.openxmlformats-officedocument.presentationml.slideLayout+xml"/>
  <Override PartName="/ppt/slideLayouts/slideLayout53.xml" ContentType="application/vnd.openxmlformats-officedocument.presentationml.slideLayout+xml"/>
  <Override PartName="/ppt/slideLayouts/slideLayout54.xml" ContentType="application/vnd.openxmlformats-officedocument.presentationml.slideLayout+xml"/>
  <Override PartName="/ppt/slideLayouts/slideLayout55.xml" ContentType="application/vnd.openxmlformats-officedocument.presentationml.slideLayout+xml"/>
  <Override PartName="/ppt/slideLayouts/slideLayout56.xml" ContentType="application/vnd.openxmlformats-officedocument.presentationml.slideLayout+xml"/>
  <Override PartName="/ppt/slideLayouts/slideLayout57.xml" ContentType="application/vnd.openxmlformats-officedocument.presentationml.slideLayout+xml"/>
  <Override PartName="/ppt/slideLayouts/slideLayout58.xml" ContentType="application/vnd.openxmlformats-officedocument.presentationml.slideLayout+xml"/>
  <Override PartName="/ppt/slideLayouts/slideLayout59.xml" ContentType="application/vnd.openxmlformats-officedocument.presentationml.slideLayout+xml"/>
  <Override PartName="/ppt/slideLayouts/slideLayout60.xml" ContentType="application/vnd.openxmlformats-officedocument.presentationml.slideLayout+xml"/>
  <Override PartName="/ppt/slideLayouts/slideLayout61.xml" ContentType="application/vnd.openxmlformats-officedocument.presentationml.slideLayout+xml"/>
  <Override PartName="/ppt/slideLayouts/slideLayout62.xml" ContentType="application/vnd.openxmlformats-officedocument.presentationml.slideLayout+xml"/>
  <Override PartName="/ppt/slideLayouts/slideLayout63.xml" ContentType="application/vnd.openxmlformats-officedocument.presentationml.slideLayout+xml"/>
  <Override PartName="/ppt/slideLayouts/slideLayout64.xml" ContentType="application/vnd.openxmlformats-officedocument.presentationml.slideLayout+xml"/>
  <Override PartName="/ppt/slideLayouts/slideLayout65.xml" ContentType="application/vnd.openxmlformats-officedocument.presentationml.slideLayout+xml"/>
  <Override PartName="/ppt/slideLayouts/slideLayout66.xml" ContentType="application/vnd.openxmlformats-officedocument.presentationml.slideLayout+xml"/>
  <Override PartName="/ppt/slideLayouts/slideLayout67.xml" ContentType="application/vnd.openxmlformats-officedocument.presentationml.slideLayout+xml"/>
  <Override PartName="/ppt/slideLayouts/slideLayout68.xml" ContentType="application/vnd.openxmlformats-officedocument.presentationml.slideLayout+xml"/>
  <Override PartName="/ppt/slideLayouts/slideLayout69.xml" ContentType="application/vnd.openxmlformats-officedocument.presentationml.slideLayout+xml"/>
  <Override PartName="/ppt/slideLayouts/slideLayout70.xml" ContentType="application/vnd.openxmlformats-officedocument.presentationml.slideLayout+xml"/>
  <Override PartName="/ppt/slideLayouts/slideLayout71.xml" ContentType="application/vnd.openxmlformats-officedocument.presentationml.slideLayout+xml"/>
  <Override PartName="/ppt/slideLayouts/slideLayout72.xml" ContentType="application/vnd.openxmlformats-officedocument.presentationml.slideLayout+xml"/>
  <Override PartName="/ppt/slideLayouts/slideLayout73.xml" ContentType="application/vnd.openxmlformats-officedocument.presentationml.slideLayout+xml"/>
  <Override PartName="/ppt/slideLayouts/slideLayout74.xml" ContentType="application/vnd.openxmlformats-officedocument.presentationml.slideLayout+xml"/>
  <Override PartName="/ppt/slideLayouts/slideLayout75.xml" ContentType="application/vnd.openxmlformats-officedocument.presentationml.slideLayout+xml"/>
  <Override PartName="/ppt/slideLayouts/slideLayout76.xml" ContentType="application/vnd.openxmlformats-officedocument.presentationml.slideLayout+xml"/>
  <Override PartName="/ppt/slideLayouts/slideLayout77.xml" ContentType="application/vnd.openxmlformats-officedocument.presentationml.slideLayout+xml"/>
  <Override PartName="/ppt/slideLayouts/slideLayout78.xml" ContentType="application/vnd.openxmlformats-officedocument.presentationml.slideLayout+xml"/>
  <Override PartName="/ppt/slideLayouts/slideLayout79.xml" ContentType="application/vnd.openxmlformats-officedocument.presentationml.slideLayout+xml"/>
  <Override PartName="/ppt/slideLayouts/slideLayout80.xml" ContentType="application/vnd.openxmlformats-officedocument.presentationml.slideLayout+xml"/>
  <Override PartName="/ppt/slideLayouts/slideLayout81.xml" ContentType="application/vnd.openxmlformats-officedocument.presentationml.slideLayout+xml"/>
  <Override PartName="/ppt/slideLayouts/slideLayout82.xml" ContentType="application/vnd.openxmlformats-officedocument.presentationml.slideLayout+xml"/>
  <Override PartName="/ppt/slideLayouts/slideLayout83.xml" ContentType="application/vnd.openxmlformats-officedocument.presentationml.slideLayout+xml"/>
  <Override PartName="/ppt/slideLayouts/slideLayout84.xml" ContentType="application/vnd.openxmlformats-officedocument.presentationml.slideLayout+xml"/>
  <Override PartName="/ppt/slideLayouts/slideLayout85.xml" ContentType="application/vnd.openxmlformats-officedocument.presentationml.slideLayout+xml"/>
  <Override PartName="/ppt/slideLayouts/slideLayout86.xml" ContentType="application/vnd.openxmlformats-officedocument.presentationml.slideLayout+xml"/>
  <Override PartName="/ppt/slideLayouts/slideLayout87.xml" ContentType="application/vnd.openxmlformats-officedocument.presentationml.slideLayout+xml"/>
  <Override PartName="/ppt/slideLayouts/slideLayout88.xml" ContentType="application/vnd.openxmlformats-officedocument.presentationml.slideLayout+xml"/>
  <Override PartName="/ppt/slideLayouts/slideLayout89.xml" ContentType="application/vnd.openxmlformats-officedocument.presentationml.slideLayout+xml"/>
  <Override PartName="/ppt/slideLayouts/slideLayout90.xml" ContentType="application/vnd.openxmlformats-officedocument.presentationml.slideLayout+xml"/>
  <Override PartName="/ppt/slideLayouts/slideLayout91.xml" ContentType="application/vnd.openxmlformats-officedocument.presentationml.slideLayout+xml"/>
  <Override PartName="/ppt/slideLayouts/slideLayout92.xml" ContentType="application/vnd.openxmlformats-officedocument.presentationml.slideLayout+xml"/>
  <Override PartName="/ppt/slideLayouts/slideLayout93.xml" ContentType="application/vnd.openxmlformats-officedocument.presentationml.slideLayout+xml"/>
  <Override PartName="/ppt/slideLayouts/slideLayout94.xml" ContentType="application/vnd.openxmlformats-officedocument.presentationml.slideLayout+xml"/>
  <Override PartName="/ppt/slideLayouts/slideLayout95.xml" ContentType="application/vnd.openxmlformats-officedocument.presentationml.slideLayout+xml"/>
  <Override PartName="/ppt/slideLayouts/slideLayout96.xml" ContentType="application/vnd.openxmlformats-officedocument.presentationml.slideLayout+xml"/>
  <Override PartName="/ppt/slideLayouts/slideLayout97.xml" ContentType="application/vnd.openxmlformats-officedocument.presentationml.slideLayout+xml"/>
  <Override PartName="/ppt/slideLayouts/slideLayout98.xml" ContentType="application/vnd.openxmlformats-officedocument.presentationml.slideLayout+xml"/>
  <Override PartName="/ppt/slideLayouts/slideLayout99.xml" ContentType="application/vnd.openxmlformats-officedocument.presentationml.slideLayout+xml"/>
  <Override PartName="/ppt/slideLayouts/slideLayout100.xml" ContentType="application/vnd.openxmlformats-officedocument.presentationml.slideLayout+xml"/>
  <Override PartName="/ppt/slideLayouts/slideLayout101.xml" ContentType="application/vnd.openxmlformats-officedocument.presentationml.slideLayout+xml"/>
  <Override PartName="/ppt/slideLayouts/slideLayout102.xml" ContentType="application/vnd.openxmlformats-officedocument.presentationml.slideLayout+xml"/>
  <Override PartName="/ppt/slideLayouts/slideLayout103.xml" ContentType="application/vnd.openxmlformats-officedocument.presentationml.slideLayout+xml"/>
  <Override PartName="/ppt/slideLayouts/slideLayout104.xml" ContentType="application/vnd.openxmlformats-officedocument.presentationml.slideLayout+xml"/>
  <Override PartName="/ppt/slideLayouts/slideLayout105.xml" ContentType="application/vnd.openxmlformats-officedocument.presentationml.slideLayout+xml"/>
  <Override PartName="/ppt/slideLayouts/slideLayout106.xml" ContentType="application/vnd.openxmlformats-officedocument.presentationml.slideLayout+xml"/>
  <Override PartName="/ppt/slideLayouts/slideLayout107.xml" ContentType="application/vnd.openxmlformats-officedocument.presentationml.slideLayout+xml"/>
  <Override PartName="/ppt/slideLayouts/slideLayout108.xml" ContentType="application/vnd.openxmlformats-officedocument.presentationml.slideLayout+xml"/>
  <Override PartName="/ppt/slideLayouts/slideLayout109.xml" ContentType="application/vnd.openxmlformats-officedocument.presentationml.slideLayout+xml"/>
  <Override PartName="/ppt/slideLayouts/slideLayout110.xml" ContentType="application/vnd.openxmlformats-officedocument.presentationml.slideLayout+xml"/>
  <Override PartName="/ppt/slideLayouts/slideLayout111.xml" ContentType="application/vnd.openxmlformats-officedocument.presentationml.slideLayout+xml"/>
  <Override PartName="/ppt/slideLayouts/slideLayout112.xml" ContentType="application/vnd.openxmlformats-officedocument.presentationml.slideLayout+xml"/>
  <Override PartName="/ppt/slideLayouts/slideLayout113.xml" ContentType="application/vnd.openxmlformats-officedocument.presentationml.slideLayout+xml"/>
  <Override PartName="/ppt/slideLayouts/slideLayout114.xml" ContentType="application/vnd.openxmlformats-officedocument.presentationml.slideLayout+xml"/>
  <Override PartName="/ppt/slideLayouts/slideLayout115.xml" ContentType="application/vnd.openxmlformats-officedocument.presentationml.slideLayout+xml"/>
  <Override PartName="/ppt/slideLayouts/slideLayout116.xml" ContentType="application/vnd.openxmlformats-officedocument.presentationml.slideLayout+xml"/>
  <Override PartName="/ppt/slideLayouts/slideLayout117.xml" ContentType="application/vnd.openxmlformats-officedocument.presentationml.slideLayout+xml"/>
  <Override PartName="/ppt/slideLayouts/slideLayout118.xml" ContentType="application/vnd.openxmlformats-officedocument.presentationml.slideLayout+xml"/>
  <Override PartName="/ppt/slideLayouts/slideLayout119.xml" ContentType="application/vnd.openxmlformats-officedocument.presentationml.slideLayout+xml"/>
  <Override PartName="/ppt/slideLayouts/slideLayout120.xml" ContentType="application/vnd.openxmlformats-officedocument.presentationml.slideLayout+xml"/>
  <Override PartName="/ppt/slideLayouts/slideLayout121.xml" ContentType="application/vnd.openxmlformats-officedocument.presentationml.slideLayout+xml"/>
  <Override PartName="/ppt/slideLayouts/slideLayout122.xml" ContentType="application/vnd.openxmlformats-officedocument.presentationml.slideLayout+xml"/>
  <Override PartName="/ppt/slideLayouts/slideLayout123.xml" ContentType="application/vnd.openxmlformats-officedocument.presentationml.slideLayout+xml"/>
  <Override PartName="/ppt/slideLayouts/slideLayout124.xml" ContentType="application/vnd.openxmlformats-officedocument.presentationml.slideLayout+xml"/>
  <Override PartName="/ppt/slideLayouts/slideLayout125.xml" ContentType="application/vnd.openxmlformats-officedocument.presentationml.slideLayout+xml"/>
  <Override PartName="/ppt/slideLayouts/slideLayout126.xml" ContentType="application/vnd.openxmlformats-officedocument.presentationml.slideLayout+xml"/>
  <Override PartName="/ppt/slideLayouts/slideLayout127.xml" ContentType="application/vnd.openxmlformats-officedocument.presentationml.slideLayout+xml"/>
  <Override PartName="/ppt/slideLayouts/slideLayout128.xml" ContentType="application/vnd.openxmlformats-officedocument.presentationml.slideLayout+xml"/>
  <Override PartName="/ppt/slideLayouts/slideLayout129.xml" ContentType="application/vnd.openxmlformats-officedocument.presentationml.slideLayout+xml"/>
  <Override PartName="/ppt/slideLayouts/slideLayout130.xml" ContentType="application/vnd.openxmlformats-officedocument.presentationml.slideLayout+xml"/>
  <Override PartName="/ppt/slideLayouts/slideLayout131.xml" ContentType="application/vnd.openxmlformats-officedocument.presentationml.slideLayout+xml"/>
  <Override PartName="/ppt/slideLayouts/slideLayout132.xml" ContentType="application/vnd.openxmlformats-officedocument.presentationml.slideLayout+xml"/>
  <Override PartName="/ppt/slideLayouts/slideLayout133.xml" ContentType="application/vnd.openxmlformats-officedocument.presentationml.slideLayout+xml"/>
  <Override PartName="/ppt/slideLayouts/slideLayout134.xml" ContentType="application/vnd.openxmlformats-officedocument.presentationml.slideLayout+xml"/>
  <Override PartName="/ppt/slideLayouts/slideLayout135.xml" ContentType="application/vnd.openxmlformats-officedocument.presentationml.slideLayout+xml"/>
  <Override PartName="/ppt/slideLayouts/slideLayout13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heme/theme4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2.xml" ContentType="application/vnd.openxmlformats-officedocument.customXmlProperties+xml"/>
  <Override PartName="/customXml/itemProps1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autoCompressPictures="0">
  <p:sldMasterIdLst>
    <p:sldMasterId id="2147483723" r:id="rId1"/>
    <p:sldMasterId id="2147484094" r:id="rId2"/>
  </p:sldMasterIdLst>
  <p:notesMasterIdLst>
    <p:notesMasterId r:id="rId10"/>
  </p:notesMasterIdLst>
  <p:handoutMasterIdLst>
    <p:handoutMasterId r:id="rId11"/>
  </p:handoutMasterIdLst>
  <p:sldIdLst>
    <p:sldId id="1841" r:id="rId3"/>
    <p:sldId id="1842" r:id="rId4"/>
    <p:sldId id="1844" r:id="rId5"/>
    <p:sldId id="1845" r:id="rId6"/>
    <p:sldId id="1843" r:id="rId7"/>
    <p:sldId id="1849" r:id="rId8"/>
    <p:sldId id="1936" r:id="rId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  <p:ext uri="{2D200454-40CA-4A62-9FC3-DE9A4176ACB9}">
      <p15:notesGuideLst xmlns:p15="http://schemas.microsoft.com/office/powerpoint/2012/main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3" name="Author" initials="A" lastIdx="0" clrIdx="2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ED878"/>
    <a:srgbClr val="42D0C6"/>
    <a:srgbClr val="34CA8C"/>
    <a:srgbClr val="164931"/>
    <a:srgbClr val="A77EF7"/>
    <a:srgbClr val="111111"/>
    <a:srgbClr val="268D61"/>
    <a:srgbClr val="36C8BB"/>
    <a:srgbClr val="5DAED8"/>
    <a:srgbClr val="8494E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89ADBD92-B051-48A1-8A5C-88D583DB9551}" v="5" dt="2022-09-04T14:25:41.594"/>
    <p1510:client id="{E8861552-D54E-4BFC-8F31-2B37767CB33F}" v="72" dt="2022-09-04T16:23:07.041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35758FB7-9AC5-4552-8A53-C91805E547FA}" styleName="Themed Style 1 - Accent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  <a:tblStyle styleId="{775DCB02-9BB8-47FD-8907-85C794F793BA}" styleName="Themed Style 1 - Accent 4">
    <a:tblBg>
      <a:fillRef idx="2">
        <a:schemeClr val="accent4"/>
      </a:fillRef>
      <a:effectRef idx="1">
        <a:schemeClr val="accent4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Ref idx="1">
              <a:schemeClr val="accent4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  <a:fill>
          <a:solidFill>
            <a:schemeClr val="accent4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4"/>
            </a:lnRef>
          </a:left>
          <a:right>
            <a:lnRef idx="2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Ref idx="1">
              <a:schemeClr val="accent4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2">
              <a:schemeClr val="accent4"/>
            </a:lnRef>
          </a:top>
          <a:bottom>
            <a:lnRef idx="2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4"/>
          </a:solidFill>
        </a:fill>
      </a:tcStyle>
    </a:firstRow>
  </a:tblStyle>
  <a:tblStyle styleId="{69C7853C-536D-4A76-A0AE-DD22124D55A5}" styleName="Themed Style 1 - Accent 3">
    <a:tblBg>
      <a:fillRef idx="2">
        <a:schemeClr val="accent3"/>
      </a:fillRef>
      <a:effectRef idx="1">
        <a:schemeClr val="accent3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Ref idx="1">
              <a:schemeClr val="accent3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</a:tcBdr>
        <a:fill>
          <a:solidFill>
            <a:schemeClr val="accent3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3"/>
            </a:lnRef>
          </a:left>
          <a:right>
            <a:lnRef idx="2">
              <a:schemeClr val="accent3"/>
            </a:lnRef>
          </a:right>
          <a:top>
            <a:lnRef idx="1">
              <a:schemeClr val="accent3"/>
            </a:lnRef>
          </a:top>
          <a:bottom>
            <a:lnRef idx="1">
              <a:schemeClr val="accent3"/>
            </a:lnRef>
          </a:bottom>
          <a:insideH>
            <a:lnRef idx="1">
              <a:schemeClr val="accent3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2">
              <a:schemeClr val="accent3"/>
            </a:lnRef>
          </a:top>
          <a:bottom>
            <a:lnRef idx="2">
              <a:schemeClr val="accent3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3"/>
            </a:lnRef>
          </a:left>
          <a:right>
            <a:lnRef idx="1">
              <a:schemeClr val="accent3"/>
            </a:lnRef>
          </a:right>
          <a:top>
            <a:lnRef idx="1">
              <a:schemeClr val="accent3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/>
          </a:solidFill>
        </a:fill>
      </a:tcStyle>
    </a:firstRow>
  </a:tblStyle>
  <a:tblStyle styleId="{284E427A-3D55-4303-BF80-6455036E1DE7}" styleName="Themed Style 1 - Accent 2">
    <a:tblBg>
      <a:fillRef idx="2">
        <a:schemeClr val="accent2"/>
      </a:fillRef>
      <a:effectRef idx="1">
        <a:schemeClr val="accent2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Ref idx="1">
              <a:schemeClr val="accent2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2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</a:tcBdr>
        <a:fill>
          <a:solidFill>
            <a:schemeClr val="accent2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2"/>
            </a:lnRef>
          </a:left>
          <a:right>
            <a:lnRef idx="2">
              <a:schemeClr val="accent2"/>
            </a:lnRef>
          </a:right>
          <a:top>
            <a:lnRef idx="1">
              <a:schemeClr val="accent2"/>
            </a:lnRef>
          </a:top>
          <a:bottom>
            <a:lnRef idx="1">
              <a:schemeClr val="accent2"/>
            </a:lnRef>
          </a:bottom>
          <a:insideH>
            <a:lnRef idx="1">
              <a:schemeClr val="accent2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2">
              <a:schemeClr val="accent2"/>
            </a:lnRef>
          </a:top>
          <a:bottom>
            <a:lnRef idx="2">
              <a:schemeClr val="accent2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2"/>
            </a:lnRef>
          </a:left>
          <a:right>
            <a:lnRef idx="1">
              <a:schemeClr val="accent2"/>
            </a:lnRef>
          </a:right>
          <a:top>
            <a:lnRef idx="1">
              <a:schemeClr val="accent2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2"/>
          </a:solidFill>
        </a:fill>
      </a:tcStyle>
    </a:firstRow>
  </a:tblStyle>
  <a:tblStyle styleId="{3C2FFA5D-87B4-456A-9821-1D502468CF0F}" styleName="Themed Style 1 - Accent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256" autoAdjust="0"/>
    <p:restoredTop sz="97013"/>
  </p:normalViewPr>
  <p:slideViewPr>
    <p:cSldViewPr snapToGrid="0" snapToObjects="1">
      <p:cViewPr>
        <p:scale>
          <a:sx n="100" d="100"/>
          <a:sy n="100" d="100"/>
        </p:scale>
        <p:origin x="978" y="3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 varScale="1">
      <p:scale>
        <a:sx n="1" d="1"/>
        <a:sy n="1" d="1"/>
      </p:scale>
      <p:origin x="0" y="-7378"/>
    </p:cViewPr>
  </p:sorterViewPr>
  <p:notesViewPr>
    <p:cSldViewPr snapToGrid="0" snapToObjects="1" showGuides="1">
      <p:cViewPr varScale="1">
        <p:scale>
          <a:sx n="59" d="100"/>
          <a:sy n="59" d="100"/>
        </p:scale>
        <p:origin x="2790" y="84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18" Type="http://schemas.openxmlformats.org/officeDocument/2006/relationships/customXml" Target="../customXml/item1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commentAuthors" Target="commentAuthors.xml"/><Relationship Id="rId17" Type="http://schemas.microsoft.com/office/2015/10/relationships/revisionInfo" Target="revisionInfo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20" Type="http://schemas.openxmlformats.org/officeDocument/2006/relationships/customXml" Target="../customXml/item3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handoutMaster" Target="handoutMasters/handoutMaster1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notesMaster" Target="notesMasters/notesMaster1.xml"/><Relationship Id="rId19" Type="http://schemas.openxmlformats.org/officeDocument/2006/relationships/customXml" Target="../customXml/item2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7D4DFA9-38CF-7D4C-9EB4-7A6A0A01A9C5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08C5D27-E275-914C-B9A8-807C55B0069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80298490"/>
      </p:ext>
    </p:extLst>
  </p:cSld>
  <p:clrMap bg1="lt1" tx1="dk1" bg2="lt2" tx2="dk2" accent1="accent1" accent2="accent2" accent3="accent3" accent4="accent4" accent5="accent5" accent6="accent6" hlink="hlink" folHlink="folHlink"/>
  <p:hf dt="0"/>
</p:handoutMaster>
</file>

<file path=ppt/media/image1.jp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F09CB90-614C-5144-87C1-67812BEDF5FB}" type="datetimeFigureOut">
              <a:rPr lang="en-US" smtClean="0"/>
              <a:t>9/4/2022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36E7EC0-9BE3-5541-9D76-7DE32A6C9D4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01100545"/>
      </p:ext>
    </p:extLst>
  </p:cSld>
  <p:clrMap bg1="lt1" tx1="dk1" bg2="lt2" tx2="dk2" accent1="accent1" accent2="accent2" accent3="accent3" accent4="accent4" accent5="accent5" accent6="accent6" hlink="hlink" folHlink="folHlink"/>
  <p:hf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0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2.xml"/></Relationships>
</file>

<file path=ppt/slideLayouts/_rels/slideLayout7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2.xml"/></Relationships>
</file>

<file path=ppt/slideLayouts/_rels/slideLayout7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920" y="413614"/>
            <a:ext cx="10515600" cy="787400"/>
          </a:xfrm>
        </p:spPr>
        <p:txBody>
          <a:bodyPr/>
          <a:lstStyle>
            <a:lvl1pPr algn="l">
              <a:defRPr>
                <a:latin typeface="Gilroy Bold" panose="00000800000000000000" pitchFamily="50" charset="0"/>
              </a:defRPr>
            </a:lvl1pPr>
          </a:lstStyle>
          <a:p>
            <a:r>
              <a:rPr lang="de-DE" dirty="0"/>
              <a:t>Mastertitelformat bearbeiten</a:t>
            </a:r>
            <a:endParaRPr lang="en-US" dirty="0"/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696" y="14310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1FE88754-24A5-455A-B627-993C93503C04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6695201" y="2266949"/>
            <a:ext cx="4945505" cy="3571876"/>
          </a:xfrm>
          <a:custGeom>
            <a:avLst/>
            <a:gdLst>
              <a:gd name="connsiteX0" fmla="*/ 0 w 4945505"/>
              <a:gd name="connsiteY0" fmla="*/ 0 h 3571876"/>
              <a:gd name="connsiteX1" fmla="*/ 4945505 w 4945505"/>
              <a:gd name="connsiteY1" fmla="*/ 0 h 3571876"/>
              <a:gd name="connsiteX2" fmla="*/ 4945505 w 4945505"/>
              <a:gd name="connsiteY2" fmla="*/ 3571876 h 3571876"/>
              <a:gd name="connsiteX3" fmla="*/ 0 w 4945505"/>
              <a:gd name="connsiteY3" fmla="*/ 3571876 h 35718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45505" h="3571876">
                <a:moveTo>
                  <a:pt x="0" y="0"/>
                </a:moveTo>
                <a:lnTo>
                  <a:pt x="4945505" y="0"/>
                </a:lnTo>
                <a:lnTo>
                  <a:pt x="4945505" y="3571876"/>
                </a:lnTo>
                <a:lnTo>
                  <a:pt x="0" y="357187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3361466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DDB37AFC-1ACE-4070-8CA4-C8BED4B95C60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0" y="2070100"/>
            <a:ext cx="12192000" cy="2908300"/>
          </a:xfrm>
          <a:custGeom>
            <a:avLst/>
            <a:gdLst>
              <a:gd name="connsiteX0" fmla="*/ 0 w 12192000"/>
              <a:gd name="connsiteY0" fmla="*/ 0 h 2908300"/>
              <a:gd name="connsiteX1" fmla="*/ 12192000 w 12192000"/>
              <a:gd name="connsiteY1" fmla="*/ 0 h 2908300"/>
              <a:gd name="connsiteX2" fmla="*/ 12192000 w 12192000"/>
              <a:gd name="connsiteY2" fmla="*/ 2908300 h 2908300"/>
              <a:gd name="connsiteX3" fmla="*/ 0 w 12192000"/>
              <a:gd name="connsiteY3" fmla="*/ 2908300 h 2908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2908300">
                <a:moveTo>
                  <a:pt x="0" y="0"/>
                </a:moveTo>
                <a:lnTo>
                  <a:pt x="12192000" y="0"/>
                </a:lnTo>
                <a:lnTo>
                  <a:pt x="12192000" y="2908300"/>
                </a:lnTo>
                <a:lnTo>
                  <a:pt x="0" y="2908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72887007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1C6A7DB-B899-43CD-82C3-7F0D8A22AB64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6572250" y="2267857"/>
            <a:ext cx="5068454" cy="3408948"/>
          </a:xfrm>
          <a:custGeom>
            <a:avLst/>
            <a:gdLst>
              <a:gd name="connsiteX0" fmla="*/ 0 w 5269056"/>
              <a:gd name="connsiteY0" fmla="*/ 0 h 3408948"/>
              <a:gd name="connsiteX1" fmla="*/ 5269056 w 5269056"/>
              <a:gd name="connsiteY1" fmla="*/ 0 h 3408948"/>
              <a:gd name="connsiteX2" fmla="*/ 5269056 w 5269056"/>
              <a:gd name="connsiteY2" fmla="*/ 3408948 h 3408948"/>
              <a:gd name="connsiteX3" fmla="*/ 0 w 5269056"/>
              <a:gd name="connsiteY3" fmla="*/ 3408948 h 34089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269056" h="3408948">
                <a:moveTo>
                  <a:pt x="0" y="0"/>
                </a:moveTo>
                <a:lnTo>
                  <a:pt x="5269056" y="0"/>
                </a:lnTo>
                <a:lnTo>
                  <a:pt x="5269056" y="3408948"/>
                </a:lnTo>
                <a:lnTo>
                  <a:pt x="0" y="34089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96051498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A59712A-82C8-41F8-B08E-35738AA5D910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7" y="551296"/>
            <a:ext cx="3611129" cy="5417704"/>
          </a:xfrm>
          <a:custGeom>
            <a:avLst/>
            <a:gdLst>
              <a:gd name="connsiteX0" fmla="*/ 0 w 3611129"/>
              <a:gd name="connsiteY0" fmla="*/ 0 h 5417704"/>
              <a:gd name="connsiteX1" fmla="*/ 3611129 w 3611129"/>
              <a:gd name="connsiteY1" fmla="*/ 0 h 5417704"/>
              <a:gd name="connsiteX2" fmla="*/ 3611129 w 3611129"/>
              <a:gd name="connsiteY2" fmla="*/ 5417704 h 5417704"/>
              <a:gd name="connsiteX3" fmla="*/ 0 w 3611129"/>
              <a:gd name="connsiteY3" fmla="*/ 5417704 h 54177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11129" h="5417704">
                <a:moveTo>
                  <a:pt x="0" y="0"/>
                </a:moveTo>
                <a:lnTo>
                  <a:pt x="3611129" y="0"/>
                </a:lnTo>
                <a:lnTo>
                  <a:pt x="3611129" y="5417704"/>
                </a:lnTo>
                <a:lnTo>
                  <a:pt x="0" y="54177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18730778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FDB561A-9E5E-4CD1-96CE-B97092FC9F9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4688114" y="2267857"/>
            <a:ext cx="6952466" cy="3701143"/>
          </a:xfrm>
          <a:custGeom>
            <a:avLst/>
            <a:gdLst>
              <a:gd name="connsiteX0" fmla="*/ 0 w 6952466"/>
              <a:gd name="connsiteY0" fmla="*/ 0 h 3701143"/>
              <a:gd name="connsiteX1" fmla="*/ 6952466 w 6952466"/>
              <a:gd name="connsiteY1" fmla="*/ 0 h 3701143"/>
              <a:gd name="connsiteX2" fmla="*/ 6952466 w 6952466"/>
              <a:gd name="connsiteY2" fmla="*/ 3701143 h 3701143"/>
              <a:gd name="connsiteX3" fmla="*/ 0 w 6952466"/>
              <a:gd name="connsiteY3" fmla="*/ 3701143 h 3701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952466" h="3701143">
                <a:moveTo>
                  <a:pt x="0" y="0"/>
                </a:moveTo>
                <a:lnTo>
                  <a:pt x="6952466" y="0"/>
                </a:lnTo>
                <a:lnTo>
                  <a:pt x="6952466" y="3701143"/>
                </a:lnTo>
                <a:lnTo>
                  <a:pt x="0" y="37011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4431652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FDB561A-9E5E-4CD1-96CE-B97092FC9F9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6" y="2267857"/>
            <a:ext cx="6952466" cy="3701143"/>
          </a:xfrm>
          <a:custGeom>
            <a:avLst/>
            <a:gdLst>
              <a:gd name="connsiteX0" fmla="*/ 0 w 6952466"/>
              <a:gd name="connsiteY0" fmla="*/ 0 h 3701143"/>
              <a:gd name="connsiteX1" fmla="*/ 6952466 w 6952466"/>
              <a:gd name="connsiteY1" fmla="*/ 0 h 3701143"/>
              <a:gd name="connsiteX2" fmla="*/ 6952466 w 6952466"/>
              <a:gd name="connsiteY2" fmla="*/ 3701143 h 3701143"/>
              <a:gd name="connsiteX3" fmla="*/ 0 w 6952466"/>
              <a:gd name="connsiteY3" fmla="*/ 3701143 h 3701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952466" h="3701143">
                <a:moveTo>
                  <a:pt x="0" y="0"/>
                </a:moveTo>
                <a:lnTo>
                  <a:pt x="6952466" y="0"/>
                </a:lnTo>
                <a:lnTo>
                  <a:pt x="6952466" y="3701143"/>
                </a:lnTo>
                <a:lnTo>
                  <a:pt x="0" y="37011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70848123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id="{BC6E629D-BDB1-4BDD-8BCE-065482BE490A}"/>
              </a:ext>
            </a:extLst>
          </p:cNvPr>
          <p:cNvSpPr>
            <a:spLocks noGrp="1"/>
          </p:cNvSpPr>
          <p:nvPr>
            <p:ph type="pic" sz="quarter" idx="31" hasCustomPrompt="1"/>
          </p:nvPr>
        </p:nvSpPr>
        <p:spPr>
          <a:xfrm>
            <a:off x="974304" y="34235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02EFB150-A111-4BA5-9618-3D1E58DC834B}"/>
              </a:ext>
            </a:extLst>
          </p:cNvPr>
          <p:cNvSpPr>
            <a:spLocks noGrp="1"/>
          </p:cNvSpPr>
          <p:nvPr>
            <p:ph type="pic" sz="quarter" idx="32" hasCustomPrompt="1"/>
          </p:nvPr>
        </p:nvSpPr>
        <p:spPr>
          <a:xfrm>
            <a:off x="974304" y="47443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BCE1C0CD-63D4-4FE9-A6A0-35AD6D51F20E}"/>
              </a:ext>
            </a:extLst>
          </p:cNvPr>
          <p:cNvSpPr>
            <a:spLocks noGrp="1"/>
          </p:cNvSpPr>
          <p:nvPr>
            <p:ph type="pic" sz="quarter" idx="29" hasCustomPrompt="1"/>
          </p:nvPr>
        </p:nvSpPr>
        <p:spPr>
          <a:xfrm>
            <a:off x="8491283" y="34235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52F81365-5A43-4344-9269-24D96945CDAD}"/>
              </a:ext>
            </a:extLst>
          </p:cNvPr>
          <p:cNvSpPr>
            <a:spLocks noGrp="1"/>
          </p:cNvSpPr>
          <p:nvPr>
            <p:ph type="pic" sz="quarter" idx="30" hasCustomPrompt="1"/>
          </p:nvPr>
        </p:nvSpPr>
        <p:spPr>
          <a:xfrm>
            <a:off x="8491283" y="47443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D57A955C-3601-46DD-9709-172D1CC5381A}"/>
              </a:ext>
            </a:extLst>
          </p:cNvPr>
          <p:cNvSpPr>
            <a:spLocks noGrp="1"/>
          </p:cNvSpPr>
          <p:nvPr>
            <p:ph type="pic" sz="quarter" idx="27" hasCustomPrompt="1"/>
          </p:nvPr>
        </p:nvSpPr>
        <p:spPr>
          <a:xfrm>
            <a:off x="4732794" y="34235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420BE34B-8833-413C-A615-EB43CD8A7A36}"/>
              </a:ext>
            </a:extLst>
          </p:cNvPr>
          <p:cNvSpPr>
            <a:spLocks noGrp="1"/>
          </p:cNvSpPr>
          <p:nvPr>
            <p:ph type="pic" sz="quarter" idx="28" hasCustomPrompt="1"/>
          </p:nvPr>
        </p:nvSpPr>
        <p:spPr>
          <a:xfrm>
            <a:off x="4732794" y="47443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D8203AE7-F739-49C0-8554-40F82A69E8FE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4732794" y="1769386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58329947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B1D2C874-EBE6-42CC-89F6-353B8350A9CA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685458" y="3039386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5E2BEE88-B2FE-40D8-A1E9-0CFF0ED4D622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3429430" y="3039386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3ED014AA-7DC2-4A35-8706-CB3F615D0491}"/>
              </a:ext>
            </a:extLst>
          </p:cNvPr>
          <p:cNvSpPr>
            <a:spLocks noGrp="1"/>
          </p:cNvSpPr>
          <p:nvPr>
            <p:ph type="pic" sz="quarter" idx="27" hasCustomPrompt="1"/>
          </p:nvPr>
        </p:nvSpPr>
        <p:spPr>
          <a:xfrm>
            <a:off x="6173402" y="3039386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37429380-862C-449C-8FF7-940B4E92542A}"/>
              </a:ext>
            </a:extLst>
          </p:cNvPr>
          <p:cNvSpPr>
            <a:spLocks noGrp="1"/>
          </p:cNvSpPr>
          <p:nvPr>
            <p:ph type="pic" sz="quarter" idx="28" hasCustomPrompt="1"/>
          </p:nvPr>
        </p:nvSpPr>
        <p:spPr>
          <a:xfrm>
            <a:off x="8917374" y="3039386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65164085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6FF66CA0-03F1-4D28-9266-574546A91444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8114257" y="3873954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7DAD99D4-0050-4CF3-A7C9-58CDB05073F3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5370285" y="1956707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75B75223-B6C8-4E1C-B313-3959986FCFBD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2626313" y="3873954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F79B63F4-E11C-4F1E-A7E0-368CDE77D9C9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5370285" y="3873954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3888552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C7AC50C8-23CD-49F3-9BDC-6A3366F4CD04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3927616" y="2744292"/>
            <a:ext cx="1564418" cy="1564418"/>
          </a:xfrm>
          <a:custGeom>
            <a:avLst/>
            <a:gdLst>
              <a:gd name="connsiteX0" fmla="*/ 782209 w 1564418"/>
              <a:gd name="connsiteY0" fmla="*/ 0 h 1564418"/>
              <a:gd name="connsiteX1" fmla="*/ 1564418 w 1564418"/>
              <a:gd name="connsiteY1" fmla="*/ 782209 h 1564418"/>
              <a:gd name="connsiteX2" fmla="*/ 782209 w 1564418"/>
              <a:gd name="connsiteY2" fmla="*/ 1564418 h 1564418"/>
              <a:gd name="connsiteX3" fmla="*/ 0 w 1564418"/>
              <a:gd name="connsiteY3" fmla="*/ 782209 h 1564418"/>
              <a:gd name="connsiteX4" fmla="*/ 782209 w 1564418"/>
              <a:gd name="connsiteY4" fmla="*/ 0 h 15644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64418" h="1564418">
                <a:moveTo>
                  <a:pt x="782209" y="0"/>
                </a:moveTo>
                <a:cubicBezTo>
                  <a:pt x="1214211" y="0"/>
                  <a:pt x="1564418" y="350207"/>
                  <a:pt x="1564418" y="782209"/>
                </a:cubicBezTo>
                <a:cubicBezTo>
                  <a:pt x="1564418" y="1214211"/>
                  <a:pt x="1214211" y="1564418"/>
                  <a:pt x="782209" y="1564418"/>
                </a:cubicBezTo>
                <a:cubicBezTo>
                  <a:pt x="350207" y="1564418"/>
                  <a:pt x="0" y="1214211"/>
                  <a:pt x="0" y="782209"/>
                </a:cubicBezTo>
                <a:cubicBezTo>
                  <a:pt x="0" y="350207"/>
                  <a:pt x="350207" y="0"/>
                  <a:pt x="78220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F45DE1C0-5E75-4896-ADE3-2F770540B406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1155262" y="2744292"/>
            <a:ext cx="1564418" cy="1564418"/>
          </a:xfrm>
          <a:custGeom>
            <a:avLst/>
            <a:gdLst>
              <a:gd name="connsiteX0" fmla="*/ 782209 w 1564418"/>
              <a:gd name="connsiteY0" fmla="*/ 0 h 1564418"/>
              <a:gd name="connsiteX1" fmla="*/ 1564418 w 1564418"/>
              <a:gd name="connsiteY1" fmla="*/ 782209 h 1564418"/>
              <a:gd name="connsiteX2" fmla="*/ 782209 w 1564418"/>
              <a:gd name="connsiteY2" fmla="*/ 1564418 h 1564418"/>
              <a:gd name="connsiteX3" fmla="*/ 0 w 1564418"/>
              <a:gd name="connsiteY3" fmla="*/ 782209 h 1564418"/>
              <a:gd name="connsiteX4" fmla="*/ 782209 w 1564418"/>
              <a:gd name="connsiteY4" fmla="*/ 0 h 15644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64418" h="1564418">
                <a:moveTo>
                  <a:pt x="782209" y="0"/>
                </a:moveTo>
                <a:cubicBezTo>
                  <a:pt x="1214211" y="0"/>
                  <a:pt x="1564418" y="350207"/>
                  <a:pt x="1564418" y="782209"/>
                </a:cubicBezTo>
                <a:cubicBezTo>
                  <a:pt x="1564418" y="1214211"/>
                  <a:pt x="1214211" y="1564418"/>
                  <a:pt x="782209" y="1564418"/>
                </a:cubicBezTo>
                <a:cubicBezTo>
                  <a:pt x="350207" y="1564418"/>
                  <a:pt x="0" y="1214211"/>
                  <a:pt x="0" y="782209"/>
                </a:cubicBezTo>
                <a:cubicBezTo>
                  <a:pt x="0" y="350207"/>
                  <a:pt x="350207" y="0"/>
                  <a:pt x="78220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71921977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78BF65F-99F7-4D2C-AD30-B09802DB1DE8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2500085" y="2267856"/>
            <a:ext cx="3352801" cy="3701143"/>
          </a:xfrm>
          <a:custGeom>
            <a:avLst/>
            <a:gdLst>
              <a:gd name="connsiteX0" fmla="*/ 0 w 3352801"/>
              <a:gd name="connsiteY0" fmla="*/ 0 h 3701143"/>
              <a:gd name="connsiteX1" fmla="*/ 3352801 w 3352801"/>
              <a:gd name="connsiteY1" fmla="*/ 0 h 3701143"/>
              <a:gd name="connsiteX2" fmla="*/ 3352801 w 3352801"/>
              <a:gd name="connsiteY2" fmla="*/ 3701143 h 3701143"/>
              <a:gd name="connsiteX3" fmla="*/ 0 w 3352801"/>
              <a:gd name="connsiteY3" fmla="*/ 3701143 h 3701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52801" h="3701143">
                <a:moveTo>
                  <a:pt x="0" y="0"/>
                </a:moveTo>
                <a:lnTo>
                  <a:pt x="3352801" y="0"/>
                </a:lnTo>
                <a:lnTo>
                  <a:pt x="3352801" y="3701143"/>
                </a:lnTo>
                <a:lnTo>
                  <a:pt x="0" y="37011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39743589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0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5206C6B-0AE7-4F90-A7F6-4A125908B067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5" y="2267857"/>
            <a:ext cx="2968428" cy="3701142"/>
          </a:xfrm>
          <a:custGeom>
            <a:avLst/>
            <a:gdLst>
              <a:gd name="connsiteX0" fmla="*/ 0 w 2968428"/>
              <a:gd name="connsiteY0" fmla="*/ 0 h 3701142"/>
              <a:gd name="connsiteX1" fmla="*/ 2968428 w 2968428"/>
              <a:gd name="connsiteY1" fmla="*/ 0 h 3701142"/>
              <a:gd name="connsiteX2" fmla="*/ 2968428 w 2968428"/>
              <a:gd name="connsiteY2" fmla="*/ 3701142 h 3701142"/>
              <a:gd name="connsiteX3" fmla="*/ 0 w 2968428"/>
              <a:gd name="connsiteY3" fmla="*/ 3701142 h 37011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8428" h="3701142">
                <a:moveTo>
                  <a:pt x="0" y="0"/>
                </a:moveTo>
                <a:lnTo>
                  <a:pt x="2968428" y="0"/>
                </a:lnTo>
                <a:lnTo>
                  <a:pt x="2968428" y="3701142"/>
                </a:lnTo>
                <a:lnTo>
                  <a:pt x="0" y="37011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8834439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0C005C4D-CEDE-4A7E-95F6-5275C080B29A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4992915" y="551295"/>
            <a:ext cx="6647790" cy="2600716"/>
          </a:xfrm>
          <a:custGeom>
            <a:avLst/>
            <a:gdLst>
              <a:gd name="connsiteX0" fmla="*/ 0 w 6647790"/>
              <a:gd name="connsiteY0" fmla="*/ 0 h 2600716"/>
              <a:gd name="connsiteX1" fmla="*/ 6647790 w 6647790"/>
              <a:gd name="connsiteY1" fmla="*/ 0 h 2600716"/>
              <a:gd name="connsiteX2" fmla="*/ 6647790 w 6647790"/>
              <a:gd name="connsiteY2" fmla="*/ 2600716 h 2600716"/>
              <a:gd name="connsiteX3" fmla="*/ 0 w 6647790"/>
              <a:gd name="connsiteY3" fmla="*/ 2600716 h 26007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47790" h="2600716">
                <a:moveTo>
                  <a:pt x="0" y="0"/>
                </a:moveTo>
                <a:lnTo>
                  <a:pt x="6647790" y="0"/>
                </a:lnTo>
                <a:lnTo>
                  <a:pt x="6647790" y="2600716"/>
                </a:lnTo>
                <a:lnTo>
                  <a:pt x="0" y="26007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652CAC4-2A63-4103-AB43-D364F26B9047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4992915" y="3399661"/>
            <a:ext cx="3200070" cy="2600716"/>
          </a:xfrm>
          <a:custGeom>
            <a:avLst/>
            <a:gdLst>
              <a:gd name="connsiteX0" fmla="*/ 0 w 3200070"/>
              <a:gd name="connsiteY0" fmla="*/ 0 h 2600716"/>
              <a:gd name="connsiteX1" fmla="*/ 3200070 w 3200070"/>
              <a:gd name="connsiteY1" fmla="*/ 0 h 2600716"/>
              <a:gd name="connsiteX2" fmla="*/ 3200070 w 3200070"/>
              <a:gd name="connsiteY2" fmla="*/ 2600716 h 2600716"/>
              <a:gd name="connsiteX3" fmla="*/ 0 w 3200070"/>
              <a:gd name="connsiteY3" fmla="*/ 2600716 h 26007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00070" h="2600716">
                <a:moveTo>
                  <a:pt x="0" y="0"/>
                </a:moveTo>
                <a:lnTo>
                  <a:pt x="3200070" y="0"/>
                </a:lnTo>
                <a:lnTo>
                  <a:pt x="3200070" y="2600716"/>
                </a:lnTo>
                <a:lnTo>
                  <a:pt x="0" y="26007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13F0594A-77B0-483A-96F0-B745B751D8E4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8440635" y="3399661"/>
            <a:ext cx="3200070" cy="2600716"/>
          </a:xfrm>
          <a:custGeom>
            <a:avLst/>
            <a:gdLst>
              <a:gd name="connsiteX0" fmla="*/ 0 w 3200070"/>
              <a:gd name="connsiteY0" fmla="*/ 0 h 2600716"/>
              <a:gd name="connsiteX1" fmla="*/ 3200070 w 3200070"/>
              <a:gd name="connsiteY1" fmla="*/ 0 h 2600716"/>
              <a:gd name="connsiteX2" fmla="*/ 3200070 w 3200070"/>
              <a:gd name="connsiteY2" fmla="*/ 2600716 h 2600716"/>
              <a:gd name="connsiteX3" fmla="*/ 0 w 3200070"/>
              <a:gd name="connsiteY3" fmla="*/ 2600716 h 26007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00070" h="2600716">
                <a:moveTo>
                  <a:pt x="0" y="0"/>
                </a:moveTo>
                <a:lnTo>
                  <a:pt x="3200070" y="0"/>
                </a:lnTo>
                <a:lnTo>
                  <a:pt x="3200070" y="2600716"/>
                </a:lnTo>
                <a:lnTo>
                  <a:pt x="0" y="26007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57013797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725421DE-301B-41CF-820C-CCCA53AFD8F3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2613355" y="2320745"/>
            <a:ext cx="1814285" cy="1814285"/>
          </a:xfrm>
          <a:custGeom>
            <a:avLst/>
            <a:gdLst>
              <a:gd name="connsiteX0" fmla="*/ 0 w 1814285"/>
              <a:gd name="connsiteY0" fmla="*/ 0 h 1814285"/>
              <a:gd name="connsiteX1" fmla="*/ 1814285 w 1814285"/>
              <a:gd name="connsiteY1" fmla="*/ 0 h 1814285"/>
              <a:gd name="connsiteX2" fmla="*/ 1814285 w 1814285"/>
              <a:gd name="connsiteY2" fmla="*/ 1814285 h 1814285"/>
              <a:gd name="connsiteX3" fmla="*/ 0 w 1814285"/>
              <a:gd name="connsiteY3" fmla="*/ 1814285 h 1814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14285" h="1814285">
                <a:moveTo>
                  <a:pt x="0" y="0"/>
                </a:moveTo>
                <a:lnTo>
                  <a:pt x="1814285" y="0"/>
                </a:lnTo>
                <a:lnTo>
                  <a:pt x="1814285" y="1814285"/>
                </a:lnTo>
                <a:lnTo>
                  <a:pt x="0" y="181428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9DF746D6-E554-4133-92D7-7F7E50E01FBC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4675290" y="2320745"/>
            <a:ext cx="1814285" cy="1814285"/>
          </a:xfrm>
          <a:custGeom>
            <a:avLst/>
            <a:gdLst>
              <a:gd name="connsiteX0" fmla="*/ 0 w 1814285"/>
              <a:gd name="connsiteY0" fmla="*/ 0 h 1814285"/>
              <a:gd name="connsiteX1" fmla="*/ 1814285 w 1814285"/>
              <a:gd name="connsiteY1" fmla="*/ 0 h 1814285"/>
              <a:gd name="connsiteX2" fmla="*/ 1814285 w 1814285"/>
              <a:gd name="connsiteY2" fmla="*/ 1814285 h 1814285"/>
              <a:gd name="connsiteX3" fmla="*/ 0 w 1814285"/>
              <a:gd name="connsiteY3" fmla="*/ 1814285 h 1814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14285" h="1814285">
                <a:moveTo>
                  <a:pt x="0" y="0"/>
                </a:moveTo>
                <a:lnTo>
                  <a:pt x="1814285" y="0"/>
                </a:lnTo>
                <a:lnTo>
                  <a:pt x="1814285" y="1814285"/>
                </a:lnTo>
                <a:lnTo>
                  <a:pt x="0" y="181428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47D820B0-0F42-42D3-8B3C-72EFF85855EA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551421" y="2320745"/>
            <a:ext cx="1814285" cy="1814285"/>
          </a:xfrm>
          <a:custGeom>
            <a:avLst/>
            <a:gdLst>
              <a:gd name="connsiteX0" fmla="*/ 0 w 1814285"/>
              <a:gd name="connsiteY0" fmla="*/ 0 h 1814285"/>
              <a:gd name="connsiteX1" fmla="*/ 1814285 w 1814285"/>
              <a:gd name="connsiteY1" fmla="*/ 0 h 1814285"/>
              <a:gd name="connsiteX2" fmla="*/ 1814285 w 1814285"/>
              <a:gd name="connsiteY2" fmla="*/ 1814285 h 1814285"/>
              <a:gd name="connsiteX3" fmla="*/ 0 w 1814285"/>
              <a:gd name="connsiteY3" fmla="*/ 1814285 h 1814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14285" h="1814285">
                <a:moveTo>
                  <a:pt x="0" y="0"/>
                </a:moveTo>
                <a:lnTo>
                  <a:pt x="1814285" y="0"/>
                </a:lnTo>
                <a:lnTo>
                  <a:pt x="1814285" y="1814285"/>
                </a:lnTo>
                <a:lnTo>
                  <a:pt x="0" y="181428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88939794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CEC66BA5-A4DE-41BA-8A9A-481C34F15CE9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9373635" y="2267857"/>
            <a:ext cx="2267070" cy="1999343"/>
          </a:xfrm>
          <a:custGeom>
            <a:avLst/>
            <a:gdLst>
              <a:gd name="connsiteX0" fmla="*/ 0 w 2267070"/>
              <a:gd name="connsiteY0" fmla="*/ 0 h 1999343"/>
              <a:gd name="connsiteX1" fmla="*/ 2267070 w 2267070"/>
              <a:gd name="connsiteY1" fmla="*/ 0 h 1999343"/>
              <a:gd name="connsiteX2" fmla="*/ 2267070 w 2267070"/>
              <a:gd name="connsiteY2" fmla="*/ 1999343 h 1999343"/>
              <a:gd name="connsiteX3" fmla="*/ 0 w 2267070"/>
              <a:gd name="connsiteY3" fmla="*/ 1999343 h 19993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67070" h="1999343">
                <a:moveTo>
                  <a:pt x="0" y="0"/>
                </a:moveTo>
                <a:lnTo>
                  <a:pt x="2267070" y="0"/>
                </a:lnTo>
                <a:lnTo>
                  <a:pt x="2267070" y="1999343"/>
                </a:lnTo>
                <a:lnTo>
                  <a:pt x="0" y="19993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4A7A51E6-F9A0-40AA-ADDC-A7400CAF6FF5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122236" y="3201658"/>
            <a:ext cx="2267070" cy="1999343"/>
          </a:xfrm>
          <a:custGeom>
            <a:avLst/>
            <a:gdLst>
              <a:gd name="connsiteX0" fmla="*/ 0 w 2267070"/>
              <a:gd name="connsiteY0" fmla="*/ 0 h 1999343"/>
              <a:gd name="connsiteX1" fmla="*/ 2267070 w 2267070"/>
              <a:gd name="connsiteY1" fmla="*/ 0 h 1999343"/>
              <a:gd name="connsiteX2" fmla="*/ 2267070 w 2267070"/>
              <a:gd name="connsiteY2" fmla="*/ 1999343 h 1999343"/>
              <a:gd name="connsiteX3" fmla="*/ 0 w 2267070"/>
              <a:gd name="connsiteY3" fmla="*/ 1999343 h 19993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67070" h="1999343">
                <a:moveTo>
                  <a:pt x="0" y="0"/>
                </a:moveTo>
                <a:lnTo>
                  <a:pt x="2267070" y="0"/>
                </a:lnTo>
                <a:lnTo>
                  <a:pt x="2267070" y="1999343"/>
                </a:lnTo>
                <a:lnTo>
                  <a:pt x="0" y="19993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1FF82645-75A6-4495-8F43-66C8D9713347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896797" y="2267858"/>
            <a:ext cx="2267070" cy="1999343"/>
          </a:xfrm>
          <a:custGeom>
            <a:avLst/>
            <a:gdLst>
              <a:gd name="connsiteX0" fmla="*/ 0 w 2267070"/>
              <a:gd name="connsiteY0" fmla="*/ 0 h 1999343"/>
              <a:gd name="connsiteX1" fmla="*/ 2267070 w 2267070"/>
              <a:gd name="connsiteY1" fmla="*/ 0 h 1999343"/>
              <a:gd name="connsiteX2" fmla="*/ 2267070 w 2267070"/>
              <a:gd name="connsiteY2" fmla="*/ 1999343 h 1999343"/>
              <a:gd name="connsiteX3" fmla="*/ 0 w 2267070"/>
              <a:gd name="connsiteY3" fmla="*/ 1999343 h 19993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67070" h="1999343">
                <a:moveTo>
                  <a:pt x="0" y="0"/>
                </a:moveTo>
                <a:lnTo>
                  <a:pt x="2267070" y="0"/>
                </a:lnTo>
                <a:lnTo>
                  <a:pt x="2267070" y="1999343"/>
                </a:lnTo>
                <a:lnTo>
                  <a:pt x="0" y="19993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98312266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C01FE1B-3451-420C-B770-C23E1F7C6673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385560" y="2298700"/>
            <a:ext cx="2586614" cy="2400300"/>
          </a:xfrm>
          <a:custGeom>
            <a:avLst/>
            <a:gdLst>
              <a:gd name="connsiteX0" fmla="*/ 0 w 2586614"/>
              <a:gd name="connsiteY0" fmla="*/ 0 h 2400300"/>
              <a:gd name="connsiteX1" fmla="*/ 2586614 w 2586614"/>
              <a:gd name="connsiteY1" fmla="*/ 0 h 2400300"/>
              <a:gd name="connsiteX2" fmla="*/ 2586614 w 2586614"/>
              <a:gd name="connsiteY2" fmla="*/ 2400300 h 2400300"/>
              <a:gd name="connsiteX3" fmla="*/ 0 w 2586614"/>
              <a:gd name="connsiteY3" fmla="*/ 2400300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86614" h="2400300">
                <a:moveTo>
                  <a:pt x="0" y="0"/>
                </a:moveTo>
                <a:lnTo>
                  <a:pt x="2586614" y="0"/>
                </a:lnTo>
                <a:lnTo>
                  <a:pt x="2586614" y="2400300"/>
                </a:lnTo>
                <a:lnTo>
                  <a:pt x="0" y="2400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E69C6D93-FE47-41F1-8925-2AB2EA7FE118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6219824" y="2298700"/>
            <a:ext cx="2586614" cy="2400300"/>
          </a:xfrm>
          <a:custGeom>
            <a:avLst/>
            <a:gdLst>
              <a:gd name="connsiteX0" fmla="*/ 0 w 2586614"/>
              <a:gd name="connsiteY0" fmla="*/ 0 h 2400300"/>
              <a:gd name="connsiteX1" fmla="*/ 2586614 w 2586614"/>
              <a:gd name="connsiteY1" fmla="*/ 0 h 2400300"/>
              <a:gd name="connsiteX2" fmla="*/ 2586614 w 2586614"/>
              <a:gd name="connsiteY2" fmla="*/ 2400300 h 2400300"/>
              <a:gd name="connsiteX3" fmla="*/ 0 w 2586614"/>
              <a:gd name="connsiteY3" fmla="*/ 2400300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86614" h="2400300">
                <a:moveTo>
                  <a:pt x="0" y="0"/>
                </a:moveTo>
                <a:lnTo>
                  <a:pt x="2586614" y="0"/>
                </a:lnTo>
                <a:lnTo>
                  <a:pt x="2586614" y="2400300"/>
                </a:lnTo>
                <a:lnTo>
                  <a:pt x="0" y="2400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CCF712EE-FBC7-4AAB-8B38-5A2BDF367A1A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9054090" y="2298700"/>
            <a:ext cx="2586614" cy="2400300"/>
          </a:xfrm>
          <a:custGeom>
            <a:avLst/>
            <a:gdLst>
              <a:gd name="connsiteX0" fmla="*/ 0 w 2586614"/>
              <a:gd name="connsiteY0" fmla="*/ 0 h 2400300"/>
              <a:gd name="connsiteX1" fmla="*/ 2586614 w 2586614"/>
              <a:gd name="connsiteY1" fmla="*/ 0 h 2400300"/>
              <a:gd name="connsiteX2" fmla="*/ 2586614 w 2586614"/>
              <a:gd name="connsiteY2" fmla="*/ 2400300 h 2400300"/>
              <a:gd name="connsiteX3" fmla="*/ 0 w 2586614"/>
              <a:gd name="connsiteY3" fmla="*/ 2400300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86614" h="2400300">
                <a:moveTo>
                  <a:pt x="0" y="0"/>
                </a:moveTo>
                <a:lnTo>
                  <a:pt x="2586614" y="0"/>
                </a:lnTo>
                <a:lnTo>
                  <a:pt x="2586614" y="2400300"/>
                </a:lnTo>
                <a:lnTo>
                  <a:pt x="0" y="2400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8C258C2C-7CDB-42DA-A985-ADD37DD88C17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551296" y="2298700"/>
            <a:ext cx="2586614" cy="2400300"/>
          </a:xfrm>
          <a:custGeom>
            <a:avLst/>
            <a:gdLst>
              <a:gd name="connsiteX0" fmla="*/ 0 w 2586614"/>
              <a:gd name="connsiteY0" fmla="*/ 0 h 2400300"/>
              <a:gd name="connsiteX1" fmla="*/ 2586614 w 2586614"/>
              <a:gd name="connsiteY1" fmla="*/ 0 h 2400300"/>
              <a:gd name="connsiteX2" fmla="*/ 2586614 w 2586614"/>
              <a:gd name="connsiteY2" fmla="*/ 2400300 h 2400300"/>
              <a:gd name="connsiteX3" fmla="*/ 0 w 2586614"/>
              <a:gd name="connsiteY3" fmla="*/ 2400300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86614" h="2400300">
                <a:moveTo>
                  <a:pt x="0" y="0"/>
                </a:moveTo>
                <a:lnTo>
                  <a:pt x="2586614" y="0"/>
                </a:lnTo>
                <a:lnTo>
                  <a:pt x="2586614" y="2400300"/>
                </a:lnTo>
                <a:lnTo>
                  <a:pt x="0" y="2400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2908848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5BA42209-D0B5-4686-A4FB-78562097DD93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4849589" y="2447269"/>
            <a:ext cx="1963462" cy="1963462"/>
          </a:xfrm>
          <a:custGeom>
            <a:avLst/>
            <a:gdLst>
              <a:gd name="connsiteX0" fmla="*/ 981731 w 1963462"/>
              <a:gd name="connsiteY0" fmla="*/ 0 h 1963462"/>
              <a:gd name="connsiteX1" fmla="*/ 1963462 w 1963462"/>
              <a:gd name="connsiteY1" fmla="*/ 981731 h 1963462"/>
              <a:gd name="connsiteX2" fmla="*/ 981731 w 1963462"/>
              <a:gd name="connsiteY2" fmla="*/ 1963462 h 1963462"/>
              <a:gd name="connsiteX3" fmla="*/ 0 w 1963462"/>
              <a:gd name="connsiteY3" fmla="*/ 981731 h 1963462"/>
              <a:gd name="connsiteX4" fmla="*/ 981731 w 1963462"/>
              <a:gd name="connsiteY4" fmla="*/ 0 h 1963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63462" h="1963462">
                <a:moveTo>
                  <a:pt x="981731" y="0"/>
                </a:moveTo>
                <a:cubicBezTo>
                  <a:pt x="1523926" y="0"/>
                  <a:pt x="1963462" y="439536"/>
                  <a:pt x="1963462" y="981731"/>
                </a:cubicBezTo>
                <a:cubicBezTo>
                  <a:pt x="1963462" y="1523926"/>
                  <a:pt x="1523926" y="1963462"/>
                  <a:pt x="981731" y="1963462"/>
                </a:cubicBezTo>
                <a:cubicBezTo>
                  <a:pt x="439536" y="1963462"/>
                  <a:pt x="0" y="1523926"/>
                  <a:pt x="0" y="981731"/>
                </a:cubicBezTo>
                <a:cubicBezTo>
                  <a:pt x="0" y="439536"/>
                  <a:pt x="439536" y="0"/>
                  <a:pt x="9817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12F08FDB-26F1-41E7-BC36-E1E5E34FAF83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1424217" y="2447269"/>
            <a:ext cx="1963462" cy="1963462"/>
          </a:xfrm>
          <a:custGeom>
            <a:avLst/>
            <a:gdLst>
              <a:gd name="connsiteX0" fmla="*/ 981731 w 1963462"/>
              <a:gd name="connsiteY0" fmla="*/ 0 h 1963462"/>
              <a:gd name="connsiteX1" fmla="*/ 1963462 w 1963462"/>
              <a:gd name="connsiteY1" fmla="*/ 981731 h 1963462"/>
              <a:gd name="connsiteX2" fmla="*/ 981731 w 1963462"/>
              <a:gd name="connsiteY2" fmla="*/ 1963462 h 1963462"/>
              <a:gd name="connsiteX3" fmla="*/ 0 w 1963462"/>
              <a:gd name="connsiteY3" fmla="*/ 981731 h 1963462"/>
              <a:gd name="connsiteX4" fmla="*/ 981731 w 1963462"/>
              <a:gd name="connsiteY4" fmla="*/ 0 h 1963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63462" h="1963462">
                <a:moveTo>
                  <a:pt x="981731" y="0"/>
                </a:moveTo>
                <a:cubicBezTo>
                  <a:pt x="1523926" y="0"/>
                  <a:pt x="1963462" y="439536"/>
                  <a:pt x="1963462" y="981731"/>
                </a:cubicBezTo>
                <a:cubicBezTo>
                  <a:pt x="1963462" y="1523926"/>
                  <a:pt x="1523926" y="1963462"/>
                  <a:pt x="981731" y="1963462"/>
                </a:cubicBezTo>
                <a:cubicBezTo>
                  <a:pt x="439536" y="1963462"/>
                  <a:pt x="0" y="1523926"/>
                  <a:pt x="0" y="981731"/>
                </a:cubicBezTo>
                <a:cubicBezTo>
                  <a:pt x="0" y="439536"/>
                  <a:pt x="439536" y="0"/>
                  <a:pt x="9817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73ED955A-CD75-4955-865A-E8CA1F36695E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8274961" y="2447269"/>
            <a:ext cx="1963462" cy="1963462"/>
          </a:xfrm>
          <a:custGeom>
            <a:avLst/>
            <a:gdLst>
              <a:gd name="connsiteX0" fmla="*/ 981731 w 1963462"/>
              <a:gd name="connsiteY0" fmla="*/ 0 h 1963462"/>
              <a:gd name="connsiteX1" fmla="*/ 1963462 w 1963462"/>
              <a:gd name="connsiteY1" fmla="*/ 981731 h 1963462"/>
              <a:gd name="connsiteX2" fmla="*/ 981731 w 1963462"/>
              <a:gd name="connsiteY2" fmla="*/ 1963462 h 1963462"/>
              <a:gd name="connsiteX3" fmla="*/ 0 w 1963462"/>
              <a:gd name="connsiteY3" fmla="*/ 981731 h 1963462"/>
              <a:gd name="connsiteX4" fmla="*/ 981731 w 1963462"/>
              <a:gd name="connsiteY4" fmla="*/ 0 h 1963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63462" h="1963462">
                <a:moveTo>
                  <a:pt x="981731" y="0"/>
                </a:moveTo>
                <a:cubicBezTo>
                  <a:pt x="1523926" y="0"/>
                  <a:pt x="1963462" y="439536"/>
                  <a:pt x="1963462" y="981731"/>
                </a:cubicBezTo>
                <a:cubicBezTo>
                  <a:pt x="1963462" y="1523926"/>
                  <a:pt x="1523926" y="1963462"/>
                  <a:pt x="981731" y="1963462"/>
                </a:cubicBezTo>
                <a:cubicBezTo>
                  <a:pt x="439536" y="1963462"/>
                  <a:pt x="0" y="1523926"/>
                  <a:pt x="0" y="981731"/>
                </a:cubicBezTo>
                <a:cubicBezTo>
                  <a:pt x="0" y="439536"/>
                  <a:pt x="439536" y="0"/>
                  <a:pt x="9817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48764294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021DB56-E65F-4BDA-B6DC-75052C471A32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8316810" y="2819400"/>
            <a:ext cx="3323895" cy="3039988"/>
          </a:xfrm>
          <a:custGeom>
            <a:avLst/>
            <a:gdLst>
              <a:gd name="connsiteX0" fmla="*/ 0 w 3323895"/>
              <a:gd name="connsiteY0" fmla="*/ 0 h 3039988"/>
              <a:gd name="connsiteX1" fmla="*/ 3323895 w 3323895"/>
              <a:gd name="connsiteY1" fmla="*/ 0 h 3039988"/>
              <a:gd name="connsiteX2" fmla="*/ 3323895 w 3323895"/>
              <a:gd name="connsiteY2" fmla="*/ 3039988 h 3039988"/>
              <a:gd name="connsiteX3" fmla="*/ 0 w 3323895"/>
              <a:gd name="connsiteY3" fmla="*/ 3039988 h 30399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23895" h="3039988">
                <a:moveTo>
                  <a:pt x="0" y="0"/>
                </a:moveTo>
                <a:lnTo>
                  <a:pt x="3323895" y="0"/>
                </a:lnTo>
                <a:lnTo>
                  <a:pt x="3323895" y="3039988"/>
                </a:lnTo>
                <a:lnTo>
                  <a:pt x="0" y="303998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1795081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492CF32-FD56-45F3-90FD-AA60479275F7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8959393" y="2219147"/>
            <a:ext cx="2681312" cy="3749853"/>
          </a:xfrm>
          <a:custGeom>
            <a:avLst/>
            <a:gdLst>
              <a:gd name="connsiteX0" fmla="*/ 0 w 2681312"/>
              <a:gd name="connsiteY0" fmla="*/ 0 h 3749853"/>
              <a:gd name="connsiteX1" fmla="*/ 2681312 w 2681312"/>
              <a:gd name="connsiteY1" fmla="*/ 0 h 3749853"/>
              <a:gd name="connsiteX2" fmla="*/ 2681312 w 2681312"/>
              <a:gd name="connsiteY2" fmla="*/ 3749853 h 3749853"/>
              <a:gd name="connsiteX3" fmla="*/ 0 w 2681312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81312" h="3749853">
                <a:moveTo>
                  <a:pt x="0" y="0"/>
                </a:moveTo>
                <a:lnTo>
                  <a:pt x="2681312" y="0"/>
                </a:lnTo>
                <a:lnTo>
                  <a:pt x="2681312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925C2B41-BBF1-4228-B6F4-3A63AC1660C3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6096000" y="2219147"/>
            <a:ext cx="2681312" cy="3749853"/>
          </a:xfrm>
          <a:custGeom>
            <a:avLst/>
            <a:gdLst>
              <a:gd name="connsiteX0" fmla="*/ 0 w 2681312"/>
              <a:gd name="connsiteY0" fmla="*/ 0 h 3749853"/>
              <a:gd name="connsiteX1" fmla="*/ 2681312 w 2681312"/>
              <a:gd name="connsiteY1" fmla="*/ 0 h 3749853"/>
              <a:gd name="connsiteX2" fmla="*/ 2681312 w 2681312"/>
              <a:gd name="connsiteY2" fmla="*/ 3749853 h 3749853"/>
              <a:gd name="connsiteX3" fmla="*/ 0 w 2681312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81312" h="3749853">
                <a:moveTo>
                  <a:pt x="0" y="0"/>
                </a:moveTo>
                <a:lnTo>
                  <a:pt x="2681312" y="0"/>
                </a:lnTo>
                <a:lnTo>
                  <a:pt x="2681312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35502048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019DB9A6-C048-4B44-9904-108D9404291C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713222" y="2921000"/>
            <a:ext cx="1803400" cy="1803400"/>
          </a:xfrm>
          <a:custGeom>
            <a:avLst/>
            <a:gdLst>
              <a:gd name="connsiteX0" fmla="*/ 901700 w 1803400"/>
              <a:gd name="connsiteY0" fmla="*/ 0 h 1803400"/>
              <a:gd name="connsiteX1" fmla="*/ 1803400 w 1803400"/>
              <a:gd name="connsiteY1" fmla="*/ 901700 h 1803400"/>
              <a:gd name="connsiteX2" fmla="*/ 901700 w 1803400"/>
              <a:gd name="connsiteY2" fmla="*/ 1803400 h 1803400"/>
              <a:gd name="connsiteX3" fmla="*/ 0 w 1803400"/>
              <a:gd name="connsiteY3" fmla="*/ 901700 h 1803400"/>
              <a:gd name="connsiteX4" fmla="*/ 901700 w 1803400"/>
              <a:gd name="connsiteY4" fmla="*/ 0 h 1803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3400" h="1803400">
                <a:moveTo>
                  <a:pt x="901700" y="0"/>
                </a:moveTo>
                <a:cubicBezTo>
                  <a:pt x="1399695" y="0"/>
                  <a:pt x="1803400" y="403705"/>
                  <a:pt x="1803400" y="901700"/>
                </a:cubicBezTo>
                <a:cubicBezTo>
                  <a:pt x="1803400" y="1399695"/>
                  <a:pt x="1399695" y="1803400"/>
                  <a:pt x="901700" y="1803400"/>
                </a:cubicBezTo>
                <a:cubicBezTo>
                  <a:pt x="403705" y="1803400"/>
                  <a:pt x="0" y="1399695"/>
                  <a:pt x="0" y="901700"/>
                </a:cubicBezTo>
                <a:cubicBezTo>
                  <a:pt x="0" y="403705"/>
                  <a:pt x="403705" y="0"/>
                  <a:pt x="9017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EB7C5E37-01A7-439D-8E5A-DD9F36D4523B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046222" y="2921000"/>
            <a:ext cx="1803400" cy="1803400"/>
          </a:xfrm>
          <a:custGeom>
            <a:avLst/>
            <a:gdLst>
              <a:gd name="connsiteX0" fmla="*/ 901700 w 1803400"/>
              <a:gd name="connsiteY0" fmla="*/ 0 h 1803400"/>
              <a:gd name="connsiteX1" fmla="*/ 1803400 w 1803400"/>
              <a:gd name="connsiteY1" fmla="*/ 901700 h 1803400"/>
              <a:gd name="connsiteX2" fmla="*/ 901700 w 1803400"/>
              <a:gd name="connsiteY2" fmla="*/ 1803400 h 1803400"/>
              <a:gd name="connsiteX3" fmla="*/ 0 w 1803400"/>
              <a:gd name="connsiteY3" fmla="*/ 901700 h 1803400"/>
              <a:gd name="connsiteX4" fmla="*/ 901700 w 1803400"/>
              <a:gd name="connsiteY4" fmla="*/ 0 h 1803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3400" h="1803400">
                <a:moveTo>
                  <a:pt x="901700" y="0"/>
                </a:moveTo>
                <a:cubicBezTo>
                  <a:pt x="1399695" y="0"/>
                  <a:pt x="1803400" y="403705"/>
                  <a:pt x="1803400" y="901700"/>
                </a:cubicBezTo>
                <a:cubicBezTo>
                  <a:pt x="1803400" y="1399695"/>
                  <a:pt x="1399695" y="1803400"/>
                  <a:pt x="901700" y="1803400"/>
                </a:cubicBezTo>
                <a:cubicBezTo>
                  <a:pt x="403705" y="1803400"/>
                  <a:pt x="0" y="1399695"/>
                  <a:pt x="0" y="901700"/>
                </a:cubicBezTo>
                <a:cubicBezTo>
                  <a:pt x="0" y="403705"/>
                  <a:pt x="403705" y="0"/>
                  <a:pt x="9017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DD0C8EB5-55E8-4D69-A8AE-8AEFF48D0AC1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5379222" y="2921000"/>
            <a:ext cx="1803400" cy="1803400"/>
          </a:xfrm>
          <a:custGeom>
            <a:avLst/>
            <a:gdLst>
              <a:gd name="connsiteX0" fmla="*/ 901700 w 1803400"/>
              <a:gd name="connsiteY0" fmla="*/ 0 h 1803400"/>
              <a:gd name="connsiteX1" fmla="*/ 1803400 w 1803400"/>
              <a:gd name="connsiteY1" fmla="*/ 901700 h 1803400"/>
              <a:gd name="connsiteX2" fmla="*/ 901700 w 1803400"/>
              <a:gd name="connsiteY2" fmla="*/ 1803400 h 1803400"/>
              <a:gd name="connsiteX3" fmla="*/ 0 w 1803400"/>
              <a:gd name="connsiteY3" fmla="*/ 901700 h 1803400"/>
              <a:gd name="connsiteX4" fmla="*/ 901700 w 1803400"/>
              <a:gd name="connsiteY4" fmla="*/ 0 h 1803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3400" h="1803400">
                <a:moveTo>
                  <a:pt x="901700" y="0"/>
                </a:moveTo>
                <a:cubicBezTo>
                  <a:pt x="1399695" y="0"/>
                  <a:pt x="1803400" y="403705"/>
                  <a:pt x="1803400" y="901700"/>
                </a:cubicBezTo>
                <a:cubicBezTo>
                  <a:pt x="1803400" y="1399695"/>
                  <a:pt x="1399695" y="1803400"/>
                  <a:pt x="901700" y="1803400"/>
                </a:cubicBezTo>
                <a:cubicBezTo>
                  <a:pt x="403705" y="1803400"/>
                  <a:pt x="0" y="1399695"/>
                  <a:pt x="0" y="901700"/>
                </a:cubicBezTo>
                <a:cubicBezTo>
                  <a:pt x="0" y="403705"/>
                  <a:pt x="403705" y="0"/>
                  <a:pt x="9017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0225400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8A305907-FDB1-40ED-B5BD-5633C0304CF6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4368800" y="4203700"/>
            <a:ext cx="1727200" cy="1765299"/>
          </a:xfrm>
          <a:custGeom>
            <a:avLst/>
            <a:gdLst>
              <a:gd name="connsiteX0" fmla="*/ 0 w 1727200"/>
              <a:gd name="connsiteY0" fmla="*/ 0 h 1765299"/>
              <a:gd name="connsiteX1" fmla="*/ 1727200 w 1727200"/>
              <a:gd name="connsiteY1" fmla="*/ 0 h 1765299"/>
              <a:gd name="connsiteX2" fmla="*/ 1727200 w 1727200"/>
              <a:gd name="connsiteY2" fmla="*/ 1765299 h 1765299"/>
              <a:gd name="connsiteX3" fmla="*/ 0 w 1727200"/>
              <a:gd name="connsiteY3" fmla="*/ 1765299 h 17652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7200" h="1765299">
                <a:moveTo>
                  <a:pt x="0" y="0"/>
                </a:moveTo>
                <a:lnTo>
                  <a:pt x="1727200" y="0"/>
                </a:lnTo>
                <a:lnTo>
                  <a:pt x="1727200" y="1765299"/>
                </a:lnTo>
                <a:lnTo>
                  <a:pt x="0" y="17652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4D4D30B4-0605-4AE6-955F-1BA759129DBD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6096000" y="2219146"/>
            <a:ext cx="5544704" cy="3749853"/>
          </a:xfrm>
          <a:custGeom>
            <a:avLst/>
            <a:gdLst>
              <a:gd name="connsiteX0" fmla="*/ 0 w 5544704"/>
              <a:gd name="connsiteY0" fmla="*/ 0 h 3749853"/>
              <a:gd name="connsiteX1" fmla="*/ 5544704 w 5544704"/>
              <a:gd name="connsiteY1" fmla="*/ 0 h 3749853"/>
              <a:gd name="connsiteX2" fmla="*/ 5544704 w 5544704"/>
              <a:gd name="connsiteY2" fmla="*/ 3749853 h 3749853"/>
              <a:gd name="connsiteX3" fmla="*/ 0 w 5544704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44704" h="3749853">
                <a:moveTo>
                  <a:pt x="0" y="0"/>
                </a:moveTo>
                <a:lnTo>
                  <a:pt x="5544704" y="0"/>
                </a:lnTo>
                <a:lnTo>
                  <a:pt x="5544704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3190405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77B9A0D6-79B9-441A-A773-98A6D39FF32E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6324600" y="2838450"/>
            <a:ext cx="1771650" cy="1771650"/>
          </a:xfrm>
          <a:custGeom>
            <a:avLst/>
            <a:gdLst>
              <a:gd name="connsiteX0" fmla="*/ 0 w 1771650"/>
              <a:gd name="connsiteY0" fmla="*/ 0 h 1771650"/>
              <a:gd name="connsiteX1" fmla="*/ 1771650 w 1771650"/>
              <a:gd name="connsiteY1" fmla="*/ 0 h 1771650"/>
              <a:gd name="connsiteX2" fmla="*/ 1771650 w 1771650"/>
              <a:gd name="connsiteY2" fmla="*/ 1771650 h 1771650"/>
              <a:gd name="connsiteX3" fmla="*/ 0 w 1771650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71650" h="1771650">
                <a:moveTo>
                  <a:pt x="0" y="0"/>
                </a:moveTo>
                <a:lnTo>
                  <a:pt x="1771650" y="0"/>
                </a:lnTo>
                <a:lnTo>
                  <a:pt x="1771650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F3C75811-76B2-4593-817C-47088AFC97A9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4095750" y="2838450"/>
            <a:ext cx="1771650" cy="1771650"/>
          </a:xfrm>
          <a:custGeom>
            <a:avLst/>
            <a:gdLst>
              <a:gd name="connsiteX0" fmla="*/ 0 w 1771650"/>
              <a:gd name="connsiteY0" fmla="*/ 0 h 1771650"/>
              <a:gd name="connsiteX1" fmla="*/ 1771650 w 1771650"/>
              <a:gd name="connsiteY1" fmla="*/ 0 h 1771650"/>
              <a:gd name="connsiteX2" fmla="*/ 1771650 w 1771650"/>
              <a:gd name="connsiteY2" fmla="*/ 1771650 h 1771650"/>
              <a:gd name="connsiteX3" fmla="*/ 0 w 1771650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71650" h="1771650">
                <a:moveTo>
                  <a:pt x="0" y="0"/>
                </a:moveTo>
                <a:lnTo>
                  <a:pt x="1771650" y="0"/>
                </a:lnTo>
                <a:lnTo>
                  <a:pt x="1771650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50182F0E-2F48-4B03-B1A6-4F25C44ACA23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1866900" y="2838450"/>
            <a:ext cx="1771650" cy="1771650"/>
          </a:xfrm>
          <a:custGeom>
            <a:avLst/>
            <a:gdLst>
              <a:gd name="connsiteX0" fmla="*/ 0 w 1771650"/>
              <a:gd name="connsiteY0" fmla="*/ 0 h 1771650"/>
              <a:gd name="connsiteX1" fmla="*/ 1771650 w 1771650"/>
              <a:gd name="connsiteY1" fmla="*/ 0 h 1771650"/>
              <a:gd name="connsiteX2" fmla="*/ 1771650 w 1771650"/>
              <a:gd name="connsiteY2" fmla="*/ 1771650 h 1771650"/>
              <a:gd name="connsiteX3" fmla="*/ 0 w 1771650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71650" h="1771650">
                <a:moveTo>
                  <a:pt x="0" y="0"/>
                </a:moveTo>
                <a:lnTo>
                  <a:pt x="1771650" y="0"/>
                </a:lnTo>
                <a:lnTo>
                  <a:pt x="1771650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402392F2-0AE6-4B25-A80D-3CA69C754C13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553450" y="2838450"/>
            <a:ext cx="1771650" cy="1771650"/>
          </a:xfrm>
          <a:custGeom>
            <a:avLst/>
            <a:gdLst>
              <a:gd name="connsiteX0" fmla="*/ 0 w 1771650"/>
              <a:gd name="connsiteY0" fmla="*/ 0 h 1771650"/>
              <a:gd name="connsiteX1" fmla="*/ 1771650 w 1771650"/>
              <a:gd name="connsiteY1" fmla="*/ 0 h 1771650"/>
              <a:gd name="connsiteX2" fmla="*/ 1771650 w 1771650"/>
              <a:gd name="connsiteY2" fmla="*/ 1771650 h 1771650"/>
              <a:gd name="connsiteX3" fmla="*/ 0 w 1771650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71650" h="1771650">
                <a:moveTo>
                  <a:pt x="0" y="0"/>
                </a:moveTo>
                <a:lnTo>
                  <a:pt x="1771650" y="0"/>
                </a:lnTo>
                <a:lnTo>
                  <a:pt x="1771650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30726694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37A592C-FD0B-430D-87B8-ED8E5A236E7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237859" y="1828801"/>
            <a:ext cx="3367561" cy="3848003"/>
          </a:xfrm>
          <a:custGeom>
            <a:avLst/>
            <a:gdLst>
              <a:gd name="connsiteX0" fmla="*/ 0 w 3367561"/>
              <a:gd name="connsiteY0" fmla="*/ 0 h 3848003"/>
              <a:gd name="connsiteX1" fmla="*/ 3367561 w 3367561"/>
              <a:gd name="connsiteY1" fmla="*/ 0 h 3848003"/>
              <a:gd name="connsiteX2" fmla="*/ 3367561 w 3367561"/>
              <a:gd name="connsiteY2" fmla="*/ 3848003 h 3848003"/>
              <a:gd name="connsiteX3" fmla="*/ 0 w 3367561"/>
              <a:gd name="connsiteY3" fmla="*/ 3848003 h 38480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848003">
                <a:moveTo>
                  <a:pt x="0" y="0"/>
                </a:moveTo>
                <a:lnTo>
                  <a:pt x="3367561" y="0"/>
                </a:lnTo>
                <a:lnTo>
                  <a:pt x="3367561" y="3848003"/>
                </a:lnTo>
                <a:lnTo>
                  <a:pt x="0" y="38480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5180085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45A999C-C221-43C5-A019-1CF201662E76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6" y="551296"/>
            <a:ext cx="11089408" cy="5430404"/>
          </a:xfrm>
          <a:custGeom>
            <a:avLst/>
            <a:gdLst>
              <a:gd name="connsiteX0" fmla="*/ 0 w 11089408"/>
              <a:gd name="connsiteY0" fmla="*/ 0 h 5430404"/>
              <a:gd name="connsiteX1" fmla="*/ 11089408 w 11089408"/>
              <a:gd name="connsiteY1" fmla="*/ 0 h 5430404"/>
              <a:gd name="connsiteX2" fmla="*/ 11089408 w 11089408"/>
              <a:gd name="connsiteY2" fmla="*/ 5430404 h 5430404"/>
              <a:gd name="connsiteX3" fmla="*/ 0 w 11089408"/>
              <a:gd name="connsiteY3" fmla="*/ 5430404 h 5430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089408" h="5430404">
                <a:moveTo>
                  <a:pt x="0" y="0"/>
                </a:moveTo>
                <a:lnTo>
                  <a:pt x="11089408" y="0"/>
                </a:lnTo>
                <a:lnTo>
                  <a:pt x="11089408" y="5430404"/>
                </a:lnTo>
                <a:lnTo>
                  <a:pt x="0" y="54304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75264705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37A592C-FD0B-430D-87B8-ED8E5A236E7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237859" y="551297"/>
            <a:ext cx="3367561" cy="5125508"/>
          </a:xfrm>
          <a:custGeom>
            <a:avLst/>
            <a:gdLst>
              <a:gd name="connsiteX0" fmla="*/ 0 w 3367561"/>
              <a:gd name="connsiteY0" fmla="*/ 0 h 3848003"/>
              <a:gd name="connsiteX1" fmla="*/ 3367561 w 3367561"/>
              <a:gd name="connsiteY1" fmla="*/ 0 h 3848003"/>
              <a:gd name="connsiteX2" fmla="*/ 3367561 w 3367561"/>
              <a:gd name="connsiteY2" fmla="*/ 3848003 h 3848003"/>
              <a:gd name="connsiteX3" fmla="*/ 0 w 3367561"/>
              <a:gd name="connsiteY3" fmla="*/ 3848003 h 38480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848003">
                <a:moveTo>
                  <a:pt x="0" y="0"/>
                </a:moveTo>
                <a:lnTo>
                  <a:pt x="3367561" y="0"/>
                </a:lnTo>
                <a:lnTo>
                  <a:pt x="3367561" y="3848003"/>
                </a:lnTo>
                <a:lnTo>
                  <a:pt x="0" y="38480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16391317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37A592C-FD0B-430D-87B8-ED8E5A236E7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9202057" y="1828801"/>
            <a:ext cx="2403363" cy="3848003"/>
          </a:xfrm>
          <a:custGeom>
            <a:avLst/>
            <a:gdLst>
              <a:gd name="connsiteX0" fmla="*/ 0 w 3367561"/>
              <a:gd name="connsiteY0" fmla="*/ 0 h 3848003"/>
              <a:gd name="connsiteX1" fmla="*/ 3367561 w 3367561"/>
              <a:gd name="connsiteY1" fmla="*/ 0 h 3848003"/>
              <a:gd name="connsiteX2" fmla="*/ 3367561 w 3367561"/>
              <a:gd name="connsiteY2" fmla="*/ 3848003 h 3848003"/>
              <a:gd name="connsiteX3" fmla="*/ 0 w 3367561"/>
              <a:gd name="connsiteY3" fmla="*/ 3848003 h 38480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848003">
                <a:moveTo>
                  <a:pt x="0" y="0"/>
                </a:moveTo>
                <a:lnTo>
                  <a:pt x="3367561" y="0"/>
                </a:lnTo>
                <a:lnTo>
                  <a:pt x="3367561" y="3848003"/>
                </a:lnTo>
                <a:lnTo>
                  <a:pt x="0" y="38480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3297056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EC9DCC5-14A3-4C20-975E-83F25A484E82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168078" y="2219147"/>
            <a:ext cx="2165131" cy="3640241"/>
          </a:xfrm>
          <a:custGeom>
            <a:avLst/>
            <a:gdLst>
              <a:gd name="connsiteX0" fmla="*/ 0 w 2165131"/>
              <a:gd name="connsiteY0" fmla="*/ 0 h 3640241"/>
              <a:gd name="connsiteX1" fmla="*/ 2165131 w 2165131"/>
              <a:gd name="connsiteY1" fmla="*/ 0 h 3640241"/>
              <a:gd name="connsiteX2" fmla="*/ 2165131 w 2165131"/>
              <a:gd name="connsiteY2" fmla="*/ 3640241 h 3640241"/>
              <a:gd name="connsiteX3" fmla="*/ 0 w 2165131"/>
              <a:gd name="connsiteY3" fmla="*/ 3640241 h 36402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65131" h="3640241">
                <a:moveTo>
                  <a:pt x="0" y="0"/>
                </a:moveTo>
                <a:lnTo>
                  <a:pt x="2165131" y="0"/>
                </a:lnTo>
                <a:lnTo>
                  <a:pt x="2165131" y="3640241"/>
                </a:lnTo>
                <a:lnTo>
                  <a:pt x="0" y="36402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41836084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6A7A39A-6A3C-4F32-A8A4-688A8E8D33B4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273144" y="2219147"/>
            <a:ext cx="3367561" cy="3749853"/>
          </a:xfrm>
          <a:custGeom>
            <a:avLst/>
            <a:gdLst>
              <a:gd name="connsiteX0" fmla="*/ 0 w 3367561"/>
              <a:gd name="connsiteY0" fmla="*/ 0 h 3749853"/>
              <a:gd name="connsiteX1" fmla="*/ 3367561 w 3367561"/>
              <a:gd name="connsiteY1" fmla="*/ 0 h 3749853"/>
              <a:gd name="connsiteX2" fmla="*/ 3367561 w 3367561"/>
              <a:gd name="connsiteY2" fmla="*/ 3749853 h 3749853"/>
              <a:gd name="connsiteX3" fmla="*/ 0 w 3367561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749853">
                <a:moveTo>
                  <a:pt x="0" y="0"/>
                </a:moveTo>
                <a:lnTo>
                  <a:pt x="3367561" y="0"/>
                </a:lnTo>
                <a:lnTo>
                  <a:pt x="3367561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34886609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2987892-1AA8-4659-9F93-0C177365D9D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415065" y="2219147"/>
            <a:ext cx="3361870" cy="3749852"/>
          </a:xfrm>
          <a:custGeom>
            <a:avLst/>
            <a:gdLst>
              <a:gd name="connsiteX0" fmla="*/ 0 w 3361870"/>
              <a:gd name="connsiteY0" fmla="*/ 0 h 3749852"/>
              <a:gd name="connsiteX1" fmla="*/ 3361870 w 3361870"/>
              <a:gd name="connsiteY1" fmla="*/ 0 h 3749852"/>
              <a:gd name="connsiteX2" fmla="*/ 3361870 w 3361870"/>
              <a:gd name="connsiteY2" fmla="*/ 3749852 h 3749852"/>
              <a:gd name="connsiteX3" fmla="*/ 0 w 3361870"/>
              <a:gd name="connsiteY3" fmla="*/ 3749852 h 3749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1870" h="3749852">
                <a:moveTo>
                  <a:pt x="0" y="0"/>
                </a:moveTo>
                <a:lnTo>
                  <a:pt x="3361870" y="0"/>
                </a:lnTo>
                <a:lnTo>
                  <a:pt x="3361870" y="3749852"/>
                </a:lnTo>
                <a:lnTo>
                  <a:pt x="0" y="3749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50843301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2810791-604D-4B8B-BBAF-C8340735E776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51296" y="2219146"/>
            <a:ext cx="3367561" cy="3749853"/>
          </a:xfrm>
          <a:custGeom>
            <a:avLst/>
            <a:gdLst>
              <a:gd name="connsiteX0" fmla="*/ 0 w 3367561"/>
              <a:gd name="connsiteY0" fmla="*/ 0 h 3749853"/>
              <a:gd name="connsiteX1" fmla="*/ 3367561 w 3367561"/>
              <a:gd name="connsiteY1" fmla="*/ 0 h 3749853"/>
              <a:gd name="connsiteX2" fmla="*/ 3367561 w 3367561"/>
              <a:gd name="connsiteY2" fmla="*/ 3749853 h 3749853"/>
              <a:gd name="connsiteX3" fmla="*/ 0 w 3367561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749853">
                <a:moveTo>
                  <a:pt x="0" y="0"/>
                </a:moveTo>
                <a:lnTo>
                  <a:pt x="3367561" y="0"/>
                </a:lnTo>
                <a:lnTo>
                  <a:pt x="3367561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4815977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2810791-604D-4B8B-BBAF-C8340735E776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51296" y="2876496"/>
            <a:ext cx="3367561" cy="3092503"/>
          </a:xfrm>
          <a:custGeom>
            <a:avLst/>
            <a:gdLst>
              <a:gd name="connsiteX0" fmla="*/ 0 w 3367561"/>
              <a:gd name="connsiteY0" fmla="*/ 0 h 3749853"/>
              <a:gd name="connsiteX1" fmla="*/ 3367561 w 3367561"/>
              <a:gd name="connsiteY1" fmla="*/ 0 h 3749853"/>
              <a:gd name="connsiteX2" fmla="*/ 3367561 w 3367561"/>
              <a:gd name="connsiteY2" fmla="*/ 3749853 h 3749853"/>
              <a:gd name="connsiteX3" fmla="*/ 0 w 3367561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749853">
                <a:moveTo>
                  <a:pt x="0" y="0"/>
                </a:moveTo>
                <a:lnTo>
                  <a:pt x="3367561" y="0"/>
                </a:lnTo>
                <a:lnTo>
                  <a:pt x="3367561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75319626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F6F2B73-7DAD-4B12-A51B-2133C3ED0EC2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7884514" y="551296"/>
            <a:ext cx="3756192" cy="2416773"/>
          </a:xfrm>
          <a:custGeom>
            <a:avLst/>
            <a:gdLst>
              <a:gd name="connsiteX0" fmla="*/ 0 w 3756192"/>
              <a:gd name="connsiteY0" fmla="*/ 0 h 2416773"/>
              <a:gd name="connsiteX1" fmla="*/ 3756192 w 3756192"/>
              <a:gd name="connsiteY1" fmla="*/ 0 h 2416773"/>
              <a:gd name="connsiteX2" fmla="*/ 3756192 w 3756192"/>
              <a:gd name="connsiteY2" fmla="*/ 2416773 h 2416773"/>
              <a:gd name="connsiteX3" fmla="*/ 0 w 3756192"/>
              <a:gd name="connsiteY3" fmla="*/ 2416773 h 24167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56192" h="2416773">
                <a:moveTo>
                  <a:pt x="0" y="0"/>
                </a:moveTo>
                <a:lnTo>
                  <a:pt x="3756192" y="0"/>
                </a:lnTo>
                <a:lnTo>
                  <a:pt x="3756192" y="2416773"/>
                </a:lnTo>
                <a:lnTo>
                  <a:pt x="0" y="241677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59352362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BA87D3A-415C-4A85-BB7F-346D9099115D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410075" y="551296"/>
            <a:ext cx="3209925" cy="5417703"/>
          </a:xfrm>
          <a:custGeom>
            <a:avLst/>
            <a:gdLst>
              <a:gd name="connsiteX0" fmla="*/ 0 w 3209925"/>
              <a:gd name="connsiteY0" fmla="*/ 0 h 5417703"/>
              <a:gd name="connsiteX1" fmla="*/ 3209925 w 3209925"/>
              <a:gd name="connsiteY1" fmla="*/ 0 h 5417703"/>
              <a:gd name="connsiteX2" fmla="*/ 3209925 w 3209925"/>
              <a:gd name="connsiteY2" fmla="*/ 5417703 h 5417703"/>
              <a:gd name="connsiteX3" fmla="*/ 0 w 3209925"/>
              <a:gd name="connsiteY3" fmla="*/ 5417703 h 54177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09925" h="5417703">
                <a:moveTo>
                  <a:pt x="0" y="0"/>
                </a:moveTo>
                <a:lnTo>
                  <a:pt x="3209925" y="0"/>
                </a:lnTo>
                <a:lnTo>
                  <a:pt x="3209925" y="5417703"/>
                </a:lnTo>
                <a:lnTo>
                  <a:pt x="0" y="54177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304597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2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BA87D3A-415C-4A85-BB7F-346D9099115D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410075" y="2190348"/>
            <a:ext cx="3209925" cy="3778651"/>
          </a:xfrm>
          <a:custGeom>
            <a:avLst/>
            <a:gdLst>
              <a:gd name="connsiteX0" fmla="*/ 0 w 3209925"/>
              <a:gd name="connsiteY0" fmla="*/ 0 h 5417703"/>
              <a:gd name="connsiteX1" fmla="*/ 3209925 w 3209925"/>
              <a:gd name="connsiteY1" fmla="*/ 0 h 5417703"/>
              <a:gd name="connsiteX2" fmla="*/ 3209925 w 3209925"/>
              <a:gd name="connsiteY2" fmla="*/ 5417703 h 5417703"/>
              <a:gd name="connsiteX3" fmla="*/ 0 w 3209925"/>
              <a:gd name="connsiteY3" fmla="*/ 5417703 h 54177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09925" h="5417703">
                <a:moveTo>
                  <a:pt x="0" y="0"/>
                </a:moveTo>
                <a:lnTo>
                  <a:pt x="3209925" y="0"/>
                </a:lnTo>
                <a:lnTo>
                  <a:pt x="3209925" y="5417703"/>
                </a:lnTo>
                <a:lnTo>
                  <a:pt x="0" y="54177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9455258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45A999C-C221-43C5-A019-1CF201662E76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860800" y="551296"/>
            <a:ext cx="7779904" cy="5430404"/>
          </a:xfrm>
          <a:custGeom>
            <a:avLst/>
            <a:gdLst>
              <a:gd name="connsiteX0" fmla="*/ 0 w 11089408"/>
              <a:gd name="connsiteY0" fmla="*/ 0 h 5430404"/>
              <a:gd name="connsiteX1" fmla="*/ 11089408 w 11089408"/>
              <a:gd name="connsiteY1" fmla="*/ 0 h 5430404"/>
              <a:gd name="connsiteX2" fmla="*/ 11089408 w 11089408"/>
              <a:gd name="connsiteY2" fmla="*/ 5430404 h 5430404"/>
              <a:gd name="connsiteX3" fmla="*/ 0 w 11089408"/>
              <a:gd name="connsiteY3" fmla="*/ 5430404 h 5430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089408" h="5430404">
                <a:moveTo>
                  <a:pt x="0" y="0"/>
                </a:moveTo>
                <a:lnTo>
                  <a:pt x="11089408" y="0"/>
                </a:lnTo>
                <a:lnTo>
                  <a:pt x="11089408" y="5430404"/>
                </a:lnTo>
                <a:lnTo>
                  <a:pt x="0" y="54304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97189879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54DFEAB-9F4C-49A5-98E6-B98344565343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6096000" y="2320745"/>
            <a:ext cx="5544704" cy="3648255"/>
          </a:xfrm>
          <a:custGeom>
            <a:avLst/>
            <a:gdLst>
              <a:gd name="connsiteX0" fmla="*/ 0 w 5544704"/>
              <a:gd name="connsiteY0" fmla="*/ 0 h 3648255"/>
              <a:gd name="connsiteX1" fmla="*/ 5544704 w 5544704"/>
              <a:gd name="connsiteY1" fmla="*/ 0 h 3648255"/>
              <a:gd name="connsiteX2" fmla="*/ 5544704 w 5544704"/>
              <a:gd name="connsiteY2" fmla="*/ 3648255 h 3648255"/>
              <a:gd name="connsiteX3" fmla="*/ 0 w 5544704"/>
              <a:gd name="connsiteY3" fmla="*/ 3648255 h 36482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44704" h="3648255">
                <a:moveTo>
                  <a:pt x="0" y="0"/>
                </a:moveTo>
                <a:lnTo>
                  <a:pt x="5544704" y="0"/>
                </a:lnTo>
                <a:lnTo>
                  <a:pt x="5544704" y="3648255"/>
                </a:lnTo>
                <a:lnTo>
                  <a:pt x="0" y="364825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31266345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BBADDB7-D352-4BE9-A5EF-D780D85DAB01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879599" y="2411432"/>
            <a:ext cx="1640115" cy="1640115"/>
          </a:xfrm>
          <a:custGeom>
            <a:avLst/>
            <a:gdLst>
              <a:gd name="connsiteX0" fmla="*/ 0 w 1640115"/>
              <a:gd name="connsiteY0" fmla="*/ 0 h 1640115"/>
              <a:gd name="connsiteX1" fmla="*/ 1640115 w 1640115"/>
              <a:gd name="connsiteY1" fmla="*/ 0 h 1640115"/>
              <a:gd name="connsiteX2" fmla="*/ 1640115 w 1640115"/>
              <a:gd name="connsiteY2" fmla="*/ 1640115 h 1640115"/>
              <a:gd name="connsiteX3" fmla="*/ 0 w 1640115"/>
              <a:gd name="connsiteY3" fmla="*/ 1640115 h 16401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40115" h="1640115">
                <a:moveTo>
                  <a:pt x="0" y="0"/>
                </a:moveTo>
                <a:lnTo>
                  <a:pt x="1640115" y="0"/>
                </a:lnTo>
                <a:lnTo>
                  <a:pt x="1640115" y="1640115"/>
                </a:lnTo>
                <a:lnTo>
                  <a:pt x="0" y="164011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53475562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610674A8-2E98-43E5-852A-8D750C9336DC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432301" y="2219147"/>
            <a:ext cx="4483099" cy="3749852"/>
          </a:xfrm>
          <a:custGeom>
            <a:avLst/>
            <a:gdLst>
              <a:gd name="connsiteX0" fmla="*/ 0 w 4483099"/>
              <a:gd name="connsiteY0" fmla="*/ 0 h 3749852"/>
              <a:gd name="connsiteX1" fmla="*/ 4483099 w 4483099"/>
              <a:gd name="connsiteY1" fmla="*/ 0 h 3749852"/>
              <a:gd name="connsiteX2" fmla="*/ 4483099 w 4483099"/>
              <a:gd name="connsiteY2" fmla="*/ 3749852 h 3749852"/>
              <a:gd name="connsiteX3" fmla="*/ 0 w 4483099"/>
              <a:gd name="connsiteY3" fmla="*/ 3749852 h 3749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3099" h="3749852">
                <a:moveTo>
                  <a:pt x="0" y="0"/>
                </a:moveTo>
                <a:lnTo>
                  <a:pt x="4483099" y="0"/>
                </a:lnTo>
                <a:lnTo>
                  <a:pt x="4483099" y="3749852"/>
                </a:lnTo>
                <a:lnTo>
                  <a:pt x="0" y="3749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0B855C7B-677D-465F-BA42-D1599ADA07D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8915400" y="551296"/>
            <a:ext cx="2725304" cy="1667850"/>
          </a:xfrm>
          <a:custGeom>
            <a:avLst/>
            <a:gdLst>
              <a:gd name="connsiteX0" fmla="*/ 0 w 2725304"/>
              <a:gd name="connsiteY0" fmla="*/ 0 h 1667850"/>
              <a:gd name="connsiteX1" fmla="*/ 2725304 w 2725304"/>
              <a:gd name="connsiteY1" fmla="*/ 0 h 1667850"/>
              <a:gd name="connsiteX2" fmla="*/ 2725304 w 2725304"/>
              <a:gd name="connsiteY2" fmla="*/ 1667850 h 1667850"/>
              <a:gd name="connsiteX3" fmla="*/ 0 w 2725304"/>
              <a:gd name="connsiteY3" fmla="*/ 1667850 h 1667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25304" h="1667850">
                <a:moveTo>
                  <a:pt x="0" y="0"/>
                </a:moveTo>
                <a:lnTo>
                  <a:pt x="2725304" y="0"/>
                </a:lnTo>
                <a:lnTo>
                  <a:pt x="2725304" y="1667850"/>
                </a:lnTo>
                <a:lnTo>
                  <a:pt x="0" y="16678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71403001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88E9E60D-C34A-47EA-877B-F34C41AB7B0A}"/>
              </a:ext>
            </a:extLst>
          </p:cNvPr>
          <p:cNvSpPr/>
          <p:nvPr userDrawn="1"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D09E12C-BCE1-414D-9FCE-72EEE1666701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500203" y="2523946"/>
            <a:ext cx="2411397" cy="2843988"/>
          </a:xfrm>
          <a:custGeom>
            <a:avLst/>
            <a:gdLst>
              <a:gd name="connsiteX0" fmla="*/ 0 w 2411397"/>
              <a:gd name="connsiteY0" fmla="*/ 0 h 2843988"/>
              <a:gd name="connsiteX1" fmla="*/ 2411397 w 2411397"/>
              <a:gd name="connsiteY1" fmla="*/ 0 h 2843988"/>
              <a:gd name="connsiteX2" fmla="*/ 2411397 w 2411397"/>
              <a:gd name="connsiteY2" fmla="*/ 2843988 h 2843988"/>
              <a:gd name="connsiteX3" fmla="*/ 0 w 2411397"/>
              <a:gd name="connsiteY3" fmla="*/ 2843988 h 28439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11397" h="2843988">
                <a:moveTo>
                  <a:pt x="0" y="0"/>
                </a:moveTo>
                <a:lnTo>
                  <a:pt x="2411397" y="0"/>
                </a:lnTo>
                <a:lnTo>
                  <a:pt x="2411397" y="2843988"/>
                </a:lnTo>
                <a:lnTo>
                  <a:pt x="0" y="284398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1119037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3D2E460-6C1B-44AC-9177-9273A315E1A1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3352800" y="551296"/>
            <a:ext cx="8287904" cy="5417703"/>
          </a:xfrm>
          <a:custGeom>
            <a:avLst/>
            <a:gdLst>
              <a:gd name="connsiteX0" fmla="*/ 0 w 8287904"/>
              <a:gd name="connsiteY0" fmla="*/ 0 h 5417703"/>
              <a:gd name="connsiteX1" fmla="*/ 8287904 w 8287904"/>
              <a:gd name="connsiteY1" fmla="*/ 0 h 5417703"/>
              <a:gd name="connsiteX2" fmla="*/ 8287904 w 8287904"/>
              <a:gd name="connsiteY2" fmla="*/ 5417703 h 5417703"/>
              <a:gd name="connsiteX3" fmla="*/ 0 w 8287904"/>
              <a:gd name="connsiteY3" fmla="*/ 5417703 h 54177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287904" h="5417703">
                <a:moveTo>
                  <a:pt x="0" y="0"/>
                </a:moveTo>
                <a:lnTo>
                  <a:pt x="8287904" y="0"/>
                </a:lnTo>
                <a:lnTo>
                  <a:pt x="8287904" y="5417703"/>
                </a:lnTo>
                <a:lnTo>
                  <a:pt x="0" y="54177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10548654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9636A29-FDA9-47DA-9062-49F5BF5AA7C9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6096001" y="551297"/>
            <a:ext cx="2914650" cy="4984309"/>
          </a:xfrm>
          <a:custGeom>
            <a:avLst/>
            <a:gdLst>
              <a:gd name="connsiteX0" fmla="*/ 0 w 2914650"/>
              <a:gd name="connsiteY0" fmla="*/ 0 h 4984309"/>
              <a:gd name="connsiteX1" fmla="*/ 2914650 w 2914650"/>
              <a:gd name="connsiteY1" fmla="*/ 0 h 4984309"/>
              <a:gd name="connsiteX2" fmla="*/ 2914650 w 2914650"/>
              <a:gd name="connsiteY2" fmla="*/ 4984309 h 4984309"/>
              <a:gd name="connsiteX3" fmla="*/ 0 w 2914650"/>
              <a:gd name="connsiteY3" fmla="*/ 4984309 h 49843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14650" h="4984309">
                <a:moveTo>
                  <a:pt x="0" y="0"/>
                </a:moveTo>
                <a:lnTo>
                  <a:pt x="2914650" y="0"/>
                </a:lnTo>
                <a:lnTo>
                  <a:pt x="2914650" y="4984309"/>
                </a:lnTo>
                <a:lnTo>
                  <a:pt x="0" y="498430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77692172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3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DD67-C084-41A2-B286-EF35F6222A0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cs typeface="Poppins" panose="00000500000000000000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55567421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</p:spPr>
        <p:txBody>
          <a:bodyPr/>
          <a:lstStyle/>
          <a:p>
            <a:r>
              <a:rPr lang="de-DE" dirty="0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2239223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047AE84-3721-44FB-9C9A-088624DF00AF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330495" y="2219149"/>
            <a:ext cx="3531280" cy="3749852"/>
          </a:xfrm>
          <a:custGeom>
            <a:avLst/>
            <a:gdLst>
              <a:gd name="connsiteX0" fmla="*/ 0 w 3531280"/>
              <a:gd name="connsiteY0" fmla="*/ 0 h 3749852"/>
              <a:gd name="connsiteX1" fmla="*/ 3531280 w 3531280"/>
              <a:gd name="connsiteY1" fmla="*/ 0 h 3749852"/>
              <a:gd name="connsiteX2" fmla="*/ 3531280 w 3531280"/>
              <a:gd name="connsiteY2" fmla="*/ 3749852 h 3749852"/>
              <a:gd name="connsiteX3" fmla="*/ 0 w 3531280"/>
              <a:gd name="connsiteY3" fmla="*/ 3749852 h 3749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280" h="3749852">
                <a:moveTo>
                  <a:pt x="0" y="0"/>
                </a:moveTo>
                <a:lnTo>
                  <a:pt x="3531280" y="0"/>
                </a:lnTo>
                <a:lnTo>
                  <a:pt x="3531280" y="3749852"/>
                </a:lnTo>
                <a:lnTo>
                  <a:pt x="0" y="3749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3198670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9530688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A584749-310A-4148-9B72-72A81527669B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6154539" y="1939936"/>
            <a:ext cx="5179540" cy="3779957"/>
          </a:xfrm>
          <a:custGeom>
            <a:avLst/>
            <a:gdLst>
              <a:gd name="connsiteX0" fmla="*/ 93688 w 5179540"/>
              <a:gd name="connsiteY0" fmla="*/ 0 h 3779957"/>
              <a:gd name="connsiteX1" fmla="*/ 5084181 w 5179540"/>
              <a:gd name="connsiteY1" fmla="*/ 0 h 3779957"/>
              <a:gd name="connsiteX2" fmla="*/ 5179540 w 5179540"/>
              <a:gd name="connsiteY2" fmla="*/ 95504 h 3779957"/>
              <a:gd name="connsiteX3" fmla="*/ 5179540 w 5179540"/>
              <a:gd name="connsiteY3" fmla="*/ 3684453 h 3779957"/>
              <a:gd name="connsiteX4" fmla="*/ 5084181 w 5179540"/>
              <a:gd name="connsiteY4" fmla="*/ 3779957 h 3779957"/>
              <a:gd name="connsiteX5" fmla="*/ 93688 w 5179540"/>
              <a:gd name="connsiteY5" fmla="*/ 3779957 h 3779957"/>
              <a:gd name="connsiteX6" fmla="*/ 0 w 5179540"/>
              <a:gd name="connsiteY6" fmla="*/ 3684453 h 3779957"/>
              <a:gd name="connsiteX7" fmla="*/ 0 w 5179540"/>
              <a:gd name="connsiteY7" fmla="*/ 95504 h 3779957"/>
              <a:gd name="connsiteX8" fmla="*/ 93688 w 5179540"/>
              <a:gd name="connsiteY8" fmla="*/ 0 h 37799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179540" h="3779957">
                <a:moveTo>
                  <a:pt x="93688" y="0"/>
                </a:moveTo>
                <a:cubicBezTo>
                  <a:pt x="93688" y="0"/>
                  <a:pt x="93688" y="0"/>
                  <a:pt x="5084181" y="0"/>
                </a:cubicBezTo>
                <a:cubicBezTo>
                  <a:pt x="5136043" y="0"/>
                  <a:pt x="5179540" y="43563"/>
                  <a:pt x="5179540" y="95504"/>
                </a:cubicBezTo>
                <a:cubicBezTo>
                  <a:pt x="5179540" y="95504"/>
                  <a:pt x="5179540" y="95504"/>
                  <a:pt x="5179540" y="3684453"/>
                </a:cubicBezTo>
                <a:cubicBezTo>
                  <a:pt x="5179540" y="3738069"/>
                  <a:pt x="5136043" y="3779957"/>
                  <a:pt x="5084181" y="3779957"/>
                </a:cubicBezTo>
                <a:cubicBezTo>
                  <a:pt x="5084181" y="3779957"/>
                  <a:pt x="5084181" y="3779957"/>
                  <a:pt x="93688" y="3779957"/>
                </a:cubicBezTo>
                <a:cubicBezTo>
                  <a:pt x="41825" y="3779957"/>
                  <a:pt x="0" y="3738069"/>
                  <a:pt x="0" y="3684453"/>
                </a:cubicBezTo>
                <a:lnTo>
                  <a:pt x="0" y="95504"/>
                </a:lnTo>
                <a:cubicBezTo>
                  <a:pt x="0" y="43563"/>
                  <a:pt x="41825" y="0"/>
                  <a:pt x="9368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71104853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879BA11-903E-4D37-A851-D764B7CEE97C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807438" y="2422633"/>
            <a:ext cx="4670466" cy="3059133"/>
          </a:xfrm>
          <a:custGeom>
            <a:avLst/>
            <a:gdLst>
              <a:gd name="connsiteX0" fmla="*/ 119057 w 4670466"/>
              <a:gd name="connsiteY0" fmla="*/ 0 h 3059133"/>
              <a:gd name="connsiteX1" fmla="*/ 4552844 w 4670466"/>
              <a:gd name="connsiteY1" fmla="*/ 0 h 3059133"/>
              <a:gd name="connsiteX2" fmla="*/ 4670466 w 4670466"/>
              <a:gd name="connsiteY2" fmla="*/ 119094 h 3059133"/>
              <a:gd name="connsiteX3" fmla="*/ 4670466 w 4670466"/>
              <a:gd name="connsiteY3" fmla="*/ 3059133 h 3059133"/>
              <a:gd name="connsiteX4" fmla="*/ 0 w 4670466"/>
              <a:gd name="connsiteY4" fmla="*/ 3059133 h 3059133"/>
              <a:gd name="connsiteX5" fmla="*/ 0 w 4670466"/>
              <a:gd name="connsiteY5" fmla="*/ 119094 h 3059133"/>
              <a:gd name="connsiteX6" fmla="*/ 119057 w 4670466"/>
              <a:gd name="connsiteY6" fmla="*/ 0 h 3059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670466" h="3059133">
                <a:moveTo>
                  <a:pt x="119057" y="0"/>
                </a:moveTo>
                <a:cubicBezTo>
                  <a:pt x="119057" y="0"/>
                  <a:pt x="119057" y="0"/>
                  <a:pt x="4552844" y="0"/>
                </a:cubicBezTo>
                <a:cubicBezTo>
                  <a:pt x="4617392" y="0"/>
                  <a:pt x="4670466" y="53808"/>
                  <a:pt x="4670466" y="119094"/>
                </a:cubicBezTo>
                <a:cubicBezTo>
                  <a:pt x="4670466" y="119094"/>
                  <a:pt x="4670466" y="119094"/>
                  <a:pt x="4670466" y="3059133"/>
                </a:cubicBezTo>
                <a:cubicBezTo>
                  <a:pt x="4670466" y="3059133"/>
                  <a:pt x="4670466" y="3059133"/>
                  <a:pt x="0" y="3059133"/>
                </a:cubicBezTo>
                <a:cubicBezTo>
                  <a:pt x="0" y="3059133"/>
                  <a:pt x="0" y="3059133"/>
                  <a:pt x="0" y="119094"/>
                </a:cubicBezTo>
                <a:cubicBezTo>
                  <a:pt x="0" y="53808"/>
                  <a:pt x="54509" y="0"/>
                  <a:pt x="1190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59498709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9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879BA11-903E-4D37-A851-D764B7CEE97C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119317" y="2422633"/>
            <a:ext cx="4670466" cy="3059133"/>
          </a:xfrm>
          <a:custGeom>
            <a:avLst/>
            <a:gdLst>
              <a:gd name="connsiteX0" fmla="*/ 119057 w 4670466"/>
              <a:gd name="connsiteY0" fmla="*/ 0 h 3059133"/>
              <a:gd name="connsiteX1" fmla="*/ 4552844 w 4670466"/>
              <a:gd name="connsiteY1" fmla="*/ 0 h 3059133"/>
              <a:gd name="connsiteX2" fmla="*/ 4670466 w 4670466"/>
              <a:gd name="connsiteY2" fmla="*/ 119094 h 3059133"/>
              <a:gd name="connsiteX3" fmla="*/ 4670466 w 4670466"/>
              <a:gd name="connsiteY3" fmla="*/ 3059133 h 3059133"/>
              <a:gd name="connsiteX4" fmla="*/ 0 w 4670466"/>
              <a:gd name="connsiteY4" fmla="*/ 3059133 h 3059133"/>
              <a:gd name="connsiteX5" fmla="*/ 0 w 4670466"/>
              <a:gd name="connsiteY5" fmla="*/ 119094 h 3059133"/>
              <a:gd name="connsiteX6" fmla="*/ 119057 w 4670466"/>
              <a:gd name="connsiteY6" fmla="*/ 0 h 3059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670466" h="3059133">
                <a:moveTo>
                  <a:pt x="119057" y="0"/>
                </a:moveTo>
                <a:cubicBezTo>
                  <a:pt x="119057" y="0"/>
                  <a:pt x="119057" y="0"/>
                  <a:pt x="4552844" y="0"/>
                </a:cubicBezTo>
                <a:cubicBezTo>
                  <a:pt x="4617392" y="0"/>
                  <a:pt x="4670466" y="53808"/>
                  <a:pt x="4670466" y="119094"/>
                </a:cubicBezTo>
                <a:cubicBezTo>
                  <a:pt x="4670466" y="119094"/>
                  <a:pt x="4670466" y="119094"/>
                  <a:pt x="4670466" y="3059133"/>
                </a:cubicBezTo>
                <a:cubicBezTo>
                  <a:pt x="4670466" y="3059133"/>
                  <a:pt x="4670466" y="3059133"/>
                  <a:pt x="0" y="3059133"/>
                </a:cubicBezTo>
                <a:cubicBezTo>
                  <a:pt x="0" y="3059133"/>
                  <a:pt x="0" y="3059133"/>
                  <a:pt x="0" y="119094"/>
                </a:cubicBezTo>
                <a:cubicBezTo>
                  <a:pt x="0" y="53808"/>
                  <a:pt x="54509" y="0"/>
                  <a:pt x="1190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42113004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62">
            <a:extLst>
              <a:ext uri="{FF2B5EF4-FFF2-40B4-BE49-F238E27FC236}">
                <a16:creationId xmlns:a16="http://schemas.microsoft.com/office/drawing/2014/main" id="{7B24E859-C13E-EEF3-AE28-79193D0A0E8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lum bright="70000" contrast="-70000"/>
          </a:blip>
          <a:stretch>
            <a:fillRect/>
          </a:stretch>
        </p:blipFill>
        <p:spPr>
          <a:xfrm>
            <a:off x="-129113" y="1"/>
            <a:ext cx="12450226" cy="6857998"/>
          </a:xfrm>
          <a:prstGeom prst="rect">
            <a:avLst/>
          </a:prstGeom>
        </p:spPr>
      </p:pic>
      <p:sp>
        <p:nvSpPr>
          <p:cNvPr id="4" name="Title 11">
            <a:extLst>
              <a:ext uri="{FF2B5EF4-FFF2-40B4-BE49-F238E27FC236}">
                <a16:creationId xmlns:a16="http://schemas.microsoft.com/office/drawing/2014/main" id="{72D36832-A7D7-9976-4054-3E4696B04E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75031" y="3105833"/>
            <a:ext cx="6841937" cy="646331"/>
          </a:xfrm>
          <a:noFill/>
        </p:spPr>
        <p:txBody>
          <a:bodyPr wrap="none" rtlCol="0" anchor="ctr">
            <a:spAutoFit/>
          </a:bodyPr>
          <a:lstStyle>
            <a:lvl1pPr>
              <a:defRPr lang="en-US" sz="3600" spc="100" baseline="0" dirty="0">
                <a:solidFill>
                  <a:srgbClr val="7ED878"/>
                </a:solidFill>
                <a:latin typeface="Gilroy Bold" panose="00000800000000000000" pitchFamily="50" charset="0"/>
                <a:ea typeface="+mn-ea"/>
                <a:cs typeface="+mn-cs"/>
              </a:defRPr>
            </a:lvl1pPr>
          </a:lstStyle>
          <a:p>
            <a:pPr marL="0" lvl="0" indent="0">
              <a:spcBef>
                <a:spcPts val="1000"/>
              </a:spcBef>
              <a:buFontTx/>
            </a:pPr>
            <a:r>
              <a:rPr lang="de-DE" dirty="0"/>
              <a:t>Mastertitelformat bearbeiten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751733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A9C2ED03-881F-4FEF-BC8B-3F367AF9C4C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880800" y="812308"/>
            <a:ext cx="2429170" cy="5233382"/>
          </a:xfrm>
          <a:custGeom>
            <a:avLst/>
            <a:gdLst>
              <a:gd name="connsiteX0" fmla="*/ 320356 w 2429170"/>
              <a:gd name="connsiteY0" fmla="*/ 0 h 5233382"/>
              <a:gd name="connsiteX1" fmla="*/ 2108815 w 2429170"/>
              <a:gd name="connsiteY1" fmla="*/ 0 h 5233382"/>
              <a:gd name="connsiteX2" fmla="*/ 2429170 w 2429170"/>
              <a:gd name="connsiteY2" fmla="*/ 319895 h 5233382"/>
              <a:gd name="connsiteX3" fmla="*/ 2429170 w 2429170"/>
              <a:gd name="connsiteY3" fmla="*/ 4913488 h 5233382"/>
              <a:gd name="connsiteX4" fmla="*/ 2108815 w 2429170"/>
              <a:gd name="connsiteY4" fmla="*/ 5233382 h 5233382"/>
              <a:gd name="connsiteX5" fmla="*/ 320356 w 2429170"/>
              <a:gd name="connsiteY5" fmla="*/ 5233382 h 5233382"/>
              <a:gd name="connsiteX6" fmla="*/ 0 w 2429170"/>
              <a:gd name="connsiteY6" fmla="*/ 4913488 h 5233382"/>
              <a:gd name="connsiteX7" fmla="*/ 0 w 2429170"/>
              <a:gd name="connsiteY7" fmla="*/ 319895 h 5233382"/>
              <a:gd name="connsiteX8" fmla="*/ 320356 w 2429170"/>
              <a:gd name="connsiteY8" fmla="*/ 0 h 52333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29170" h="5233382">
                <a:moveTo>
                  <a:pt x="320356" y="0"/>
                </a:moveTo>
                <a:lnTo>
                  <a:pt x="2108815" y="0"/>
                </a:lnTo>
                <a:cubicBezTo>
                  <a:pt x="2286278" y="0"/>
                  <a:pt x="2429170" y="142687"/>
                  <a:pt x="2429170" y="319895"/>
                </a:cubicBezTo>
                <a:cubicBezTo>
                  <a:pt x="2429170" y="319895"/>
                  <a:pt x="2429170" y="319895"/>
                  <a:pt x="2429170" y="4913488"/>
                </a:cubicBezTo>
                <a:cubicBezTo>
                  <a:pt x="2429170" y="5090695"/>
                  <a:pt x="2286278" y="5233382"/>
                  <a:pt x="2108815" y="5233382"/>
                </a:cubicBezTo>
                <a:cubicBezTo>
                  <a:pt x="2108815" y="5233382"/>
                  <a:pt x="2108815" y="5233382"/>
                  <a:pt x="320356" y="5233382"/>
                </a:cubicBezTo>
                <a:cubicBezTo>
                  <a:pt x="142893" y="5233382"/>
                  <a:pt x="0" y="5090695"/>
                  <a:pt x="0" y="4913488"/>
                </a:cubicBezTo>
                <a:cubicBezTo>
                  <a:pt x="0" y="4913488"/>
                  <a:pt x="0" y="4913488"/>
                  <a:pt x="0" y="319895"/>
                </a:cubicBezTo>
                <a:cubicBezTo>
                  <a:pt x="0" y="142687"/>
                  <a:pt x="142893" y="0"/>
                  <a:pt x="320356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5568598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2428E60A-EBA8-4853-B85F-A0A6FE6E8BFF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330495" y="2219149"/>
            <a:ext cx="2298700" cy="3749852"/>
          </a:xfrm>
          <a:custGeom>
            <a:avLst/>
            <a:gdLst>
              <a:gd name="connsiteX0" fmla="*/ 0 w 2298700"/>
              <a:gd name="connsiteY0" fmla="*/ 0 h 3749852"/>
              <a:gd name="connsiteX1" fmla="*/ 2298700 w 2298700"/>
              <a:gd name="connsiteY1" fmla="*/ 0 h 3749852"/>
              <a:gd name="connsiteX2" fmla="*/ 2298700 w 2298700"/>
              <a:gd name="connsiteY2" fmla="*/ 3749852 h 3749852"/>
              <a:gd name="connsiteX3" fmla="*/ 0 w 2298700"/>
              <a:gd name="connsiteY3" fmla="*/ 3749852 h 3749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98700" h="3749852">
                <a:moveTo>
                  <a:pt x="0" y="0"/>
                </a:moveTo>
                <a:lnTo>
                  <a:pt x="2298700" y="0"/>
                </a:lnTo>
                <a:lnTo>
                  <a:pt x="2298700" y="3749852"/>
                </a:lnTo>
                <a:lnTo>
                  <a:pt x="0" y="3749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11400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6A184126-711A-4345-BB13-133FC5E0D164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7" y="2046515"/>
            <a:ext cx="3512187" cy="3889828"/>
          </a:xfrm>
          <a:custGeom>
            <a:avLst/>
            <a:gdLst>
              <a:gd name="connsiteX0" fmla="*/ 0 w 3512187"/>
              <a:gd name="connsiteY0" fmla="*/ 0 h 3889828"/>
              <a:gd name="connsiteX1" fmla="*/ 3512187 w 3512187"/>
              <a:gd name="connsiteY1" fmla="*/ 0 h 3889828"/>
              <a:gd name="connsiteX2" fmla="*/ 3512187 w 3512187"/>
              <a:gd name="connsiteY2" fmla="*/ 3889828 h 3889828"/>
              <a:gd name="connsiteX3" fmla="*/ 0 w 3512187"/>
              <a:gd name="connsiteY3" fmla="*/ 3889828 h 3889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12187" h="3889828">
                <a:moveTo>
                  <a:pt x="0" y="0"/>
                </a:moveTo>
                <a:lnTo>
                  <a:pt x="3512187" y="0"/>
                </a:lnTo>
                <a:lnTo>
                  <a:pt x="3512187" y="3889828"/>
                </a:lnTo>
                <a:lnTo>
                  <a:pt x="0" y="38898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43EF2E37-1122-4411-B035-84084E105ED2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4311135" y="2046515"/>
            <a:ext cx="3569730" cy="3889828"/>
          </a:xfrm>
          <a:custGeom>
            <a:avLst/>
            <a:gdLst>
              <a:gd name="connsiteX0" fmla="*/ 0 w 3569730"/>
              <a:gd name="connsiteY0" fmla="*/ 0 h 3889828"/>
              <a:gd name="connsiteX1" fmla="*/ 3569730 w 3569730"/>
              <a:gd name="connsiteY1" fmla="*/ 0 h 3889828"/>
              <a:gd name="connsiteX2" fmla="*/ 3569730 w 3569730"/>
              <a:gd name="connsiteY2" fmla="*/ 3889828 h 3889828"/>
              <a:gd name="connsiteX3" fmla="*/ 0 w 3569730"/>
              <a:gd name="connsiteY3" fmla="*/ 3889828 h 3889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69730" h="3889828">
                <a:moveTo>
                  <a:pt x="0" y="0"/>
                </a:moveTo>
                <a:lnTo>
                  <a:pt x="3569730" y="0"/>
                </a:lnTo>
                <a:lnTo>
                  <a:pt x="3569730" y="3889828"/>
                </a:lnTo>
                <a:lnTo>
                  <a:pt x="0" y="38898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ECAB097F-865E-44D0-BF1D-1349D908961E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8128517" y="2046515"/>
            <a:ext cx="3512187" cy="3889828"/>
          </a:xfrm>
          <a:custGeom>
            <a:avLst/>
            <a:gdLst>
              <a:gd name="connsiteX0" fmla="*/ 0 w 3512187"/>
              <a:gd name="connsiteY0" fmla="*/ 0 h 3889828"/>
              <a:gd name="connsiteX1" fmla="*/ 3512187 w 3512187"/>
              <a:gd name="connsiteY1" fmla="*/ 0 h 3889828"/>
              <a:gd name="connsiteX2" fmla="*/ 3512187 w 3512187"/>
              <a:gd name="connsiteY2" fmla="*/ 3889828 h 3889828"/>
              <a:gd name="connsiteX3" fmla="*/ 0 w 3512187"/>
              <a:gd name="connsiteY3" fmla="*/ 3889828 h 3889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12187" h="3889828">
                <a:moveTo>
                  <a:pt x="0" y="0"/>
                </a:moveTo>
                <a:lnTo>
                  <a:pt x="3512187" y="0"/>
                </a:lnTo>
                <a:lnTo>
                  <a:pt x="3512187" y="3889828"/>
                </a:lnTo>
                <a:lnTo>
                  <a:pt x="0" y="38898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02268885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0E2E523-B885-4A95-A09A-C7A5E50D3F1C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7926131" y="2322286"/>
            <a:ext cx="3718352" cy="3521835"/>
          </a:xfrm>
          <a:custGeom>
            <a:avLst/>
            <a:gdLst>
              <a:gd name="connsiteX0" fmla="*/ 0 w 3718352"/>
              <a:gd name="connsiteY0" fmla="*/ 0 h 3521835"/>
              <a:gd name="connsiteX1" fmla="*/ 3718352 w 3718352"/>
              <a:gd name="connsiteY1" fmla="*/ 0 h 3521835"/>
              <a:gd name="connsiteX2" fmla="*/ 3718352 w 3718352"/>
              <a:gd name="connsiteY2" fmla="*/ 3521835 h 3521835"/>
              <a:gd name="connsiteX3" fmla="*/ 0 w 3718352"/>
              <a:gd name="connsiteY3" fmla="*/ 3521835 h 35218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18352" h="3521835">
                <a:moveTo>
                  <a:pt x="0" y="0"/>
                </a:moveTo>
                <a:lnTo>
                  <a:pt x="3718352" y="0"/>
                </a:lnTo>
                <a:lnTo>
                  <a:pt x="3718352" y="3521835"/>
                </a:lnTo>
                <a:lnTo>
                  <a:pt x="0" y="352183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8951510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021B62C-BD60-4BC0-A130-CBF80D65A964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4218209" y="2216248"/>
            <a:ext cx="1277062" cy="1277062"/>
          </a:xfrm>
          <a:custGeom>
            <a:avLst/>
            <a:gdLst>
              <a:gd name="connsiteX0" fmla="*/ 638531 w 1277062"/>
              <a:gd name="connsiteY0" fmla="*/ 0 h 1277062"/>
              <a:gd name="connsiteX1" fmla="*/ 1277062 w 1277062"/>
              <a:gd name="connsiteY1" fmla="*/ 638531 h 1277062"/>
              <a:gd name="connsiteX2" fmla="*/ 638531 w 1277062"/>
              <a:gd name="connsiteY2" fmla="*/ 1277062 h 1277062"/>
              <a:gd name="connsiteX3" fmla="*/ 0 w 1277062"/>
              <a:gd name="connsiteY3" fmla="*/ 638531 h 1277062"/>
              <a:gd name="connsiteX4" fmla="*/ 638531 w 1277062"/>
              <a:gd name="connsiteY4" fmla="*/ 0 h 1277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7062" h="1277062">
                <a:moveTo>
                  <a:pt x="638531" y="0"/>
                </a:moveTo>
                <a:cubicBezTo>
                  <a:pt x="991182" y="0"/>
                  <a:pt x="1277062" y="285880"/>
                  <a:pt x="1277062" y="638531"/>
                </a:cubicBezTo>
                <a:cubicBezTo>
                  <a:pt x="1277062" y="991182"/>
                  <a:pt x="991182" y="1277062"/>
                  <a:pt x="638531" y="1277062"/>
                </a:cubicBezTo>
                <a:cubicBezTo>
                  <a:pt x="285880" y="1277062"/>
                  <a:pt x="0" y="991182"/>
                  <a:pt x="0" y="638531"/>
                </a:cubicBezTo>
                <a:cubicBezTo>
                  <a:pt x="0" y="285880"/>
                  <a:pt x="285880" y="0"/>
                  <a:pt x="6385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601A6492-BD42-4656-A15B-9720D8754A8E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6696729" y="2216248"/>
            <a:ext cx="1277062" cy="1277062"/>
          </a:xfrm>
          <a:custGeom>
            <a:avLst/>
            <a:gdLst>
              <a:gd name="connsiteX0" fmla="*/ 638531 w 1277062"/>
              <a:gd name="connsiteY0" fmla="*/ 0 h 1277062"/>
              <a:gd name="connsiteX1" fmla="*/ 1277062 w 1277062"/>
              <a:gd name="connsiteY1" fmla="*/ 638531 h 1277062"/>
              <a:gd name="connsiteX2" fmla="*/ 638531 w 1277062"/>
              <a:gd name="connsiteY2" fmla="*/ 1277062 h 1277062"/>
              <a:gd name="connsiteX3" fmla="*/ 0 w 1277062"/>
              <a:gd name="connsiteY3" fmla="*/ 638531 h 1277062"/>
              <a:gd name="connsiteX4" fmla="*/ 638531 w 1277062"/>
              <a:gd name="connsiteY4" fmla="*/ 0 h 1277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7062" h="1277062">
                <a:moveTo>
                  <a:pt x="638531" y="0"/>
                </a:moveTo>
                <a:cubicBezTo>
                  <a:pt x="991182" y="0"/>
                  <a:pt x="1277062" y="285880"/>
                  <a:pt x="1277062" y="638531"/>
                </a:cubicBezTo>
                <a:cubicBezTo>
                  <a:pt x="1277062" y="991182"/>
                  <a:pt x="991182" y="1277062"/>
                  <a:pt x="638531" y="1277062"/>
                </a:cubicBezTo>
                <a:cubicBezTo>
                  <a:pt x="285880" y="1277062"/>
                  <a:pt x="0" y="991182"/>
                  <a:pt x="0" y="638531"/>
                </a:cubicBezTo>
                <a:cubicBezTo>
                  <a:pt x="0" y="285880"/>
                  <a:pt x="285880" y="0"/>
                  <a:pt x="6385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0EFB202D-C7CA-4CE2-AA3B-F70DF81A677B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9175249" y="2216248"/>
            <a:ext cx="1277062" cy="1277062"/>
          </a:xfrm>
          <a:custGeom>
            <a:avLst/>
            <a:gdLst>
              <a:gd name="connsiteX0" fmla="*/ 638531 w 1277062"/>
              <a:gd name="connsiteY0" fmla="*/ 0 h 1277062"/>
              <a:gd name="connsiteX1" fmla="*/ 1277062 w 1277062"/>
              <a:gd name="connsiteY1" fmla="*/ 638531 h 1277062"/>
              <a:gd name="connsiteX2" fmla="*/ 638531 w 1277062"/>
              <a:gd name="connsiteY2" fmla="*/ 1277062 h 1277062"/>
              <a:gd name="connsiteX3" fmla="*/ 0 w 1277062"/>
              <a:gd name="connsiteY3" fmla="*/ 638531 h 1277062"/>
              <a:gd name="connsiteX4" fmla="*/ 638531 w 1277062"/>
              <a:gd name="connsiteY4" fmla="*/ 0 h 1277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7062" h="1277062">
                <a:moveTo>
                  <a:pt x="638531" y="0"/>
                </a:moveTo>
                <a:cubicBezTo>
                  <a:pt x="991182" y="0"/>
                  <a:pt x="1277062" y="285880"/>
                  <a:pt x="1277062" y="638531"/>
                </a:cubicBezTo>
                <a:cubicBezTo>
                  <a:pt x="1277062" y="991182"/>
                  <a:pt x="991182" y="1277062"/>
                  <a:pt x="638531" y="1277062"/>
                </a:cubicBezTo>
                <a:cubicBezTo>
                  <a:pt x="285880" y="1277062"/>
                  <a:pt x="0" y="991182"/>
                  <a:pt x="0" y="638531"/>
                </a:cubicBezTo>
                <a:cubicBezTo>
                  <a:pt x="0" y="285880"/>
                  <a:pt x="285880" y="0"/>
                  <a:pt x="6385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7E522B5E-DDD2-43E0-8917-07DE6A5200C0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1739689" y="2216248"/>
            <a:ext cx="1277062" cy="1277062"/>
          </a:xfrm>
          <a:custGeom>
            <a:avLst/>
            <a:gdLst>
              <a:gd name="connsiteX0" fmla="*/ 638531 w 1277062"/>
              <a:gd name="connsiteY0" fmla="*/ 0 h 1277062"/>
              <a:gd name="connsiteX1" fmla="*/ 1277062 w 1277062"/>
              <a:gd name="connsiteY1" fmla="*/ 638531 h 1277062"/>
              <a:gd name="connsiteX2" fmla="*/ 638531 w 1277062"/>
              <a:gd name="connsiteY2" fmla="*/ 1277062 h 1277062"/>
              <a:gd name="connsiteX3" fmla="*/ 0 w 1277062"/>
              <a:gd name="connsiteY3" fmla="*/ 638531 h 1277062"/>
              <a:gd name="connsiteX4" fmla="*/ 638531 w 1277062"/>
              <a:gd name="connsiteY4" fmla="*/ 0 h 1277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7062" h="1277062">
                <a:moveTo>
                  <a:pt x="638531" y="0"/>
                </a:moveTo>
                <a:cubicBezTo>
                  <a:pt x="991182" y="0"/>
                  <a:pt x="1277062" y="285880"/>
                  <a:pt x="1277062" y="638531"/>
                </a:cubicBezTo>
                <a:cubicBezTo>
                  <a:pt x="1277062" y="991182"/>
                  <a:pt x="991182" y="1277062"/>
                  <a:pt x="638531" y="1277062"/>
                </a:cubicBezTo>
                <a:cubicBezTo>
                  <a:pt x="285880" y="1277062"/>
                  <a:pt x="0" y="991182"/>
                  <a:pt x="0" y="638531"/>
                </a:cubicBezTo>
                <a:cubicBezTo>
                  <a:pt x="0" y="285880"/>
                  <a:pt x="285880" y="0"/>
                  <a:pt x="6385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9544897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5B93FE6-3787-48AD-B65E-E05D7187D6A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6" y="2267856"/>
            <a:ext cx="4987704" cy="3408947"/>
          </a:xfrm>
          <a:custGeom>
            <a:avLst/>
            <a:gdLst>
              <a:gd name="connsiteX0" fmla="*/ 0 w 4987704"/>
              <a:gd name="connsiteY0" fmla="*/ 0 h 3408947"/>
              <a:gd name="connsiteX1" fmla="*/ 4987704 w 4987704"/>
              <a:gd name="connsiteY1" fmla="*/ 0 h 3408947"/>
              <a:gd name="connsiteX2" fmla="*/ 4987704 w 4987704"/>
              <a:gd name="connsiteY2" fmla="*/ 3408947 h 3408947"/>
              <a:gd name="connsiteX3" fmla="*/ 0 w 4987704"/>
              <a:gd name="connsiteY3" fmla="*/ 3408947 h 34089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87704" h="3408947">
                <a:moveTo>
                  <a:pt x="0" y="0"/>
                </a:moveTo>
                <a:lnTo>
                  <a:pt x="4987704" y="0"/>
                </a:lnTo>
                <a:lnTo>
                  <a:pt x="4987704" y="3408947"/>
                </a:lnTo>
                <a:lnTo>
                  <a:pt x="0" y="34089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5585771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3C733B14-B070-449A-B614-A0E01F151FC6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7" y="2159000"/>
            <a:ext cx="4927483" cy="3733800"/>
          </a:xfrm>
          <a:custGeom>
            <a:avLst/>
            <a:gdLst>
              <a:gd name="connsiteX0" fmla="*/ 0 w 4927483"/>
              <a:gd name="connsiteY0" fmla="*/ 0 h 3733800"/>
              <a:gd name="connsiteX1" fmla="*/ 4927483 w 4927483"/>
              <a:gd name="connsiteY1" fmla="*/ 0 h 3733800"/>
              <a:gd name="connsiteX2" fmla="*/ 4927483 w 4927483"/>
              <a:gd name="connsiteY2" fmla="*/ 3733800 h 3733800"/>
              <a:gd name="connsiteX3" fmla="*/ 0 w 4927483"/>
              <a:gd name="connsiteY3" fmla="*/ 3733800 h 3733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27483" h="3733800">
                <a:moveTo>
                  <a:pt x="0" y="0"/>
                </a:moveTo>
                <a:lnTo>
                  <a:pt x="4927483" y="0"/>
                </a:lnTo>
                <a:lnTo>
                  <a:pt x="4927483" y="3733800"/>
                </a:lnTo>
                <a:lnTo>
                  <a:pt x="0" y="37338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50479267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22223B1-3377-4BBD-88D3-A6D76D81D9AB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230931" y="1889969"/>
            <a:ext cx="4124553" cy="3963828"/>
          </a:xfrm>
          <a:custGeom>
            <a:avLst/>
            <a:gdLst/>
            <a:ahLst/>
            <a:cxnLst/>
            <a:rect l="l" t="t" r="r" b="b"/>
            <a:pathLst>
              <a:path w="4124553" h="3963828">
                <a:moveTo>
                  <a:pt x="2397845" y="0"/>
                </a:moveTo>
                <a:lnTo>
                  <a:pt x="3824823" y="0"/>
                </a:lnTo>
                <a:lnTo>
                  <a:pt x="3881294" y="0"/>
                </a:lnTo>
                <a:lnTo>
                  <a:pt x="4033331" y="34751"/>
                </a:lnTo>
                <a:cubicBezTo>
                  <a:pt x="4094146" y="68055"/>
                  <a:pt x="4124553" y="127421"/>
                  <a:pt x="4124553" y="212852"/>
                </a:cubicBezTo>
                <a:cubicBezTo>
                  <a:pt x="4124553" y="308418"/>
                  <a:pt x="4089078" y="383351"/>
                  <a:pt x="4018127" y="437650"/>
                </a:cubicBezTo>
                <a:cubicBezTo>
                  <a:pt x="3947176" y="491949"/>
                  <a:pt x="3848714" y="519098"/>
                  <a:pt x="3722741" y="519098"/>
                </a:cubicBezTo>
                <a:lnTo>
                  <a:pt x="3327444" y="519098"/>
                </a:lnTo>
                <a:lnTo>
                  <a:pt x="2575946" y="2371780"/>
                </a:lnTo>
                <a:cubicBezTo>
                  <a:pt x="2393501" y="2820652"/>
                  <a:pt x="2254496" y="3125813"/>
                  <a:pt x="2158930" y="3287262"/>
                </a:cubicBezTo>
                <a:cubicBezTo>
                  <a:pt x="2063363" y="3448711"/>
                  <a:pt x="1940286" y="3588802"/>
                  <a:pt x="1789696" y="3707536"/>
                </a:cubicBezTo>
                <a:cubicBezTo>
                  <a:pt x="1568156" y="3878397"/>
                  <a:pt x="1314761" y="3963828"/>
                  <a:pt x="1029510" y="3963828"/>
                </a:cubicBezTo>
                <a:cubicBezTo>
                  <a:pt x="723987" y="3963828"/>
                  <a:pt x="476022" y="3867899"/>
                  <a:pt x="285613" y="3676043"/>
                </a:cubicBezTo>
                <a:cubicBezTo>
                  <a:pt x="95205" y="3484186"/>
                  <a:pt x="0" y="3234049"/>
                  <a:pt x="0" y="2925630"/>
                </a:cubicBezTo>
                <a:cubicBezTo>
                  <a:pt x="0" y="2518750"/>
                  <a:pt x="149866" y="2162548"/>
                  <a:pt x="449597" y="1857026"/>
                </a:cubicBezTo>
                <a:cubicBezTo>
                  <a:pt x="610322" y="1693405"/>
                  <a:pt x="811590" y="1561639"/>
                  <a:pt x="1053401" y="1461729"/>
                </a:cubicBezTo>
                <a:cubicBezTo>
                  <a:pt x="1295213" y="1361819"/>
                  <a:pt x="1534129" y="1311864"/>
                  <a:pt x="1770149" y="1311864"/>
                </a:cubicBezTo>
                <a:cubicBezTo>
                  <a:pt x="1883090" y="1311864"/>
                  <a:pt x="1974675" y="1337565"/>
                  <a:pt x="2044902" y="1388969"/>
                </a:cubicBezTo>
                <a:cubicBezTo>
                  <a:pt x="2115128" y="1440372"/>
                  <a:pt x="2150242" y="1507340"/>
                  <a:pt x="2150242" y="1589875"/>
                </a:cubicBezTo>
                <a:cubicBezTo>
                  <a:pt x="2150242" y="1679649"/>
                  <a:pt x="2112595" y="1751324"/>
                  <a:pt x="2037300" y="1804899"/>
                </a:cubicBezTo>
                <a:cubicBezTo>
                  <a:pt x="1995308" y="1835306"/>
                  <a:pt x="1911325" y="1857026"/>
                  <a:pt x="1785352" y="1870058"/>
                </a:cubicBezTo>
                <a:cubicBezTo>
                  <a:pt x="1495758" y="1896121"/>
                  <a:pt x="1263358" y="1962004"/>
                  <a:pt x="1088153" y="2067706"/>
                </a:cubicBezTo>
                <a:cubicBezTo>
                  <a:pt x="940459" y="2157480"/>
                  <a:pt x="823897" y="2273318"/>
                  <a:pt x="738467" y="2415220"/>
                </a:cubicBezTo>
                <a:cubicBezTo>
                  <a:pt x="653036" y="2557121"/>
                  <a:pt x="610322" y="2706986"/>
                  <a:pt x="610322" y="2864815"/>
                </a:cubicBezTo>
                <a:cubicBezTo>
                  <a:pt x="610322" y="3026988"/>
                  <a:pt x="653036" y="3155134"/>
                  <a:pt x="738467" y="3249252"/>
                </a:cubicBezTo>
                <a:cubicBezTo>
                  <a:pt x="823897" y="3343371"/>
                  <a:pt x="939735" y="3390430"/>
                  <a:pt x="1085981" y="3390430"/>
                </a:cubicBezTo>
                <a:cubicBezTo>
                  <a:pt x="1259737" y="3390430"/>
                  <a:pt x="1411775" y="3315135"/>
                  <a:pt x="1542093" y="3164546"/>
                </a:cubicBezTo>
                <a:cubicBezTo>
                  <a:pt x="1672410" y="3013957"/>
                  <a:pt x="1814312" y="2749702"/>
                  <a:pt x="1967797" y="2371780"/>
                </a:cubicBezTo>
                <a:lnTo>
                  <a:pt x="2719295" y="519098"/>
                </a:lnTo>
                <a:lnTo>
                  <a:pt x="2295762" y="519098"/>
                </a:lnTo>
                <a:cubicBezTo>
                  <a:pt x="2095943" y="519098"/>
                  <a:pt x="1996032" y="448148"/>
                  <a:pt x="1996032" y="306246"/>
                </a:cubicBezTo>
                <a:cubicBezTo>
                  <a:pt x="1996032" y="210680"/>
                  <a:pt x="2031508" y="135747"/>
                  <a:pt x="2102459" y="81448"/>
                </a:cubicBezTo>
                <a:cubicBezTo>
                  <a:pt x="2173409" y="27149"/>
                  <a:pt x="2271871" y="0"/>
                  <a:pt x="239784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381470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C41A992D-FB2A-4BC6-8B49-3349083F7AA5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714614" y="2037030"/>
            <a:ext cx="2893051" cy="3618487"/>
          </a:xfrm>
          <a:custGeom>
            <a:avLst/>
            <a:gdLst/>
            <a:ahLst/>
            <a:cxnLst/>
            <a:rect l="l" t="t" r="r" b="b"/>
            <a:pathLst>
              <a:path w="2893051" h="3618487">
                <a:moveTo>
                  <a:pt x="2069878" y="510411"/>
                </a:moveTo>
                <a:cubicBezTo>
                  <a:pt x="1958384" y="510411"/>
                  <a:pt x="1838926" y="554575"/>
                  <a:pt x="1711505" y="642901"/>
                </a:cubicBezTo>
                <a:cubicBezTo>
                  <a:pt x="1584083" y="731227"/>
                  <a:pt x="1466073" y="852133"/>
                  <a:pt x="1357476" y="1005618"/>
                </a:cubicBezTo>
                <a:lnTo>
                  <a:pt x="1781007" y="1005618"/>
                </a:lnTo>
                <a:cubicBezTo>
                  <a:pt x="2140105" y="1005618"/>
                  <a:pt x="2319654" y="907880"/>
                  <a:pt x="2319654" y="712403"/>
                </a:cubicBezTo>
                <a:cubicBezTo>
                  <a:pt x="2319654" y="654485"/>
                  <a:pt x="2296124" y="606339"/>
                  <a:pt x="2249065" y="567968"/>
                </a:cubicBezTo>
                <a:cubicBezTo>
                  <a:pt x="2202006" y="529597"/>
                  <a:pt x="2142277" y="510411"/>
                  <a:pt x="2069878" y="510411"/>
                </a:cubicBezTo>
                <a:close/>
                <a:moveTo>
                  <a:pt x="2124177" y="0"/>
                </a:moveTo>
                <a:cubicBezTo>
                  <a:pt x="2350061" y="0"/>
                  <a:pt x="2534678" y="65159"/>
                  <a:pt x="2678027" y="195477"/>
                </a:cubicBezTo>
                <a:cubicBezTo>
                  <a:pt x="2821377" y="325795"/>
                  <a:pt x="2893051" y="493760"/>
                  <a:pt x="2893051" y="699372"/>
                </a:cubicBezTo>
                <a:cubicBezTo>
                  <a:pt x="2893051" y="988967"/>
                  <a:pt x="2756942" y="1211955"/>
                  <a:pt x="2484723" y="1368336"/>
                </a:cubicBezTo>
                <a:cubicBezTo>
                  <a:pt x="2303726" y="1472590"/>
                  <a:pt x="2032231" y="1524717"/>
                  <a:pt x="1670237" y="1524717"/>
                </a:cubicBezTo>
                <a:lnTo>
                  <a:pt x="1018649" y="1524717"/>
                </a:lnTo>
                <a:cubicBezTo>
                  <a:pt x="804350" y="1930149"/>
                  <a:pt x="697200" y="2274767"/>
                  <a:pt x="697200" y="2558570"/>
                </a:cubicBezTo>
                <a:cubicBezTo>
                  <a:pt x="697200" y="2717847"/>
                  <a:pt x="739191" y="2845269"/>
                  <a:pt x="823173" y="2940835"/>
                </a:cubicBezTo>
                <a:cubicBezTo>
                  <a:pt x="907156" y="3036401"/>
                  <a:pt x="1018649" y="3084184"/>
                  <a:pt x="1157655" y="3084184"/>
                </a:cubicBezTo>
                <a:cubicBezTo>
                  <a:pt x="1350235" y="3084184"/>
                  <a:pt x="1541368" y="2971242"/>
                  <a:pt x="1731052" y="2745358"/>
                </a:cubicBezTo>
                <a:cubicBezTo>
                  <a:pt x="1920737" y="2519475"/>
                  <a:pt x="2061190" y="2236396"/>
                  <a:pt x="2152413" y="1896122"/>
                </a:cubicBezTo>
                <a:lnTo>
                  <a:pt x="2187164" y="1765804"/>
                </a:lnTo>
                <a:cubicBezTo>
                  <a:pt x="2234947" y="1587704"/>
                  <a:pt x="2330513" y="1498653"/>
                  <a:pt x="2473863" y="1498653"/>
                </a:cubicBezTo>
                <a:cubicBezTo>
                  <a:pt x="2550606" y="1498653"/>
                  <a:pt x="2613230" y="1526889"/>
                  <a:pt x="2661738" y="1583360"/>
                </a:cubicBezTo>
                <a:cubicBezTo>
                  <a:pt x="2710245" y="1639831"/>
                  <a:pt x="2734498" y="1712954"/>
                  <a:pt x="2734498" y="1802728"/>
                </a:cubicBezTo>
                <a:cubicBezTo>
                  <a:pt x="2734498" y="2086531"/>
                  <a:pt x="2612869" y="2421736"/>
                  <a:pt x="2369609" y="2808345"/>
                </a:cubicBezTo>
                <a:cubicBezTo>
                  <a:pt x="2030783" y="3348439"/>
                  <a:pt x="1622454" y="3618487"/>
                  <a:pt x="1144623" y="3618487"/>
                </a:cubicBezTo>
                <a:cubicBezTo>
                  <a:pt x="847789" y="3618487"/>
                  <a:pt x="604892" y="3518938"/>
                  <a:pt x="415931" y="3319842"/>
                </a:cubicBezTo>
                <a:cubicBezTo>
                  <a:pt x="226970" y="3120746"/>
                  <a:pt x="132490" y="2864816"/>
                  <a:pt x="132490" y="2552054"/>
                </a:cubicBezTo>
                <a:cubicBezTo>
                  <a:pt x="132490" y="2256667"/>
                  <a:pt x="225160" y="1914222"/>
                  <a:pt x="410501" y="1524717"/>
                </a:cubicBezTo>
                <a:lnTo>
                  <a:pt x="301903" y="1524717"/>
                </a:lnTo>
                <a:cubicBezTo>
                  <a:pt x="100635" y="1524717"/>
                  <a:pt x="0" y="1455938"/>
                  <a:pt x="0" y="1318380"/>
                </a:cubicBezTo>
                <a:cubicBezTo>
                  <a:pt x="0" y="1219918"/>
                  <a:pt x="35114" y="1143176"/>
                  <a:pt x="105340" y="1088153"/>
                </a:cubicBezTo>
                <a:cubicBezTo>
                  <a:pt x="175567" y="1033130"/>
                  <a:pt x="274391" y="1005618"/>
                  <a:pt x="401813" y="1005618"/>
                </a:cubicBezTo>
                <a:lnTo>
                  <a:pt x="705888" y="1005618"/>
                </a:lnTo>
                <a:lnTo>
                  <a:pt x="766703" y="923084"/>
                </a:lnTo>
                <a:cubicBezTo>
                  <a:pt x="1217022" y="307695"/>
                  <a:pt x="1669514" y="0"/>
                  <a:pt x="212417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0886442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DA5E88EA-9074-4BC3-9C8E-F3CFCE77165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1710188" y="2466855"/>
            <a:ext cx="5599314" cy="3105904"/>
          </a:xfrm>
          <a:custGeom>
            <a:avLst/>
            <a:gdLst/>
            <a:ahLst/>
            <a:cxnLst/>
            <a:rect l="l" t="t" r="r" b="b"/>
            <a:pathLst>
              <a:path w="5599314" h="3105904">
                <a:moveTo>
                  <a:pt x="1194579" y="0"/>
                </a:moveTo>
                <a:cubicBezTo>
                  <a:pt x="1476934" y="0"/>
                  <a:pt x="1681460" y="82897"/>
                  <a:pt x="1808157" y="248690"/>
                </a:cubicBezTo>
                <a:cubicBezTo>
                  <a:pt x="1934855" y="414483"/>
                  <a:pt x="1998204" y="679824"/>
                  <a:pt x="1998204" y="1044713"/>
                </a:cubicBezTo>
                <a:lnTo>
                  <a:pt x="2000376" y="1216298"/>
                </a:lnTo>
                <a:lnTo>
                  <a:pt x="2013407" y="1972140"/>
                </a:lnTo>
                <a:lnTo>
                  <a:pt x="2788797" y="288871"/>
                </a:lnTo>
                <a:cubicBezTo>
                  <a:pt x="2875676" y="96291"/>
                  <a:pt x="3008165" y="0"/>
                  <a:pt x="3186266" y="0"/>
                </a:cubicBezTo>
                <a:cubicBezTo>
                  <a:pt x="3287624" y="0"/>
                  <a:pt x="3369435" y="30046"/>
                  <a:pt x="3431698" y="90137"/>
                </a:cubicBezTo>
                <a:cubicBezTo>
                  <a:pt x="3493961" y="150228"/>
                  <a:pt x="3525092" y="230228"/>
                  <a:pt x="3525092" y="330138"/>
                </a:cubicBezTo>
                <a:lnTo>
                  <a:pt x="3522920" y="354030"/>
                </a:lnTo>
                <a:lnTo>
                  <a:pt x="3483824" y="2006892"/>
                </a:lnTo>
                <a:lnTo>
                  <a:pt x="4461207" y="323622"/>
                </a:lnTo>
                <a:lnTo>
                  <a:pt x="4506818" y="238916"/>
                </a:lnTo>
                <a:cubicBezTo>
                  <a:pt x="4586457" y="99911"/>
                  <a:pt x="4708810" y="30408"/>
                  <a:pt x="4873879" y="30408"/>
                </a:cubicBezTo>
                <a:lnTo>
                  <a:pt x="5297412" y="30408"/>
                </a:lnTo>
                <a:cubicBezTo>
                  <a:pt x="5498680" y="30408"/>
                  <a:pt x="5599314" y="101358"/>
                  <a:pt x="5599314" y="243260"/>
                </a:cubicBezTo>
                <a:cubicBezTo>
                  <a:pt x="5599314" y="338826"/>
                  <a:pt x="5563839" y="413759"/>
                  <a:pt x="5492888" y="468058"/>
                </a:cubicBezTo>
                <a:cubicBezTo>
                  <a:pt x="5421937" y="522357"/>
                  <a:pt x="5323475" y="549506"/>
                  <a:pt x="5197501" y="549506"/>
                </a:cubicBezTo>
                <a:lnTo>
                  <a:pt x="4954242" y="549506"/>
                </a:lnTo>
                <a:lnTo>
                  <a:pt x="3616315" y="2849612"/>
                </a:lnTo>
                <a:cubicBezTo>
                  <a:pt x="3516404" y="3020473"/>
                  <a:pt x="3395499" y="3105904"/>
                  <a:pt x="3253597" y="3105904"/>
                </a:cubicBezTo>
                <a:cubicBezTo>
                  <a:pt x="3144999" y="3105904"/>
                  <a:pt x="3061016" y="3072238"/>
                  <a:pt x="3001650" y="3004907"/>
                </a:cubicBezTo>
                <a:cubicBezTo>
                  <a:pt x="2942283" y="2937577"/>
                  <a:pt x="2912599" y="2841649"/>
                  <a:pt x="2912599" y="2717123"/>
                </a:cubicBezTo>
                <a:lnTo>
                  <a:pt x="2969070" y="1159827"/>
                </a:lnTo>
                <a:lnTo>
                  <a:pt x="2178477" y="2849612"/>
                </a:lnTo>
                <a:cubicBezTo>
                  <a:pt x="2098838" y="3020473"/>
                  <a:pt x="1983724" y="3105904"/>
                  <a:pt x="1833135" y="3105904"/>
                </a:cubicBezTo>
                <a:cubicBezTo>
                  <a:pt x="1724537" y="3105904"/>
                  <a:pt x="1639468" y="3071514"/>
                  <a:pt x="1577929" y="3002735"/>
                </a:cubicBezTo>
                <a:cubicBezTo>
                  <a:pt x="1516391" y="2933957"/>
                  <a:pt x="1485621" y="2838752"/>
                  <a:pt x="1485621" y="2717123"/>
                </a:cubicBezTo>
                <a:lnTo>
                  <a:pt x="1440010" y="1216298"/>
                </a:lnTo>
                <a:cubicBezTo>
                  <a:pt x="1440010" y="951319"/>
                  <a:pt x="1417204" y="772856"/>
                  <a:pt x="1371593" y="680910"/>
                </a:cubicBezTo>
                <a:cubicBezTo>
                  <a:pt x="1325982" y="588964"/>
                  <a:pt x="1237294" y="542990"/>
                  <a:pt x="1105528" y="542990"/>
                </a:cubicBezTo>
                <a:cubicBezTo>
                  <a:pt x="988242" y="542990"/>
                  <a:pt x="871680" y="604891"/>
                  <a:pt x="755843" y="728693"/>
                </a:cubicBezTo>
                <a:cubicBezTo>
                  <a:pt x="640004" y="852495"/>
                  <a:pt x="582086" y="977382"/>
                  <a:pt x="582086" y="1103356"/>
                </a:cubicBezTo>
                <a:cubicBezTo>
                  <a:pt x="582086" y="1209058"/>
                  <a:pt x="614665" y="1294489"/>
                  <a:pt x="679824" y="1359647"/>
                </a:cubicBezTo>
                <a:cubicBezTo>
                  <a:pt x="744983" y="1424806"/>
                  <a:pt x="830413" y="1457386"/>
                  <a:pt x="936115" y="1457386"/>
                </a:cubicBezTo>
                <a:cubicBezTo>
                  <a:pt x="966523" y="1457386"/>
                  <a:pt x="995482" y="1456662"/>
                  <a:pt x="1022994" y="1455214"/>
                </a:cubicBezTo>
                <a:cubicBezTo>
                  <a:pt x="1050505" y="1453766"/>
                  <a:pt x="1067881" y="1453042"/>
                  <a:pt x="1075121" y="1453042"/>
                </a:cubicBezTo>
                <a:cubicBezTo>
                  <a:pt x="1251774" y="1453042"/>
                  <a:pt x="1340100" y="1526164"/>
                  <a:pt x="1340100" y="1672410"/>
                </a:cubicBezTo>
                <a:cubicBezTo>
                  <a:pt x="1340100" y="1769424"/>
                  <a:pt x="1290144" y="1850149"/>
                  <a:pt x="1190234" y="1914583"/>
                </a:cubicBezTo>
                <a:cubicBezTo>
                  <a:pt x="1090324" y="1979018"/>
                  <a:pt x="964351" y="2011236"/>
                  <a:pt x="812313" y="2011236"/>
                </a:cubicBezTo>
                <a:cubicBezTo>
                  <a:pt x="577742" y="2011236"/>
                  <a:pt x="383713" y="1930873"/>
                  <a:pt x="230228" y="1770148"/>
                </a:cubicBezTo>
                <a:cubicBezTo>
                  <a:pt x="76743" y="1609423"/>
                  <a:pt x="0" y="1405983"/>
                  <a:pt x="0" y="1159827"/>
                </a:cubicBezTo>
                <a:cubicBezTo>
                  <a:pt x="0" y="860097"/>
                  <a:pt x="121992" y="591860"/>
                  <a:pt x="365976" y="355116"/>
                </a:cubicBezTo>
                <a:cubicBezTo>
                  <a:pt x="609959" y="118372"/>
                  <a:pt x="886160" y="0"/>
                  <a:pt x="119457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45429208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>
              <a:defRPr lang="en-US" smtClean="0"/>
            </a:lvl1pPr>
          </a:lstStyle>
          <a:p>
            <a:endParaRPr lang="de-DE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 sz="1100"/>
            </a:lvl1pPr>
          </a:lstStyle>
          <a:p>
            <a:endParaRPr lang="en-US" dirty="0"/>
          </a:p>
        </p:txBody>
      </p:sp>
      <p:sp>
        <p:nvSpPr>
          <p:cNvPr id="2" name="Rectangle 6">
            <a:extLst>
              <a:ext uri="{FF2B5EF4-FFF2-40B4-BE49-F238E27FC236}">
                <a16:creationId xmlns:a16="http://schemas.microsoft.com/office/drawing/2014/main" id="{88F602D3-1589-16E3-EFCC-26F1EE0B7D6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6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" name="Picture 4">
            <a:extLst>
              <a:ext uri="{FF2B5EF4-FFF2-40B4-BE49-F238E27FC236}">
                <a16:creationId xmlns:a16="http://schemas.microsoft.com/office/drawing/2014/main" id="{039D752F-E523-492C-E46E-A916AD60AE0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lum bright="70000" contrast="-70000"/>
          </a:blip>
          <a:stretch>
            <a:fillRect/>
          </a:stretch>
        </p:blipFill>
        <p:spPr>
          <a:xfrm>
            <a:off x="-129113" y="0"/>
            <a:ext cx="12450225" cy="6857999"/>
          </a:xfrm>
          <a:prstGeom prst="rect">
            <a:avLst/>
          </a:prstGeom>
        </p:spPr>
      </p:pic>
      <p:sp>
        <p:nvSpPr>
          <p:cNvPr id="4" name="Rectangle 3">
            <a:extLst>
              <a:ext uri="{FF2B5EF4-FFF2-40B4-BE49-F238E27FC236}">
                <a16:creationId xmlns:a16="http://schemas.microsoft.com/office/drawing/2014/main" id="{9E51E082-D5E4-FEF7-16DD-E52B28985ABC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0">
                <a:schemeClr val="accent1">
                  <a:alpha val="25000"/>
                </a:schemeClr>
              </a:gs>
              <a:gs pos="100000">
                <a:schemeClr val="accent6">
                  <a:alpha val="75000"/>
                </a:schemeClr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itle 11">
            <a:extLst>
              <a:ext uri="{FF2B5EF4-FFF2-40B4-BE49-F238E27FC236}">
                <a16:creationId xmlns:a16="http://schemas.microsoft.com/office/drawing/2014/main" id="{6666B46E-1A8F-99D1-B8E2-654992A342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75031" y="3105833"/>
            <a:ext cx="6841937" cy="646331"/>
          </a:xfrm>
          <a:noFill/>
        </p:spPr>
        <p:txBody>
          <a:bodyPr wrap="none" rtlCol="0" anchor="ctr">
            <a:spAutoFit/>
          </a:bodyPr>
          <a:lstStyle>
            <a:lvl1pPr>
              <a:defRPr lang="en-US" sz="3600" spc="100" baseline="0" dirty="0">
                <a:solidFill>
                  <a:schemeClr val="bg1"/>
                </a:solidFill>
                <a:latin typeface="Gilroy Bold" panose="00000800000000000000" pitchFamily="50" charset="0"/>
                <a:ea typeface="+mn-ea"/>
                <a:cs typeface="+mn-cs"/>
              </a:defRPr>
            </a:lvl1pPr>
          </a:lstStyle>
          <a:p>
            <a:pPr marL="0" lvl="0" indent="0">
              <a:spcBef>
                <a:spcPts val="1000"/>
              </a:spcBef>
              <a:buFontTx/>
            </a:pPr>
            <a:r>
              <a:rPr lang="de-DE" dirty="0"/>
              <a:t>Mastertitelformat bearbeiten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916090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AD63E33A-79F1-416B-9B12-AE11039F3181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828828" y="1790019"/>
            <a:ext cx="3103732" cy="4022471"/>
          </a:xfrm>
          <a:custGeom>
            <a:avLst/>
            <a:gdLst/>
            <a:ahLst/>
            <a:cxnLst/>
            <a:rect l="l" t="t" r="r" b="b"/>
            <a:pathLst>
              <a:path w="3103732" h="4022471">
                <a:moveTo>
                  <a:pt x="2228431" y="514755"/>
                </a:moveTo>
                <a:cubicBezTo>
                  <a:pt x="2072050" y="514755"/>
                  <a:pt x="1929787" y="563262"/>
                  <a:pt x="1801641" y="660276"/>
                </a:cubicBezTo>
                <a:cubicBezTo>
                  <a:pt x="1673496" y="757290"/>
                  <a:pt x="1605080" y="868061"/>
                  <a:pt x="1596392" y="992586"/>
                </a:cubicBezTo>
                <a:lnTo>
                  <a:pt x="2117661" y="992586"/>
                </a:lnTo>
                <a:cubicBezTo>
                  <a:pt x="2411600" y="992586"/>
                  <a:pt x="2558570" y="907156"/>
                  <a:pt x="2558570" y="736295"/>
                </a:cubicBezTo>
                <a:cubicBezTo>
                  <a:pt x="2558570" y="669688"/>
                  <a:pt x="2528524" y="616113"/>
                  <a:pt x="2468433" y="575570"/>
                </a:cubicBezTo>
                <a:cubicBezTo>
                  <a:pt x="2408342" y="535027"/>
                  <a:pt x="2328342" y="514755"/>
                  <a:pt x="2228431" y="514755"/>
                </a:cubicBezTo>
                <a:close/>
                <a:moveTo>
                  <a:pt x="2274043" y="0"/>
                </a:moveTo>
                <a:cubicBezTo>
                  <a:pt x="2518750" y="0"/>
                  <a:pt x="2718209" y="67331"/>
                  <a:pt x="2872418" y="201993"/>
                </a:cubicBezTo>
                <a:cubicBezTo>
                  <a:pt x="3026627" y="336654"/>
                  <a:pt x="3103732" y="511135"/>
                  <a:pt x="3103732" y="725435"/>
                </a:cubicBezTo>
                <a:cubicBezTo>
                  <a:pt x="3103732" y="1010686"/>
                  <a:pt x="2981378" y="1229330"/>
                  <a:pt x="2736670" y="1381367"/>
                </a:cubicBezTo>
                <a:cubicBezTo>
                  <a:pt x="2597665" y="1468246"/>
                  <a:pt x="2376849" y="1511685"/>
                  <a:pt x="2074222" y="1511685"/>
                </a:cubicBezTo>
                <a:lnTo>
                  <a:pt x="1857026" y="1511685"/>
                </a:lnTo>
                <a:lnTo>
                  <a:pt x="2056847" y="1763633"/>
                </a:lnTo>
                <a:lnTo>
                  <a:pt x="2171960" y="1902638"/>
                </a:lnTo>
                <a:cubicBezTo>
                  <a:pt x="2394948" y="2177752"/>
                  <a:pt x="2506442" y="2468795"/>
                  <a:pt x="2506442" y="2775766"/>
                </a:cubicBezTo>
                <a:cubicBezTo>
                  <a:pt x="2506442" y="3074048"/>
                  <a:pt x="2407980" y="3335407"/>
                  <a:pt x="2211056" y="3559843"/>
                </a:cubicBezTo>
                <a:cubicBezTo>
                  <a:pt x="1941733" y="3868262"/>
                  <a:pt x="1589151" y="4022471"/>
                  <a:pt x="1153312" y="4022471"/>
                </a:cubicBezTo>
                <a:cubicBezTo>
                  <a:pt x="815933" y="4022471"/>
                  <a:pt x="539370" y="3918579"/>
                  <a:pt x="323623" y="3710795"/>
                </a:cubicBezTo>
                <a:cubicBezTo>
                  <a:pt x="107874" y="3503011"/>
                  <a:pt x="0" y="3236945"/>
                  <a:pt x="0" y="2912599"/>
                </a:cubicBezTo>
                <a:cubicBezTo>
                  <a:pt x="0" y="2515854"/>
                  <a:pt x="167965" y="2184992"/>
                  <a:pt x="503895" y="1920013"/>
                </a:cubicBezTo>
                <a:cubicBezTo>
                  <a:pt x="681996" y="1779560"/>
                  <a:pt x="846340" y="1709333"/>
                  <a:pt x="996931" y="1709333"/>
                </a:cubicBezTo>
                <a:cubicBezTo>
                  <a:pt x="1075120" y="1709333"/>
                  <a:pt x="1138831" y="1731777"/>
                  <a:pt x="1188062" y="1776664"/>
                </a:cubicBezTo>
                <a:cubicBezTo>
                  <a:pt x="1237294" y="1821551"/>
                  <a:pt x="1261909" y="1879470"/>
                  <a:pt x="1261909" y="1950421"/>
                </a:cubicBezTo>
                <a:cubicBezTo>
                  <a:pt x="1261909" y="2045987"/>
                  <a:pt x="1205439" y="2128521"/>
                  <a:pt x="1092497" y="2198024"/>
                </a:cubicBezTo>
                <a:lnTo>
                  <a:pt x="918739" y="2304450"/>
                </a:lnTo>
                <a:cubicBezTo>
                  <a:pt x="818829" y="2366713"/>
                  <a:pt x="735571" y="2453592"/>
                  <a:pt x="668964" y="2565085"/>
                </a:cubicBezTo>
                <a:cubicBezTo>
                  <a:pt x="602358" y="2676580"/>
                  <a:pt x="569054" y="2786625"/>
                  <a:pt x="569054" y="2895223"/>
                </a:cubicBezTo>
                <a:cubicBezTo>
                  <a:pt x="569054" y="3067532"/>
                  <a:pt x="627335" y="3209796"/>
                  <a:pt x="743896" y="3322014"/>
                </a:cubicBezTo>
                <a:cubicBezTo>
                  <a:pt x="860459" y="3434232"/>
                  <a:pt x="1008514" y="3490341"/>
                  <a:pt x="1188062" y="3490341"/>
                </a:cubicBezTo>
                <a:cubicBezTo>
                  <a:pt x="1386435" y="3490341"/>
                  <a:pt x="1558744" y="3416132"/>
                  <a:pt x="1704989" y="3267715"/>
                </a:cubicBezTo>
                <a:cubicBezTo>
                  <a:pt x="1851235" y="3119297"/>
                  <a:pt x="1924357" y="2944454"/>
                  <a:pt x="1924357" y="2743186"/>
                </a:cubicBezTo>
                <a:cubicBezTo>
                  <a:pt x="1924357" y="2615765"/>
                  <a:pt x="1894674" y="2499927"/>
                  <a:pt x="1835307" y="2395673"/>
                </a:cubicBezTo>
                <a:cubicBezTo>
                  <a:pt x="1775940" y="2291418"/>
                  <a:pt x="1647794" y="2129969"/>
                  <a:pt x="1450870" y="1911326"/>
                </a:cubicBezTo>
                <a:cubicBezTo>
                  <a:pt x="1313313" y="1759288"/>
                  <a:pt x="1214850" y="1626075"/>
                  <a:pt x="1155484" y="1511685"/>
                </a:cubicBezTo>
                <a:lnTo>
                  <a:pt x="569054" y="1511685"/>
                </a:lnTo>
                <a:cubicBezTo>
                  <a:pt x="369233" y="1511685"/>
                  <a:pt x="269323" y="1442906"/>
                  <a:pt x="269323" y="1305349"/>
                </a:cubicBezTo>
                <a:cubicBezTo>
                  <a:pt x="269323" y="1205438"/>
                  <a:pt x="304437" y="1128334"/>
                  <a:pt x="374664" y="1074035"/>
                </a:cubicBezTo>
                <a:cubicBezTo>
                  <a:pt x="444891" y="1019736"/>
                  <a:pt x="543715" y="992586"/>
                  <a:pt x="671136" y="992586"/>
                </a:cubicBezTo>
                <a:lnTo>
                  <a:pt x="1042542" y="992586"/>
                </a:lnTo>
                <a:cubicBezTo>
                  <a:pt x="1071501" y="705887"/>
                  <a:pt x="1202543" y="468782"/>
                  <a:pt x="1435666" y="281269"/>
                </a:cubicBezTo>
                <a:cubicBezTo>
                  <a:pt x="1668790" y="93757"/>
                  <a:pt x="1948249" y="0"/>
                  <a:pt x="227404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14923322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1C6A7DB-B899-43CD-82C3-7F0D8A22AB64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6402344" y="2267857"/>
            <a:ext cx="5238359" cy="3408948"/>
          </a:xfrm>
          <a:custGeom>
            <a:avLst/>
            <a:gdLst>
              <a:gd name="connsiteX0" fmla="*/ 0 w 5269056"/>
              <a:gd name="connsiteY0" fmla="*/ 0 h 3408948"/>
              <a:gd name="connsiteX1" fmla="*/ 5269056 w 5269056"/>
              <a:gd name="connsiteY1" fmla="*/ 0 h 3408948"/>
              <a:gd name="connsiteX2" fmla="*/ 5269056 w 5269056"/>
              <a:gd name="connsiteY2" fmla="*/ 3408948 h 3408948"/>
              <a:gd name="connsiteX3" fmla="*/ 0 w 5269056"/>
              <a:gd name="connsiteY3" fmla="*/ 3408948 h 34089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269056" h="3408948">
                <a:moveTo>
                  <a:pt x="0" y="0"/>
                </a:moveTo>
                <a:lnTo>
                  <a:pt x="5269056" y="0"/>
                </a:lnTo>
                <a:lnTo>
                  <a:pt x="5269056" y="3408948"/>
                </a:lnTo>
                <a:lnTo>
                  <a:pt x="0" y="34089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8899710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1C6A7DB-B899-43CD-82C3-7F0D8A22AB64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6572250" y="2267857"/>
            <a:ext cx="5068454" cy="3408948"/>
          </a:xfrm>
          <a:custGeom>
            <a:avLst/>
            <a:gdLst>
              <a:gd name="connsiteX0" fmla="*/ 0 w 5269056"/>
              <a:gd name="connsiteY0" fmla="*/ 0 h 3408948"/>
              <a:gd name="connsiteX1" fmla="*/ 5269056 w 5269056"/>
              <a:gd name="connsiteY1" fmla="*/ 0 h 3408948"/>
              <a:gd name="connsiteX2" fmla="*/ 5269056 w 5269056"/>
              <a:gd name="connsiteY2" fmla="*/ 3408948 h 3408948"/>
              <a:gd name="connsiteX3" fmla="*/ 0 w 5269056"/>
              <a:gd name="connsiteY3" fmla="*/ 3408948 h 34089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269056" h="3408948">
                <a:moveTo>
                  <a:pt x="0" y="0"/>
                </a:moveTo>
                <a:lnTo>
                  <a:pt x="5269056" y="0"/>
                </a:lnTo>
                <a:lnTo>
                  <a:pt x="5269056" y="3408948"/>
                </a:lnTo>
                <a:lnTo>
                  <a:pt x="0" y="34089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95946791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A59712A-82C8-41F8-B08E-35738AA5D910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7" y="551296"/>
            <a:ext cx="3611129" cy="5417704"/>
          </a:xfrm>
          <a:custGeom>
            <a:avLst/>
            <a:gdLst>
              <a:gd name="connsiteX0" fmla="*/ 0 w 3611129"/>
              <a:gd name="connsiteY0" fmla="*/ 0 h 5417704"/>
              <a:gd name="connsiteX1" fmla="*/ 3611129 w 3611129"/>
              <a:gd name="connsiteY1" fmla="*/ 0 h 5417704"/>
              <a:gd name="connsiteX2" fmla="*/ 3611129 w 3611129"/>
              <a:gd name="connsiteY2" fmla="*/ 5417704 h 5417704"/>
              <a:gd name="connsiteX3" fmla="*/ 0 w 3611129"/>
              <a:gd name="connsiteY3" fmla="*/ 5417704 h 54177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611129" h="5417704">
                <a:moveTo>
                  <a:pt x="0" y="0"/>
                </a:moveTo>
                <a:lnTo>
                  <a:pt x="3611129" y="0"/>
                </a:lnTo>
                <a:lnTo>
                  <a:pt x="3611129" y="5417704"/>
                </a:lnTo>
                <a:lnTo>
                  <a:pt x="0" y="54177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32940854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FDB561A-9E5E-4CD1-96CE-B97092FC9F9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4688114" y="2267857"/>
            <a:ext cx="6952466" cy="3701143"/>
          </a:xfrm>
          <a:custGeom>
            <a:avLst/>
            <a:gdLst>
              <a:gd name="connsiteX0" fmla="*/ 0 w 6952466"/>
              <a:gd name="connsiteY0" fmla="*/ 0 h 3701143"/>
              <a:gd name="connsiteX1" fmla="*/ 6952466 w 6952466"/>
              <a:gd name="connsiteY1" fmla="*/ 0 h 3701143"/>
              <a:gd name="connsiteX2" fmla="*/ 6952466 w 6952466"/>
              <a:gd name="connsiteY2" fmla="*/ 3701143 h 3701143"/>
              <a:gd name="connsiteX3" fmla="*/ 0 w 6952466"/>
              <a:gd name="connsiteY3" fmla="*/ 3701143 h 3701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952466" h="3701143">
                <a:moveTo>
                  <a:pt x="0" y="0"/>
                </a:moveTo>
                <a:lnTo>
                  <a:pt x="6952466" y="0"/>
                </a:lnTo>
                <a:lnTo>
                  <a:pt x="6952466" y="3701143"/>
                </a:lnTo>
                <a:lnTo>
                  <a:pt x="0" y="37011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7726371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FDB561A-9E5E-4CD1-96CE-B97092FC9F9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6" y="2267857"/>
            <a:ext cx="6952466" cy="3701143"/>
          </a:xfrm>
          <a:custGeom>
            <a:avLst/>
            <a:gdLst>
              <a:gd name="connsiteX0" fmla="*/ 0 w 6952466"/>
              <a:gd name="connsiteY0" fmla="*/ 0 h 3701143"/>
              <a:gd name="connsiteX1" fmla="*/ 6952466 w 6952466"/>
              <a:gd name="connsiteY1" fmla="*/ 0 h 3701143"/>
              <a:gd name="connsiteX2" fmla="*/ 6952466 w 6952466"/>
              <a:gd name="connsiteY2" fmla="*/ 3701143 h 3701143"/>
              <a:gd name="connsiteX3" fmla="*/ 0 w 6952466"/>
              <a:gd name="connsiteY3" fmla="*/ 3701143 h 3701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952466" h="3701143">
                <a:moveTo>
                  <a:pt x="0" y="0"/>
                </a:moveTo>
                <a:lnTo>
                  <a:pt x="6952466" y="0"/>
                </a:lnTo>
                <a:lnTo>
                  <a:pt x="6952466" y="3701143"/>
                </a:lnTo>
                <a:lnTo>
                  <a:pt x="0" y="37011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4912276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Picture Placeholder 24">
            <a:extLst>
              <a:ext uri="{FF2B5EF4-FFF2-40B4-BE49-F238E27FC236}">
                <a16:creationId xmlns:a16="http://schemas.microsoft.com/office/drawing/2014/main" id="{BC6E629D-BDB1-4BDD-8BCE-065482BE490A}"/>
              </a:ext>
            </a:extLst>
          </p:cNvPr>
          <p:cNvSpPr>
            <a:spLocks noGrp="1"/>
          </p:cNvSpPr>
          <p:nvPr>
            <p:ph type="pic" sz="quarter" idx="31" hasCustomPrompt="1"/>
          </p:nvPr>
        </p:nvSpPr>
        <p:spPr>
          <a:xfrm>
            <a:off x="974304" y="34235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6" name="Picture Placeholder 25">
            <a:extLst>
              <a:ext uri="{FF2B5EF4-FFF2-40B4-BE49-F238E27FC236}">
                <a16:creationId xmlns:a16="http://schemas.microsoft.com/office/drawing/2014/main" id="{02EFB150-A111-4BA5-9618-3D1E58DC834B}"/>
              </a:ext>
            </a:extLst>
          </p:cNvPr>
          <p:cNvSpPr>
            <a:spLocks noGrp="1"/>
          </p:cNvSpPr>
          <p:nvPr>
            <p:ph type="pic" sz="quarter" idx="32" hasCustomPrompt="1"/>
          </p:nvPr>
        </p:nvSpPr>
        <p:spPr>
          <a:xfrm>
            <a:off x="974304" y="47443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3" name="Picture Placeholder 22">
            <a:extLst>
              <a:ext uri="{FF2B5EF4-FFF2-40B4-BE49-F238E27FC236}">
                <a16:creationId xmlns:a16="http://schemas.microsoft.com/office/drawing/2014/main" id="{BCE1C0CD-63D4-4FE9-A6A0-35AD6D51F20E}"/>
              </a:ext>
            </a:extLst>
          </p:cNvPr>
          <p:cNvSpPr>
            <a:spLocks noGrp="1"/>
          </p:cNvSpPr>
          <p:nvPr>
            <p:ph type="pic" sz="quarter" idx="29" hasCustomPrompt="1"/>
          </p:nvPr>
        </p:nvSpPr>
        <p:spPr>
          <a:xfrm>
            <a:off x="8491283" y="34235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4" name="Picture Placeholder 23">
            <a:extLst>
              <a:ext uri="{FF2B5EF4-FFF2-40B4-BE49-F238E27FC236}">
                <a16:creationId xmlns:a16="http://schemas.microsoft.com/office/drawing/2014/main" id="{52F81365-5A43-4344-9269-24D96945CDAD}"/>
              </a:ext>
            </a:extLst>
          </p:cNvPr>
          <p:cNvSpPr>
            <a:spLocks noGrp="1"/>
          </p:cNvSpPr>
          <p:nvPr>
            <p:ph type="pic" sz="quarter" idx="30" hasCustomPrompt="1"/>
          </p:nvPr>
        </p:nvSpPr>
        <p:spPr>
          <a:xfrm>
            <a:off x="8491283" y="47443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D57A955C-3601-46DD-9709-172D1CC5381A}"/>
              </a:ext>
            </a:extLst>
          </p:cNvPr>
          <p:cNvSpPr>
            <a:spLocks noGrp="1"/>
          </p:cNvSpPr>
          <p:nvPr>
            <p:ph type="pic" sz="quarter" idx="27" hasCustomPrompt="1"/>
          </p:nvPr>
        </p:nvSpPr>
        <p:spPr>
          <a:xfrm>
            <a:off x="4732794" y="34235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420BE34B-8833-413C-A615-EB43CD8A7A36}"/>
              </a:ext>
            </a:extLst>
          </p:cNvPr>
          <p:cNvSpPr>
            <a:spLocks noGrp="1"/>
          </p:cNvSpPr>
          <p:nvPr>
            <p:ph type="pic" sz="quarter" idx="28" hasCustomPrompt="1"/>
          </p:nvPr>
        </p:nvSpPr>
        <p:spPr>
          <a:xfrm>
            <a:off x="4732794" y="4744361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D8203AE7-F739-49C0-8554-40F82A69E8FE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4732794" y="1769386"/>
            <a:ext cx="1189714" cy="1189714"/>
          </a:xfrm>
          <a:custGeom>
            <a:avLst/>
            <a:gdLst>
              <a:gd name="connsiteX0" fmla="*/ 594857 w 1189714"/>
              <a:gd name="connsiteY0" fmla="*/ 0 h 1189714"/>
              <a:gd name="connsiteX1" fmla="*/ 1189714 w 1189714"/>
              <a:gd name="connsiteY1" fmla="*/ 594857 h 1189714"/>
              <a:gd name="connsiteX2" fmla="*/ 594857 w 1189714"/>
              <a:gd name="connsiteY2" fmla="*/ 1189714 h 1189714"/>
              <a:gd name="connsiteX3" fmla="*/ 0 w 1189714"/>
              <a:gd name="connsiteY3" fmla="*/ 594857 h 1189714"/>
              <a:gd name="connsiteX4" fmla="*/ 594857 w 1189714"/>
              <a:gd name="connsiteY4" fmla="*/ 0 h 118971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189714" h="1189714">
                <a:moveTo>
                  <a:pt x="594857" y="0"/>
                </a:moveTo>
                <a:cubicBezTo>
                  <a:pt x="923387" y="0"/>
                  <a:pt x="1189714" y="266327"/>
                  <a:pt x="1189714" y="594857"/>
                </a:cubicBezTo>
                <a:cubicBezTo>
                  <a:pt x="1189714" y="923387"/>
                  <a:pt x="923387" y="1189714"/>
                  <a:pt x="594857" y="1189714"/>
                </a:cubicBezTo>
                <a:cubicBezTo>
                  <a:pt x="266327" y="1189714"/>
                  <a:pt x="0" y="923387"/>
                  <a:pt x="0" y="594857"/>
                </a:cubicBezTo>
                <a:cubicBezTo>
                  <a:pt x="0" y="266327"/>
                  <a:pt x="266327" y="0"/>
                  <a:pt x="5948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03811770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B1D2C874-EBE6-42CC-89F6-353B8350A9CA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685458" y="3039386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5E2BEE88-B2FE-40D8-A1E9-0CFF0ED4D622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3429430" y="3039386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3ED014AA-7DC2-4A35-8706-CB3F615D0491}"/>
              </a:ext>
            </a:extLst>
          </p:cNvPr>
          <p:cNvSpPr>
            <a:spLocks noGrp="1"/>
          </p:cNvSpPr>
          <p:nvPr>
            <p:ph type="pic" sz="quarter" idx="27" hasCustomPrompt="1"/>
          </p:nvPr>
        </p:nvSpPr>
        <p:spPr>
          <a:xfrm>
            <a:off x="6173402" y="3039386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37429380-862C-449C-8FF7-940B4E92542A}"/>
              </a:ext>
            </a:extLst>
          </p:cNvPr>
          <p:cNvSpPr>
            <a:spLocks noGrp="1"/>
          </p:cNvSpPr>
          <p:nvPr>
            <p:ph type="pic" sz="quarter" idx="28" hasCustomPrompt="1"/>
          </p:nvPr>
        </p:nvSpPr>
        <p:spPr>
          <a:xfrm>
            <a:off x="8917374" y="3039386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916297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6FF66CA0-03F1-4D28-9266-574546A91444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8114257" y="3873954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7DAD99D4-0050-4CF3-A7C9-58CDB05073F3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5370285" y="1956707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75B75223-B6C8-4E1C-B313-3959986FCFBD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2626313" y="3873954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F79B63F4-E11C-4F1E-A7E0-368CDE77D9C9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5370285" y="3873954"/>
            <a:ext cx="1451430" cy="1451430"/>
          </a:xfrm>
          <a:custGeom>
            <a:avLst/>
            <a:gdLst>
              <a:gd name="connsiteX0" fmla="*/ 725715 w 1451430"/>
              <a:gd name="connsiteY0" fmla="*/ 0 h 1451430"/>
              <a:gd name="connsiteX1" fmla="*/ 1451430 w 1451430"/>
              <a:gd name="connsiteY1" fmla="*/ 725715 h 1451430"/>
              <a:gd name="connsiteX2" fmla="*/ 725715 w 1451430"/>
              <a:gd name="connsiteY2" fmla="*/ 1451430 h 1451430"/>
              <a:gd name="connsiteX3" fmla="*/ 0 w 1451430"/>
              <a:gd name="connsiteY3" fmla="*/ 725715 h 1451430"/>
              <a:gd name="connsiteX4" fmla="*/ 725715 w 1451430"/>
              <a:gd name="connsiteY4" fmla="*/ 0 h 145143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451430" h="1451430">
                <a:moveTo>
                  <a:pt x="725715" y="0"/>
                </a:moveTo>
                <a:cubicBezTo>
                  <a:pt x="1126516" y="0"/>
                  <a:pt x="1451430" y="324914"/>
                  <a:pt x="1451430" y="725715"/>
                </a:cubicBezTo>
                <a:cubicBezTo>
                  <a:pt x="1451430" y="1126516"/>
                  <a:pt x="1126516" y="1451430"/>
                  <a:pt x="725715" y="1451430"/>
                </a:cubicBezTo>
                <a:cubicBezTo>
                  <a:pt x="324914" y="1451430"/>
                  <a:pt x="0" y="1126516"/>
                  <a:pt x="0" y="725715"/>
                </a:cubicBezTo>
                <a:cubicBezTo>
                  <a:pt x="0" y="324914"/>
                  <a:pt x="324914" y="0"/>
                  <a:pt x="72571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10263032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3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C7AC50C8-23CD-49F3-9BDC-6A3366F4CD04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3927616" y="2744292"/>
            <a:ext cx="1564418" cy="1564418"/>
          </a:xfrm>
          <a:custGeom>
            <a:avLst/>
            <a:gdLst>
              <a:gd name="connsiteX0" fmla="*/ 782209 w 1564418"/>
              <a:gd name="connsiteY0" fmla="*/ 0 h 1564418"/>
              <a:gd name="connsiteX1" fmla="*/ 1564418 w 1564418"/>
              <a:gd name="connsiteY1" fmla="*/ 782209 h 1564418"/>
              <a:gd name="connsiteX2" fmla="*/ 782209 w 1564418"/>
              <a:gd name="connsiteY2" fmla="*/ 1564418 h 1564418"/>
              <a:gd name="connsiteX3" fmla="*/ 0 w 1564418"/>
              <a:gd name="connsiteY3" fmla="*/ 782209 h 1564418"/>
              <a:gd name="connsiteX4" fmla="*/ 782209 w 1564418"/>
              <a:gd name="connsiteY4" fmla="*/ 0 h 15644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64418" h="1564418">
                <a:moveTo>
                  <a:pt x="782209" y="0"/>
                </a:moveTo>
                <a:cubicBezTo>
                  <a:pt x="1214211" y="0"/>
                  <a:pt x="1564418" y="350207"/>
                  <a:pt x="1564418" y="782209"/>
                </a:cubicBezTo>
                <a:cubicBezTo>
                  <a:pt x="1564418" y="1214211"/>
                  <a:pt x="1214211" y="1564418"/>
                  <a:pt x="782209" y="1564418"/>
                </a:cubicBezTo>
                <a:cubicBezTo>
                  <a:pt x="350207" y="1564418"/>
                  <a:pt x="0" y="1214211"/>
                  <a:pt x="0" y="782209"/>
                </a:cubicBezTo>
                <a:cubicBezTo>
                  <a:pt x="0" y="350207"/>
                  <a:pt x="350207" y="0"/>
                  <a:pt x="78220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F45DE1C0-5E75-4896-ADE3-2F770540B406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1155262" y="2744292"/>
            <a:ext cx="1564418" cy="1564418"/>
          </a:xfrm>
          <a:custGeom>
            <a:avLst/>
            <a:gdLst>
              <a:gd name="connsiteX0" fmla="*/ 782209 w 1564418"/>
              <a:gd name="connsiteY0" fmla="*/ 0 h 1564418"/>
              <a:gd name="connsiteX1" fmla="*/ 1564418 w 1564418"/>
              <a:gd name="connsiteY1" fmla="*/ 782209 h 1564418"/>
              <a:gd name="connsiteX2" fmla="*/ 782209 w 1564418"/>
              <a:gd name="connsiteY2" fmla="*/ 1564418 h 1564418"/>
              <a:gd name="connsiteX3" fmla="*/ 0 w 1564418"/>
              <a:gd name="connsiteY3" fmla="*/ 782209 h 1564418"/>
              <a:gd name="connsiteX4" fmla="*/ 782209 w 1564418"/>
              <a:gd name="connsiteY4" fmla="*/ 0 h 156441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564418" h="1564418">
                <a:moveTo>
                  <a:pt x="782209" y="0"/>
                </a:moveTo>
                <a:cubicBezTo>
                  <a:pt x="1214211" y="0"/>
                  <a:pt x="1564418" y="350207"/>
                  <a:pt x="1564418" y="782209"/>
                </a:cubicBezTo>
                <a:cubicBezTo>
                  <a:pt x="1564418" y="1214211"/>
                  <a:pt x="1214211" y="1564418"/>
                  <a:pt x="782209" y="1564418"/>
                </a:cubicBezTo>
                <a:cubicBezTo>
                  <a:pt x="350207" y="1564418"/>
                  <a:pt x="0" y="1214211"/>
                  <a:pt x="0" y="782209"/>
                </a:cubicBezTo>
                <a:cubicBezTo>
                  <a:pt x="0" y="350207"/>
                  <a:pt x="350207" y="0"/>
                  <a:pt x="78220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45310293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 algn="r"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2258A4F3-ED94-43B2-AB97-F75465644603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551296" y="551298"/>
            <a:ext cx="3531369" cy="5385046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-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01D30E9-54F6-4953-A10E-985B73E331FD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4330316" y="551297"/>
            <a:ext cx="3531369" cy="5385046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-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B7C0604B-C728-4FB5-B24A-8CEF49D8901E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8109336" y="551297"/>
            <a:ext cx="3531369" cy="5385046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-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60823963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78BF65F-99F7-4D2C-AD30-B09802DB1DE8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2500085" y="2267856"/>
            <a:ext cx="3352801" cy="3701143"/>
          </a:xfrm>
          <a:custGeom>
            <a:avLst/>
            <a:gdLst>
              <a:gd name="connsiteX0" fmla="*/ 0 w 3352801"/>
              <a:gd name="connsiteY0" fmla="*/ 0 h 3701143"/>
              <a:gd name="connsiteX1" fmla="*/ 3352801 w 3352801"/>
              <a:gd name="connsiteY1" fmla="*/ 0 h 3701143"/>
              <a:gd name="connsiteX2" fmla="*/ 3352801 w 3352801"/>
              <a:gd name="connsiteY2" fmla="*/ 3701143 h 3701143"/>
              <a:gd name="connsiteX3" fmla="*/ 0 w 3352801"/>
              <a:gd name="connsiteY3" fmla="*/ 3701143 h 37011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52801" h="3701143">
                <a:moveTo>
                  <a:pt x="0" y="0"/>
                </a:moveTo>
                <a:lnTo>
                  <a:pt x="3352801" y="0"/>
                </a:lnTo>
                <a:lnTo>
                  <a:pt x="3352801" y="3701143"/>
                </a:lnTo>
                <a:lnTo>
                  <a:pt x="0" y="37011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50754571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5206C6B-0AE7-4F90-A7F6-4A125908B067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5" y="2267857"/>
            <a:ext cx="2968428" cy="3701142"/>
          </a:xfrm>
          <a:custGeom>
            <a:avLst/>
            <a:gdLst>
              <a:gd name="connsiteX0" fmla="*/ 0 w 2968428"/>
              <a:gd name="connsiteY0" fmla="*/ 0 h 3701142"/>
              <a:gd name="connsiteX1" fmla="*/ 2968428 w 2968428"/>
              <a:gd name="connsiteY1" fmla="*/ 0 h 3701142"/>
              <a:gd name="connsiteX2" fmla="*/ 2968428 w 2968428"/>
              <a:gd name="connsiteY2" fmla="*/ 3701142 h 3701142"/>
              <a:gd name="connsiteX3" fmla="*/ 0 w 2968428"/>
              <a:gd name="connsiteY3" fmla="*/ 3701142 h 370114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68428" h="3701142">
                <a:moveTo>
                  <a:pt x="0" y="0"/>
                </a:moveTo>
                <a:lnTo>
                  <a:pt x="2968428" y="0"/>
                </a:lnTo>
                <a:lnTo>
                  <a:pt x="2968428" y="3701142"/>
                </a:lnTo>
                <a:lnTo>
                  <a:pt x="0" y="370114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19867875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725421DE-301B-41CF-820C-CCCA53AFD8F3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2613355" y="2320745"/>
            <a:ext cx="1814285" cy="1814285"/>
          </a:xfrm>
          <a:custGeom>
            <a:avLst/>
            <a:gdLst>
              <a:gd name="connsiteX0" fmla="*/ 0 w 1814285"/>
              <a:gd name="connsiteY0" fmla="*/ 0 h 1814285"/>
              <a:gd name="connsiteX1" fmla="*/ 1814285 w 1814285"/>
              <a:gd name="connsiteY1" fmla="*/ 0 h 1814285"/>
              <a:gd name="connsiteX2" fmla="*/ 1814285 w 1814285"/>
              <a:gd name="connsiteY2" fmla="*/ 1814285 h 1814285"/>
              <a:gd name="connsiteX3" fmla="*/ 0 w 1814285"/>
              <a:gd name="connsiteY3" fmla="*/ 1814285 h 1814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14285" h="1814285">
                <a:moveTo>
                  <a:pt x="0" y="0"/>
                </a:moveTo>
                <a:lnTo>
                  <a:pt x="1814285" y="0"/>
                </a:lnTo>
                <a:lnTo>
                  <a:pt x="1814285" y="1814285"/>
                </a:lnTo>
                <a:lnTo>
                  <a:pt x="0" y="181428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9DF746D6-E554-4133-92D7-7F7E50E01FBC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4675290" y="2320745"/>
            <a:ext cx="1814285" cy="1814285"/>
          </a:xfrm>
          <a:custGeom>
            <a:avLst/>
            <a:gdLst>
              <a:gd name="connsiteX0" fmla="*/ 0 w 1814285"/>
              <a:gd name="connsiteY0" fmla="*/ 0 h 1814285"/>
              <a:gd name="connsiteX1" fmla="*/ 1814285 w 1814285"/>
              <a:gd name="connsiteY1" fmla="*/ 0 h 1814285"/>
              <a:gd name="connsiteX2" fmla="*/ 1814285 w 1814285"/>
              <a:gd name="connsiteY2" fmla="*/ 1814285 h 1814285"/>
              <a:gd name="connsiteX3" fmla="*/ 0 w 1814285"/>
              <a:gd name="connsiteY3" fmla="*/ 1814285 h 1814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14285" h="1814285">
                <a:moveTo>
                  <a:pt x="0" y="0"/>
                </a:moveTo>
                <a:lnTo>
                  <a:pt x="1814285" y="0"/>
                </a:lnTo>
                <a:lnTo>
                  <a:pt x="1814285" y="1814285"/>
                </a:lnTo>
                <a:lnTo>
                  <a:pt x="0" y="181428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47D820B0-0F42-42D3-8B3C-72EFF85855EA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551421" y="2320745"/>
            <a:ext cx="1814285" cy="1814285"/>
          </a:xfrm>
          <a:custGeom>
            <a:avLst/>
            <a:gdLst>
              <a:gd name="connsiteX0" fmla="*/ 0 w 1814285"/>
              <a:gd name="connsiteY0" fmla="*/ 0 h 1814285"/>
              <a:gd name="connsiteX1" fmla="*/ 1814285 w 1814285"/>
              <a:gd name="connsiteY1" fmla="*/ 0 h 1814285"/>
              <a:gd name="connsiteX2" fmla="*/ 1814285 w 1814285"/>
              <a:gd name="connsiteY2" fmla="*/ 1814285 h 1814285"/>
              <a:gd name="connsiteX3" fmla="*/ 0 w 1814285"/>
              <a:gd name="connsiteY3" fmla="*/ 1814285 h 18142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814285" h="1814285">
                <a:moveTo>
                  <a:pt x="0" y="0"/>
                </a:moveTo>
                <a:lnTo>
                  <a:pt x="1814285" y="0"/>
                </a:lnTo>
                <a:lnTo>
                  <a:pt x="1814285" y="1814285"/>
                </a:lnTo>
                <a:lnTo>
                  <a:pt x="0" y="181428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71532524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CEC66BA5-A4DE-41BA-8A9A-481C34F15CE9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9373635" y="2267857"/>
            <a:ext cx="2267070" cy="1999343"/>
          </a:xfrm>
          <a:custGeom>
            <a:avLst/>
            <a:gdLst>
              <a:gd name="connsiteX0" fmla="*/ 0 w 2267070"/>
              <a:gd name="connsiteY0" fmla="*/ 0 h 1999343"/>
              <a:gd name="connsiteX1" fmla="*/ 2267070 w 2267070"/>
              <a:gd name="connsiteY1" fmla="*/ 0 h 1999343"/>
              <a:gd name="connsiteX2" fmla="*/ 2267070 w 2267070"/>
              <a:gd name="connsiteY2" fmla="*/ 1999343 h 1999343"/>
              <a:gd name="connsiteX3" fmla="*/ 0 w 2267070"/>
              <a:gd name="connsiteY3" fmla="*/ 1999343 h 19993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67070" h="1999343">
                <a:moveTo>
                  <a:pt x="0" y="0"/>
                </a:moveTo>
                <a:lnTo>
                  <a:pt x="2267070" y="0"/>
                </a:lnTo>
                <a:lnTo>
                  <a:pt x="2267070" y="1999343"/>
                </a:lnTo>
                <a:lnTo>
                  <a:pt x="0" y="19993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4A7A51E6-F9A0-40AA-ADDC-A7400CAF6FF5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122236" y="3201658"/>
            <a:ext cx="2267070" cy="1999343"/>
          </a:xfrm>
          <a:custGeom>
            <a:avLst/>
            <a:gdLst>
              <a:gd name="connsiteX0" fmla="*/ 0 w 2267070"/>
              <a:gd name="connsiteY0" fmla="*/ 0 h 1999343"/>
              <a:gd name="connsiteX1" fmla="*/ 2267070 w 2267070"/>
              <a:gd name="connsiteY1" fmla="*/ 0 h 1999343"/>
              <a:gd name="connsiteX2" fmla="*/ 2267070 w 2267070"/>
              <a:gd name="connsiteY2" fmla="*/ 1999343 h 1999343"/>
              <a:gd name="connsiteX3" fmla="*/ 0 w 2267070"/>
              <a:gd name="connsiteY3" fmla="*/ 1999343 h 19993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67070" h="1999343">
                <a:moveTo>
                  <a:pt x="0" y="0"/>
                </a:moveTo>
                <a:lnTo>
                  <a:pt x="2267070" y="0"/>
                </a:lnTo>
                <a:lnTo>
                  <a:pt x="2267070" y="1999343"/>
                </a:lnTo>
                <a:lnTo>
                  <a:pt x="0" y="19993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1FF82645-75A6-4495-8F43-66C8D9713347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896797" y="2267858"/>
            <a:ext cx="2267070" cy="1999343"/>
          </a:xfrm>
          <a:custGeom>
            <a:avLst/>
            <a:gdLst>
              <a:gd name="connsiteX0" fmla="*/ 0 w 2267070"/>
              <a:gd name="connsiteY0" fmla="*/ 0 h 1999343"/>
              <a:gd name="connsiteX1" fmla="*/ 2267070 w 2267070"/>
              <a:gd name="connsiteY1" fmla="*/ 0 h 1999343"/>
              <a:gd name="connsiteX2" fmla="*/ 2267070 w 2267070"/>
              <a:gd name="connsiteY2" fmla="*/ 1999343 h 1999343"/>
              <a:gd name="connsiteX3" fmla="*/ 0 w 2267070"/>
              <a:gd name="connsiteY3" fmla="*/ 1999343 h 199934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67070" h="1999343">
                <a:moveTo>
                  <a:pt x="0" y="0"/>
                </a:moveTo>
                <a:lnTo>
                  <a:pt x="2267070" y="0"/>
                </a:lnTo>
                <a:lnTo>
                  <a:pt x="2267070" y="1999343"/>
                </a:lnTo>
                <a:lnTo>
                  <a:pt x="0" y="199934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14331773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C01FE1B-3451-420C-B770-C23E1F7C6673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385560" y="2298700"/>
            <a:ext cx="2586614" cy="2400300"/>
          </a:xfrm>
          <a:custGeom>
            <a:avLst/>
            <a:gdLst>
              <a:gd name="connsiteX0" fmla="*/ 0 w 2586614"/>
              <a:gd name="connsiteY0" fmla="*/ 0 h 2400300"/>
              <a:gd name="connsiteX1" fmla="*/ 2586614 w 2586614"/>
              <a:gd name="connsiteY1" fmla="*/ 0 h 2400300"/>
              <a:gd name="connsiteX2" fmla="*/ 2586614 w 2586614"/>
              <a:gd name="connsiteY2" fmla="*/ 2400300 h 2400300"/>
              <a:gd name="connsiteX3" fmla="*/ 0 w 2586614"/>
              <a:gd name="connsiteY3" fmla="*/ 2400300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86614" h="2400300">
                <a:moveTo>
                  <a:pt x="0" y="0"/>
                </a:moveTo>
                <a:lnTo>
                  <a:pt x="2586614" y="0"/>
                </a:lnTo>
                <a:lnTo>
                  <a:pt x="2586614" y="2400300"/>
                </a:lnTo>
                <a:lnTo>
                  <a:pt x="0" y="2400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E69C6D93-FE47-41F1-8925-2AB2EA7FE118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6219824" y="2298700"/>
            <a:ext cx="2586614" cy="2400300"/>
          </a:xfrm>
          <a:custGeom>
            <a:avLst/>
            <a:gdLst>
              <a:gd name="connsiteX0" fmla="*/ 0 w 2586614"/>
              <a:gd name="connsiteY0" fmla="*/ 0 h 2400300"/>
              <a:gd name="connsiteX1" fmla="*/ 2586614 w 2586614"/>
              <a:gd name="connsiteY1" fmla="*/ 0 h 2400300"/>
              <a:gd name="connsiteX2" fmla="*/ 2586614 w 2586614"/>
              <a:gd name="connsiteY2" fmla="*/ 2400300 h 2400300"/>
              <a:gd name="connsiteX3" fmla="*/ 0 w 2586614"/>
              <a:gd name="connsiteY3" fmla="*/ 2400300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86614" h="2400300">
                <a:moveTo>
                  <a:pt x="0" y="0"/>
                </a:moveTo>
                <a:lnTo>
                  <a:pt x="2586614" y="0"/>
                </a:lnTo>
                <a:lnTo>
                  <a:pt x="2586614" y="2400300"/>
                </a:lnTo>
                <a:lnTo>
                  <a:pt x="0" y="2400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CCF712EE-FBC7-4AAB-8B38-5A2BDF367A1A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9054090" y="2298700"/>
            <a:ext cx="2586614" cy="2400300"/>
          </a:xfrm>
          <a:custGeom>
            <a:avLst/>
            <a:gdLst>
              <a:gd name="connsiteX0" fmla="*/ 0 w 2586614"/>
              <a:gd name="connsiteY0" fmla="*/ 0 h 2400300"/>
              <a:gd name="connsiteX1" fmla="*/ 2586614 w 2586614"/>
              <a:gd name="connsiteY1" fmla="*/ 0 h 2400300"/>
              <a:gd name="connsiteX2" fmla="*/ 2586614 w 2586614"/>
              <a:gd name="connsiteY2" fmla="*/ 2400300 h 2400300"/>
              <a:gd name="connsiteX3" fmla="*/ 0 w 2586614"/>
              <a:gd name="connsiteY3" fmla="*/ 2400300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86614" h="2400300">
                <a:moveTo>
                  <a:pt x="0" y="0"/>
                </a:moveTo>
                <a:lnTo>
                  <a:pt x="2586614" y="0"/>
                </a:lnTo>
                <a:lnTo>
                  <a:pt x="2586614" y="2400300"/>
                </a:lnTo>
                <a:lnTo>
                  <a:pt x="0" y="2400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8C258C2C-7CDB-42DA-A985-ADD37DD88C17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551296" y="2298700"/>
            <a:ext cx="2586614" cy="2400300"/>
          </a:xfrm>
          <a:custGeom>
            <a:avLst/>
            <a:gdLst>
              <a:gd name="connsiteX0" fmla="*/ 0 w 2586614"/>
              <a:gd name="connsiteY0" fmla="*/ 0 h 2400300"/>
              <a:gd name="connsiteX1" fmla="*/ 2586614 w 2586614"/>
              <a:gd name="connsiteY1" fmla="*/ 0 h 2400300"/>
              <a:gd name="connsiteX2" fmla="*/ 2586614 w 2586614"/>
              <a:gd name="connsiteY2" fmla="*/ 2400300 h 2400300"/>
              <a:gd name="connsiteX3" fmla="*/ 0 w 2586614"/>
              <a:gd name="connsiteY3" fmla="*/ 2400300 h 2400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586614" h="2400300">
                <a:moveTo>
                  <a:pt x="0" y="0"/>
                </a:moveTo>
                <a:lnTo>
                  <a:pt x="2586614" y="0"/>
                </a:lnTo>
                <a:lnTo>
                  <a:pt x="2586614" y="2400300"/>
                </a:lnTo>
                <a:lnTo>
                  <a:pt x="0" y="2400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4641110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5BA42209-D0B5-4686-A4FB-78562097DD93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4849589" y="2447269"/>
            <a:ext cx="1963462" cy="1963462"/>
          </a:xfrm>
          <a:custGeom>
            <a:avLst/>
            <a:gdLst>
              <a:gd name="connsiteX0" fmla="*/ 981731 w 1963462"/>
              <a:gd name="connsiteY0" fmla="*/ 0 h 1963462"/>
              <a:gd name="connsiteX1" fmla="*/ 1963462 w 1963462"/>
              <a:gd name="connsiteY1" fmla="*/ 981731 h 1963462"/>
              <a:gd name="connsiteX2" fmla="*/ 981731 w 1963462"/>
              <a:gd name="connsiteY2" fmla="*/ 1963462 h 1963462"/>
              <a:gd name="connsiteX3" fmla="*/ 0 w 1963462"/>
              <a:gd name="connsiteY3" fmla="*/ 981731 h 1963462"/>
              <a:gd name="connsiteX4" fmla="*/ 981731 w 1963462"/>
              <a:gd name="connsiteY4" fmla="*/ 0 h 1963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63462" h="1963462">
                <a:moveTo>
                  <a:pt x="981731" y="0"/>
                </a:moveTo>
                <a:cubicBezTo>
                  <a:pt x="1523926" y="0"/>
                  <a:pt x="1963462" y="439536"/>
                  <a:pt x="1963462" y="981731"/>
                </a:cubicBezTo>
                <a:cubicBezTo>
                  <a:pt x="1963462" y="1523926"/>
                  <a:pt x="1523926" y="1963462"/>
                  <a:pt x="981731" y="1963462"/>
                </a:cubicBezTo>
                <a:cubicBezTo>
                  <a:pt x="439536" y="1963462"/>
                  <a:pt x="0" y="1523926"/>
                  <a:pt x="0" y="981731"/>
                </a:cubicBezTo>
                <a:cubicBezTo>
                  <a:pt x="0" y="439536"/>
                  <a:pt x="439536" y="0"/>
                  <a:pt x="9817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12F08FDB-26F1-41E7-BC36-E1E5E34FAF83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1424217" y="2447269"/>
            <a:ext cx="1963462" cy="1963462"/>
          </a:xfrm>
          <a:custGeom>
            <a:avLst/>
            <a:gdLst>
              <a:gd name="connsiteX0" fmla="*/ 981731 w 1963462"/>
              <a:gd name="connsiteY0" fmla="*/ 0 h 1963462"/>
              <a:gd name="connsiteX1" fmla="*/ 1963462 w 1963462"/>
              <a:gd name="connsiteY1" fmla="*/ 981731 h 1963462"/>
              <a:gd name="connsiteX2" fmla="*/ 981731 w 1963462"/>
              <a:gd name="connsiteY2" fmla="*/ 1963462 h 1963462"/>
              <a:gd name="connsiteX3" fmla="*/ 0 w 1963462"/>
              <a:gd name="connsiteY3" fmla="*/ 981731 h 1963462"/>
              <a:gd name="connsiteX4" fmla="*/ 981731 w 1963462"/>
              <a:gd name="connsiteY4" fmla="*/ 0 h 1963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63462" h="1963462">
                <a:moveTo>
                  <a:pt x="981731" y="0"/>
                </a:moveTo>
                <a:cubicBezTo>
                  <a:pt x="1523926" y="0"/>
                  <a:pt x="1963462" y="439536"/>
                  <a:pt x="1963462" y="981731"/>
                </a:cubicBezTo>
                <a:cubicBezTo>
                  <a:pt x="1963462" y="1523926"/>
                  <a:pt x="1523926" y="1963462"/>
                  <a:pt x="981731" y="1963462"/>
                </a:cubicBezTo>
                <a:cubicBezTo>
                  <a:pt x="439536" y="1963462"/>
                  <a:pt x="0" y="1523926"/>
                  <a:pt x="0" y="981731"/>
                </a:cubicBezTo>
                <a:cubicBezTo>
                  <a:pt x="0" y="439536"/>
                  <a:pt x="439536" y="0"/>
                  <a:pt x="9817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73ED955A-CD75-4955-865A-E8CA1F36695E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8274961" y="2447269"/>
            <a:ext cx="1963462" cy="1963462"/>
          </a:xfrm>
          <a:custGeom>
            <a:avLst/>
            <a:gdLst>
              <a:gd name="connsiteX0" fmla="*/ 981731 w 1963462"/>
              <a:gd name="connsiteY0" fmla="*/ 0 h 1963462"/>
              <a:gd name="connsiteX1" fmla="*/ 1963462 w 1963462"/>
              <a:gd name="connsiteY1" fmla="*/ 981731 h 1963462"/>
              <a:gd name="connsiteX2" fmla="*/ 981731 w 1963462"/>
              <a:gd name="connsiteY2" fmla="*/ 1963462 h 1963462"/>
              <a:gd name="connsiteX3" fmla="*/ 0 w 1963462"/>
              <a:gd name="connsiteY3" fmla="*/ 981731 h 1963462"/>
              <a:gd name="connsiteX4" fmla="*/ 981731 w 1963462"/>
              <a:gd name="connsiteY4" fmla="*/ 0 h 19634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63462" h="1963462">
                <a:moveTo>
                  <a:pt x="981731" y="0"/>
                </a:moveTo>
                <a:cubicBezTo>
                  <a:pt x="1523926" y="0"/>
                  <a:pt x="1963462" y="439536"/>
                  <a:pt x="1963462" y="981731"/>
                </a:cubicBezTo>
                <a:cubicBezTo>
                  <a:pt x="1963462" y="1523926"/>
                  <a:pt x="1523926" y="1963462"/>
                  <a:pt x="981731" y="1963462"/>
                </a:cubicBezTo>
                <a:cubicBezTo>
                  <a:pt x="439536" y="1963462"/>
                  <a:pt x="0" y="1523926"/>
                  <a:pt x="0" y="981731"/>
                </a:cubicBezTo>
                <a:cubicBezTo>
                  <a:pt x="0" y="439536"/>
                  <a:pt x="439536" y="0"/>
                  <a:pt x="9817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88187225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021DB56-E65F-4BDA-B6DC-75052C471A32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8316810" y="2819400"/>
            <a:ext cx="3323895" cy="3039988"/>
          </a:xfrm>
          <a:custGeom>
            <a:avLst/>
            <a:gdLst>
              <a:gd name="connsiteX0" fmla="*/ 0 w 3323895"/>
              <a:gd name="connsiteY0" fmla="*/ 0 h 3039988"/>
              <a:gd name="connsiteX1" fmla="*/ 3323895 w 3323895"/>
              <a:gd name="connsiteY1" fmla="*/ 0 h 3039988"/>
              <a:gd name="connsiteX2" fmla="*/ 3323895 w 3323895"/>
              <a:gd name="connsiteY2" fmla="*/ 3039988 h 3039988"/>
              <a:gd name="connsiteX3" fmla="*/ 0 w 3323895"/>
              <a:gd name="connsiteY3" fmla="*/ 3039988 h 30399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23895" h="3039988">
                <a:moveTo>
                  <a:pt x="0" y="0"/>
                </a:moveTo>
                <a:lnTo>
                  <a:pt x="3323895" y="0"/>
                </a:lnTo>
                <a:lnTo>
                  <a:pt x="3323895" y="3039988"/>
                </a:lnTo>
                <a:lnTo>
                  <a:pt x="0" y="303998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4557229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E492CF32-FD56-45F3-90FD-AA60479275F7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8959393" y="2219147"/>
            <a:ext cx="2681312" cy="3749853"/>
          </a:xfrm>
          <a:custGeom>
            <a:avLst/>
            <a:gdLst>
              <a:gd name="connsiteX0" fmla="*/ 0 w 2681312"/>
              <a:gd name="connsiteY0" fmla="*/ 0 h 3749853"/>
              <a:gd name="connsiteX1" fmla="*/ 2681312 w 2681312"/>
              <a:gd name="connsiteY1" fmla="*/ 0 h 3749853"/>
              <a:gd name="connsiteX2" fmla="*/ 2681312 w 2681312"/>
              <a:gd name="connsiteY2" fmla="*/ 3749853 h 3749853"/>
              <a:gd name="connsiteX3" fmla="*/ 0 w 2681312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81312" h="3749853">
                <a:moveTo>
                  <a:pt x="0" y="0"/>
                </a:moveTo>
                <a:lnTo>
                  <a:pt x="2681312" y="0"/>
                </a:lnTo>
                <a:lnTo>
                  <a:pt x="2681312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925C2B41-BBF1-4228-B6F4-3A63AC1660C3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6096000" y="2219147"/>
            <a:ext cx="2681312" cy="3749853"/>
          </a:xfrm>
          <a:custGeom>
            <a:avLst/>
            <a:gdLst>
              <a:gd name="connsiteX0" fmla="*/ 0 w 2681312"/>
              <a:gd name="connsiteY0" fmla="*/ 0 h 3749853"/>
              <a:gd name="connsiteX1" fmla="*/ 2681312 w 2681312"/>
              <a:gd name="connsiteY1" fmla="*/ 0 h 3749853"/>
              <a:gd name="connsiteX2" fmla="*/ 2681312 w 2681312"/>
              <a:gd name="connsiteY2" fmla="*/ 3749853 h 3749853"/>
              <a:gd name="connsiteX3" fmla="*/ 0 w 2681312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681312" h="3749853">
                <a:moveTo>
                  <a:pt x="0" y="0"/>
                </a:moveTo>
                <a:lnTo>
                  <a:pt x="2681312" y="0"/>
                </a:lnTo>
                <a:lnTo>
                  <a:pt x="2681312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72978116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019DB9A6-C048-4B44-9904-108D9404291C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713222" y="2921000"/>
            <a:ext cx="1803400" cy="1803400"/>
          </a:xfrm>
          <a:custGeom>
            <a:avLst/>
            <a:gdLst>
              <a:gd name="connsiteX0" fmla="*/ 901700 w 1803400"/>
              <a:gd name="connsiteY0" fmla="*/ 0 h 1803400"/>
              <a:gd name="connsiteX1" fmla="*/ 1803400 w 1803400"/>
              <a:gd name="connsiteY1" fmla="*/ 901700 h 1803400"/>
              <a:gd name="connsiteX2" fmla="*/ 901700 w 1803400"/>
              <a:gd name="connsiteY2" fmla="*/ 1803400 h 1803400"/>
              <a:gd name="connsiteX3" fmla="*/ 0 w 1803400"/>
              <a:gd name="connsiteY3" fmla="*/ 901700 h 1803400"/>
              <a:gd name="connsiteX4" fmla="*/ 901700 w 1803400"/>
              <a:gd name="connsiteY4" fmla="*/ 0 h 1803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3400" h="1803400">
                <a:moveTo>
                  <a:pt x="901700" y="0"/>
                </a:moveTo>
                <a:cubicBezTo>
                  <a:pt x="1399695" y="0"/>
                  <a:pt x="1803400" y="403705"/>
                  <a:pt x="1803400" y="901700"/>
                </a:cubicBezTo>
                <a:cubicBezTo>
                  <a:pt x="1803400" y="1399695"/>
                  <a:pt x="1399695" y="1803400"/>
                  <a:pt x="901700" y="1803400"/>
                </a:cubicBezTo>
                <a:cubicBezTo>
                  <a:pt x="403705" y="1803400"/>
                  <a:pt x="0" y="1399695"/>
                  <a:pt x="0" y="901700"/>
                </a:cubicBezTo>
                <a:cubicBezTo>
                  <a:pt x="0" y="403705"/>
                  <a:pt x="403705" y="0"/>
                  <a:pt x="9017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EB7C5E37-01A7-439D-8E5A-DD9F36D4523B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046222" y="2921000"/>
            <a:ext cx="1803400" cy="1803400"/>
          </a:xfrm>
          <a:custGeom>
            <a:avLst/>
            <a:gdLst>
              <a:gd name="connsiteX0" fmla="*/ 901700 w 1803400"/>
              <a:gd name="connsiteY0" fmla="*/ 0 h 1803400"/>
              <a:gd name="connsiteX1" fmla="*/ 1803400 w 1803400"/>
              <a:gd name="connsiteY1" fmla="*/ 901700 h 1803400"/>
              <a:gd name="connsiteX2" fmla="*/ 901700 w 1803400"/>
              <a:gd name="connsiteY2" fmla="*/ 1803400 h 1803400"/>
              <a:gd name="connsiteX3" fmla="*/ 0 w 1803400"/>
              <a:gd name="connsiteY3" fmla="*/ 901700 h 1803400"/>
              <a:gd name="connsiteX4" fmla="*/ 901700 w 1803400"/>
              <a:gd name="connsiteY4" fmla="*/ 0 h 1803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3400" h="1803400">
                <a:moveTo>
                  <a:pt x="901700" y="0"/>
                </a:moveTo>
                <a:cubicBezTo>
                  <a:pt x="1399695" y="0"/>
                  <a:pt x="1803400" y="403705"/>
                  <a:pt x="1803400" y="901700"/>
                </a:cubicBezTo>
                <a:cubicBezTo>
                  <a:pt x="1803400" y="1399695"/>
                  <a:pt x="1399695" y="1803400"/>
                  <a:pt x="901700" y="1803400"/>
                </a:cubicBezTo>
                <a:cubicBezTo>
                  <a:pt x="403705" y="1803400"/>
                  <a:pt x="0" y="1399695"/>
                  <a:pt x="0" y="901700"/>
                </a:cubicBezTo>
                <a:cubicBezTo>
                  <a:pt x="0" y="403705"/>
                  <a:pt x="403705" y="0"/>
                  <a:pt x="9017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DD0C8EB5-55E8-4D69-A8AE-8AEFF48D0AC1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5379222" y="2921000"/>
            <a:ext cx="1803400" cy="1803400"/>
          </a:xfrm>
          <a:custGeom>
            <a:avLst/>
            <a:gdLst>
              <a:gd name="connsiteX0" fmla="*/ 901700 w 1803400"/>
              <a:gd name="connsiteY0" fmla="*/ 0 h 1803400"/>
              <a:gd name="connsiteX1" fmla="*/ 1803400 w 1803400"/>
              <a:gd name="connsiteY1" fmla="*/ 901700 h 1803400"/>
              <a:gd name="connsiteX2" fmla="*/ 901700 w 1803400"/>
              <a:gd name="connsiteY2" fmla="*/ 1803400 h 1803400"/>
              <a:gd name="connsiteX3" fmla="*/ 0 w 1803400"/>
              <a:gd name="connsiteY3" fmla="*/ 901700 h 1803400"/>
              <a:gd name="connsiteX4" fmla="*/ 901700 w 1803400"/>
              <a:gd name="connsiteY4" fmla="*/ 0 h 1803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03400" h="1803400">
                <a:moveTo>
                  <a:pt x="901700" y="0"/>
                </a:moveTo>
                <a:cubicBezTo>
                  <a:pt x="1399695" y="0"/>
                  <a:pt x="1803400" y="403705"/>
                  <a:pt x="1803400" y="901700"/>
                </a:cubicBezTo>
                <a:cubicBezTo>
                  <a:pt x="1803400" y="1399695"/>
                  <a:pt x="1399695" y="1803400"/>
                  <a:pt x="901700" y="1803400"/>
                </a:cubicBezTo>
                <a:cubicBezTo>
                  <a:pt x="403705" y="1803400"/>
                  <a:pt x="0" y="1399695"/>
                  <a:pt x="0" y="901700"/>
                </a:cubicBezTo>
                <a:cubicBezTo>
                  <a:pt x="0" y="403705"/>
                  <a:pt x="403705" y="0"/>
                  <a:pt x="901700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16392909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8A305907-FDB1-40ED-B5BD-5633C0304CF6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4368800" y="4203700"/>
            <a:ext cx="1727200" cy="1765299"/>
          </a:xfrm>
          <a:custGeom>
            <a:avLst/>
            <a:gdLst>
              <a:gd name="connsiteX0" fmla="*/ 0 w 1727200"/>
              <a:gd name="connsiteY0" fmla="*/ 0 h 1765299"/>
              <a:gd name="connsiteX1" fmla="*/ 1727200 w 1727200"/>
              <a:gd name="connsiteY1" fmla="*/ 0 h 1765299"/>
              <a:gd name="connsiteX2" fmla="*/ 1727200 w 1727200"/>
              <a:gd name="connsiteY2" fmla="*/ 1765299 h 1765299"/>
              <a:gd name="connsiteX3" fmla="*/ 0 w 1727200"/>
              <a:gd name="connsiteY3" fmla="*/ 1765299 h 17652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27200" h="1765299">
                <a:moveTo>
                  <a:pt x="0" y="0"/>
                </a:moveTo>
                <a:lnTo>
                  <a:pt x="1727200" y="0"/>
                </a:lnTo>
                <a:lnTo>
                  <a:pt x="1727200" y="1765299"/>
                </a:lnTo>
                <a:lnTo>
                  <a:pt x="0" y="17652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4D4D30B4-0605-4AE6-955F-1BA759129DBD}"/>
              </a:ext>
            </a:extLst>
          </p:cNvPr>
          <p:cNvSpPr>
            <a:spLocks noGrp="1"/>
          </p:cNvSpPr>
          <p:nvPr>
            <p:ph type="pic" sz="quarter" idx="21" hasCustomPrompt="1"/>
          </p:nvPr>
        </p:nvSpPr>
        <p:spPr>
          <a:xfrm>
            <a:off x="6096000" y="2219146"/>
            <a:ext cx="5544704" cy="3749853"/>
          </a:xfrm>
          <a:custGeom>
            <a:avLst/>
            <a:gdLst>
              <a:gd name="connsiteX0" fmla="*/ 0 w 5544704"/>
              <a:gd name="connsiteY0" fmla="*/ 0 h 3749853"/>
              <a:gd name="connsiteX1" fmla="*/ 5544704 w 5544704"/>
              <a:gd name="connsiteY1" fmla="*/ 0 h 3749853"/>
              <a:gd name="connsiteX2" fmla="*/ 5544704 w 5544704"/>
              <a:gd name="connsiteY2" fmla="*/ 3749853 h 3749853"/>
              <a:gd name="connsiteX3" fmla="*/ 0 w 5544704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44704" h="3749853">
                <a:moveTo>
                  <a:pt x="0" y="0"/>
                </a:moveTo>
                <a:lnTo>
                  <a:pt x="5544704" y="0"/>
                </a:lnTo>
                <a:lnTo>
                  <a:pt x="5544704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95610599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2258A4F3-ED94-43B2-AB97-F75465644603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551296" y="551298"/>
            <a:ext cx="3531369" cy="2877704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01D30E9-54F6-4953-A10E-985B73E331FD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4330316" y="551297"/>
            <a:ext cx="3531369" cy="2877704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B7C0604B-C728-4FB5-B24A-8CEF49D8901E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8109336" y="551297"/>
            <a:ext cx="3531369" cy="2877704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3807603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77B9A0D6-79B9-441A-A773-98A6D39FF32E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6324600" y="2838450"/>
            <a:ext cx="1771650" cy="1771650"/>
          </a:xfrm>
          <a:custGeom>
            <a:avLst/>
            <a:gdLst>
              <a:gd name="connsiteX0" fmla="*/ 0 w 1771650"/>
              <a:gd name="connsiteY0" fmla="*/ 0 h 1771650"/>
              <a:gd name="connsiteX1" fmla="*/ 1771650 w 1771650"/>
              <a:gd name="connsiteY1" fmla="*/ 0 h 1771650"/>
              <a:gd name="connsiteX2" fmla="*/ 1771650 w 1771650"/>
              <a:gd name="connsiteY2" fmla="*/ 1771650 h 1771650"/>
              <a:gd name="connsiteX3" fmla="*/ 0 w 1771650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71650" h="1771650">
                <a:moveTo>
                  <a:pt x="0" y="0"/>
                </a:moveTo>
                <a:lnTo>
                  <a:pt x="1771650" y="0"/>
                </a:lnTo>
                <a:lnTo>
                  <a:pt x="1771650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F3C75811-76B2-4593-817C-47088AFC97A9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4095750" y="2838450"/>
            <a:ext cx="1771650" cy="1771650"/>
          </a:xfrm>
          <a:custGeom>
            <a:avLst/>
            <a:gdLst>
              <a:gd name="connsiteX0" fmla="*/ 0 w 1771650"/>
              <a:gd name="connsiteY0" fmla="*/ 0 h 1771650"/>
              <a:gd name="connsiteX1" fmla="*/ 1771650 w 1771650"/>
              <a:gd name="connsiteY1" fmla="*/ 0 h 1771650"/>
              <a:gd name="connsiteX2" fmla="*/ 1771650 w 1771650"/>
              <a:gd name="connsiteY2" fmla="*/ 1771650 h 1771650"/>
              <a:gd name="connsiteX3" fmla="*/ 0 w 1771650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71650" h="1771650">
                <a:moveTo>
                  <a:pt x="0" y="0"/>
                </a:moveTo>
                <a:lnTo>
                  <a:pt x="1771650" y="0"/>
                </a:lnTo>
                <a:lnTo>
                  <a:pt x="1771650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50182F0E-2F48-4B03-B1A6-4F25C44ACA23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1866900" y="2838450"/>
            <a:ext cx="1771650" cy="1771650"/>
          </a:xfrm>
          <a:custGeom>
            <a:avLst/>
            <a:gdLst>
              <a:gd name="connsiteX0" fmla="*/ 0 w 1771650"/>
              <a:gd name="connsiteY0" fmla="*/ 0 h 1771650"/>
              <a:gd name="connsiteX1" fmla="*/ 1771650 w 1771650"/>
              <a:gd name="connsiteY1" fmla="*/ 0 h 1771650"/>
              <a:gd name="connsiteX2" fmla="*/ 1771650 w 1771650"/>
              <a:gd name="connsiteY2" fmla="*/ 1771650 h 1771650"/>
              <a:gd name="connsiteX3" fmla="*/ 0 w 1771650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71650" h="1771650">
                <a:moveTo>
                  <a:pt x="0" y="0"/>
                </a:moveTo>
                <a:lnTo>
                  <a:pt x="1771650" y="0"/>
                </a:lnTo>
                <a:lnTo>
                  <a:pt x="1771650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402392F2-0AE6-4B25-A80D-3CA69C754C13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553450" y="2838450"/>
            <a:ext cx="1771650" cy="1771650"/>
          </a:xfrm>
          <a:custGeom>
            <a:avLst/>
            <a:gdLst>
              <a:gd name="connsiteX0" fmla="*/ 0 w 1771650"/>
              <a:gd name="connsiteY0" fmla="*/ 0 h 1771650"/>
              <a:gd name="connsiteX1" fmla="*/ 1771650 w 1771650"/>
              <a:gd name="connsiteY1" fmla="*/ 0 h 1771650"/>
              <a:gd name="connsiteX2" fmla="*/ 1771650 w 1771650"/>
              <a:gd name="connsiteY2" fmla="*/ 1771650 h 1771650"/>
              <a:gd name="connsiteX3" fmla="*/ 0 w 1771650"/>
              <a:gd name="connsiteY3" fmla="*/ 1771650 h 17716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771650" h="1771650">
                <a:moveTo>
                  <a:pt x="0" y="0"/>
                </a:moveTo>
                <a:lnTo>
                  <a:pt x="1771650" y="0"/>
                </a:lnTo>
                <a:lnTo>
                  <a:pt x="1771650" y="1771650"/>
                </a:lnTo>
                <a:lnTo>
                  <a:pt x="0" y="17716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937043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37A592C-FD0B-430D-87B8-ED8E5A236E7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237859" y="1828801"/>
            <a:ext cx="3367561" cy="3848003"/>
          </a:xfrm>
          <a:custGeom>
            <a:avLst/>
            <a:gdLst>
              <a:gd name="connsiteX0" fmla="*/ 0 w 3367561"/>
              <a:gd name="connsiteY0" fmla="*/ 0 h 3848003"/>
              <a:gd name="connsiteX1" fmla="*/ 3367561 w 3367561"/>
              <a:gd name="connsiteY1" fmla="*/ 0 h 3848003"/>
              <a:gd name="connsiteX2" fmla="*/ 3367561 w 3367561"/>
              <a:gd name="connsiteY2" fmla="*/ 3848003 h 3848003"/>
              <a:gd name="connsiteX3" fmla="*/ 0 w 3367561"/>
              <a:gd name="connsiteY3" fmla="*/ 3848003 h 38480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848003">
                <a:moveTo>
                  <a:pt x="0" y="0"/>
                </a:moveTo>
                <a:lnTo>
                  <a:pt x="3367561" y="0"/>
                </a:lnTo>
                <a:lnTo>
                  <a:pt x="3367561" y="3848003"/>
                </a:lnTo>
                <a:lnTo>
                  <a:pt x="0" y="38480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72980996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5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37A592C-FD0B-430D-87B8-ED8E5A236E7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237859" y="551297"/>
            <a:ext cx="3367561" cy="5125508"/>
          </a:xfrm>
          <a:custGeom>
            <a:avLst/>
            <a:gdLst>
              <a:gd name="connsiteX0" fmla="*/ 0 w 3367561"/>
              <a:gd name="connsiteY0" fmla="*/ 0 h 3848003"/>
              <a:gd name="connsiteX1" fmla="*/ 3367561 w 3367561"/>
              <a:gd name="connsiteY1" fmla="*/ 0 h 3848003"/>
              <a:gd name="connsiteX2" fmla="*/ 3367561 w 3367561"/>
              <a:gd name="connsiteY2" fmla="*/ 3848003 h 3848003"/>
              <a:gd name="connsiteX3" fmla="*/ 0 w 3367561"/>
              <a:gd name="connsiteY3" fmla="*/ 3848003 h 38480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848003">
                <a:moveTo>
                  <a:pt x="0" y="0"/>
                </a:moveTo>
                <a:lnTo>
                  <a:pt x="3367561" y="0"/>
                </a:lnTo>
                <a:lnTo>
                  <a:pt x="3367561" y="3848003"/>
                </a:lnTo>
                <a:lnTo>
                  <a:pt x="0" y="38480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5797392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37A592C-FD0B-430D-87B8-ED8E5A236E7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9202057" y="1828801"/>
            <a:ext cx="2403363" cy="3848003"/>
          </a:xfrm>
          <a:custGeom>
            <a:avLst/>
            <a:gdLst>
              <a:gd name="connsiteX0" fmla="*/ 0 w 3367561"/>
              <a:gd name="connsiteY0" fmla="*/ 0 h 3848003"/>
              <a:gd name="connsiteX1" fmla="*/ 3367561 w 3367561"/>
              <a:gd name="connsiteY1" fmla="*/ 0 h 3848003"/>
              <a:gd name="connsiteX2" fmla="*/ 3367561 w 3367561"/>
              <a:gd name="connsiteY2" fmla="*/ 3848003 h 3848003"/>
              <a:gd name="connsiteX3" fmla="*/ 0 w 3367561"/>
              <a:gd name="connsiteY3" fmla="*/ 3848003 h 38480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848003">
                <a:moveTo>
                  <a:pt x="0" y="0"/>
                </a:moveTo>
                <a:lnTo>
                  <a:pt x="3367561" y="0"/>
                </a:lnTo>
                <a:lnTo>
                  <a:pt x="3367561" y="3848003"/>
                </a:lnTo>
                <a:lnTo>
                  <a:pt x="0" y="38480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6180425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EC9DCC5-14A3-4C20-975E-83F25A484E82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168078" y="2219147"/>
            <a:ext cx="2165131" cy="3640241"/>
          </a:xfrm>
          <a:custGeom>
            <a:avLst/>
            <a:gdLst>
              <a:gd name="connsiteX0" fmla="*/ 0 w 2165131"/>
              <a:gd name="connsiteY0" fmla="*/ 0 h 3640241"/>
              <a:gd name="connsiteX1" fmla="*/ 2165131 w 2165131"/>
              <a:gd name="connsiteY1" fmla="*/ 0 h 3640241"/>
              <a:gd name="connsiteX2" fmla="*/ 2165131 w 2165131"/>
              <a:gd name="connsiteY2" fmla="*/ 3640241 h 3640241"/>
              <a:gd name="connsiteX3" fmla="*/ 0 w 2165131"/>
              <a:gd name="connsiteY3" fmla="*/ 3640241 h 36402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165131" h="3640241">
                <a:moveTo>
                  <a:pt x="0" y="0"/>
                </a:moveTo>
                <a:lnTo>
                  <a:pt x="2165131" y="0"/>
                </a:lnTo>
                <a:lnTo>
                  <a:pt x="2165131" y="3640241"/>
                </a:lnTo>
                <a:lnTo>
                  <a:pt x="0" y="36402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5201410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6A7A39A-6A3C-4F32-A8A4-688A8E8D33B4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8273144" y="2219147"/>
            <a:ext cx="3367561" cy="3749853"/>
          </a:xfrm>
          <a:custGeom>
            <a:avLst/>
            <a:gdLst>
              <a:gd name="connsiteX0" fmla="*/ 0 w 3367561"/>
              <a:gd name="connsiteY0" fmla="*/ 0 h 3749853"/>
              <a:gd name="connsiteX1" fmla="*/ 3367561 w 3367561"/>
              <a:gd name="connsiteY1" fmla="*/ 0 h 3749853"/>
              <a:gd name="connsiteX2" fmla="*/ 3367561 w 3367561"/>
              <a:gd name="connsiteY2" fmla="*/ 3749853 h 3749853"/>
              <a:gd name="connsiteX3" fmla="*/ 0 w 3367561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749853">
                <a:moveTo>
                  <a:pt x="0" y="0"/>
                </a:moveTo>
                <a:lnTo>
                  <a:pt x="3367561" y="0"/>
                </a:lnTo>
                <a:lnTo>
                  <a:pt x="3367561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2562585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42987892-1AA8-4659-9F93-0C177365D9D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415065" y="2219147"/>
            <a:ext cx="3361870" cy="3749852"/>
          </a:xfrm>
          <a:custGeom>
            <a:avLst/>
            <a:gdLst>
              <a:gd name="connsiteX0" fmla="*/ 0 w 3361870"/>
              <a:gd name="connsiteY0" fmla="*/ 0 h 3749852"/>
              <a:gd name="connsiteX1" fmla="*/ 3361870 w 3361870"/>
              <a:gd name="connsiteY1" fmla="*/ 0 h 3749852"/>
              <a:gd name="connsiteX2" fmla="*/ 3361870 w 3361870"/>
              <a:gd name="connsiteY2" fmla="*/ 3749852 h 3749852"/>
              <a:gd name="connsiteX3" fmla="*/ 0 w 3361870"/>
              <a:gd name="connsiteY3" fmla="*/ 3749852 h 3749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1870" h="3749852">
                <a:moveTo>
                  <a:pt x="0" y="0"/>
                </a:moveTo>
                <a:lnTo>
                  <a:pt x="3361870" y="0"/>
                </a:lnTo>
                <a:lnTo>
                  <a:pt x="3361870" y="3749852"/>
                </a:lnTo>
                <a:lnTo>
                  <a:pt x="0" y="3749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4240322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2810791-604D-4B8B-BBAF-C8340735E776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51296" y="2219146"/>
            <a:ext cx="3367561" cy="3749853"/>
          </a:xfrm>
          <a:custGeom>
            <a:avLst/>
            <a:gdLst>
              <a:gd name="connsiteX0" fmla="*/ 0 w 3367561"/>
              <a:gd name="connsiteY0" fmla="*/ 0 h 3749853"/>
              <a:gd name="connsiteX1" fmla="*/ 3367561 w 3367561"/>
              <a:gd name="connsiteY1" fmla="*/ 0 h 3749853"/>
              <a:gd name="connsiteX2" fmla="*/ 3367561 w 3367561"/>
              <a:gd name="connsiteY2" fmla="*/ 3749853 h 3749853"/>
              <a:gd name="connsiteX3" fmla="*/ 0 w 3367561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749853">
                <a:moveTo>
                  <a:pt x="0" y="0"/>
                </a:moveTo>
                <a:lnTo>
                  <a:pt x="3367561" y="0"/>
                </a:lnTo>
                <a:lnTo>
                  <a:pt x="3367561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037608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2810791-604D-4B8B-BBAF-C8340735E776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51296" y="2876496"/>
            <a:ext cx="3367561" cy="3092503"/>
          </a:xfrm>
          <a:custGeom>
            <a:avLst/>
            <a:gdLst>
              <a:gd name="connsiteX0" fmla="*/ 0 w 3367561"/>
              <a:gd name="connsiteY0" fmla="*/ 0 h 3749853"/>
              <a:gd name="connsiteX1" fmla="*/ 3367561 w 3367561"/>
              <a:gd name="connsiteY1" fmla="*/ 0 h 3749853"/>
              <a:gd name="connsiteX2" fmla="*/ 3367561 w 3367561"/>
              <a:gd name="connsiteY2" fmla="*/ 3749853 h 3749853"/>
              <a:gd name="connsiteX3" fmla="*/ 0 w 3367561"/>
              <a:gd name="connsiteY3" fmla="*/ 3749853 h 374985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367561" h="3749853">
                <a:moveTo>
                  <a:pt x="0" y="0"/>
                </a:moveTo>
                <a:lnTo>
                  <a:pt x="3367561" y="0"/>
                </a:lnTo>
                <a:lnTo>
                  <a:pt x="3367561" y="3749853"/>
                </a:lnTo>
                <a:lnTo>
                  <a:pt x="0" y="374985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2432401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5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F6F2B73-7DAD-4B12-A51B-2133C3ED0EC2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7884514" y="551296"/>
            <a:ext cx="3756192" cy="2416773"/>
          </a:xfrm>
          <a:custGeom>
            <a:avLst/>
            <a:gdLst>
              <a:gd name="connsiteX0" fmla="*/ 0 w 3756192"/>
              <a:gd name="connsiteY0" fmla="*/ 0 h 2416773"/>
              <a:gd name="connsiteX1" fmla="*/ 3756192 w 3756192"/>
              <a:gd name="connsiteY1" fmla="*/ 0 h 2416773"/>
              <a:gd name="connsiteX2" fmla="*/ 3756192 w 3756192"/>
              <a:gd name="connsiteY2" fmla="*/ 2416773 h 2416773"/>
              <a:gd name="connsiteX3" fmla="*/ 0 w 3756192"/>
              <a:gd name="connsiteY3" fmla="*/ 2416773 h 24167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56192" h="2416773">
                <a:moveTo>
                  <a:pt x="0" y="0"/>
                </a:moveTo>
                <a:lnTo>
                  <a:pt x="3756192" y="0"/>
                </a:lnTo>
                <a:lnTo>
                  <a:pt x="3756192" y="2416773"/>
                </a:lnTo>
                <a:lnTo>
                  <a:pt x="0" y="241677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22551908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832F6AA-1C6B-4FE3-B6AE-6D5E5CF8ECE6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551296" y="551297"/>
            <a:ext cx="4811281" cy="2753879"/>
          </a:xfrm>
          <a:custGeom>
            <a:avLst/>
            <a:gdLst>
              <a:gd name="connsiteX0" fmla="*/ 0 w 4811281"/>
              <a:gd name="connsiteY0" fmla="*/ 0 h 2753879"/>
              <a:gd name="connsiteX1" fmla="*/ 4811281 w 4811281"/>
              <a:gd name="connsiteY1" fmla="*/ 0 h 2753879"/>
              <a:gd name="connsiteX2" fmla="*/ 4811281 w 4811281"/>
              <a:gd name="connsiteY2" fmla="*/ 2753879 h 2753879"/>
              <a:gd name="connsiteX3" fmla="*/ 0 w 4811281"/>
              <a:gd name="connsiteY3" fmla="*/ 2753879 h 27538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11281" h="2753879">
                <a:moveTo>
                  <a:pt x="0" y="0"/>
                </a:moveTo>
                <a:lnTo>
                  <a:pt x="4811281" y="0"/>
                </a:lnTo>
                <a:lnTo>
                  <a:pt x="4811281" y="2753879"/>
                </a:lnTo>
                <a:lnTo>
                  <a:pt x="0" y="275387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DBCCDB61-843E-4FF1-B10C-42AF8DE2E1A1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5610226" y="551296"/>
            <a:ext cx="3016249" cy="5385047"/>
          </a:xfrm>
          <a:custGeom>
            <a:avLst/>
            <a:gdLst>
              <a:gd name="connsiteX0" fmla="*/ 0 w 3016249"/>
              <a:gd name="connsiteY0" fmla="*/ 0 h 5385047"/>
              <a:gd name="connsiteX1" fmla="*/ 3016249 w 3016249"/>
              <a:gd name="connsiteY1" fmla="*/ 0 h 5385047"/>
              <a:gd name="connsiteX2" fmla="*/ 3016249 w 3016249"/>
              <a:gd name="connsiteY2" fmla="*/ 5385047 h 5385047"/>
              <a:gd name="connsiteX3" fmla="*/ 0 w 3016249"/>
              <a:gd name="connsiteY3" fmla="*/ 5385047 h 53850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16249" h="5385047">
                <a:moveTo>
                  <a:pt x="0" y="0"/>
                </a:moveTo>
                <a:lnTo>
                  <a:pt x="3016249" y="0"/>
                </a:lnTo>
                <a:lnTo>
                  <a:pt x="3016249" y="5385047"/>
                </a:lnTo>
                <a:lnTo>
                  <a:pt x="0" y="53850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8B7AF06E-F9C5-4D9E-965D-E77CCCF8B147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8874124" y="551296"/>
            <a:ext cx="2766580" cy="2568699"/>
          </a:xfrm>
          <a:custGeom>
            <a:avLst/>
            <a:gdLst>
              <a:gd name="connsiteX0" fmla="*/ 0 w 2766580"/>
              <a:gd name="connsiteY0" fmla="*/ 0 h 2568699"/>
              <a:gd name="connsiteX1" fmla="*/ 2766580 w 2766580"/>
              <a:gd name="connsiteY1" fmla="*/ 0 h 2568699"/>
              <a:gd name="connsiteX2" fmla="*/ 2766580 w 2766580"/>
              <a:gd name="connsiteY2" fmla="*/ 2568699 h 2568699"/>
              <a:gd name="connsiteX3" fmla="*/ 0 w 2766580"/>
              <a:gd name="connsiteY3" fmla="*/ 2568699 h 25686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66580" h="2568699">
                <a:moveTo>
                  <a:pt x="0" y="0"/>
                </a:moveTo>
                <a:lnTo>
                  <a:pt x="2766580" y="0"/>
                </a:lnTo>
                <a:lnTo>
                  <a:pt x="2766580" y="2568699"/>
                </a:lnTo>
                <a:lnTo>
                  <a:pt x="0" y="25686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3AE81B7-A08D-4909-9E1B-12F8C8F25044}"/>
              </a:ext>
            </a:extLst>
          </p:cNvPr>
          <p:cNvSpPr>
            <a:spLocks noGrp="1"/>
          </p:cNvSpPr>
          <p:nvPr>
            <p:ph type="pic" sz="quarter" idx="27" hasCustomPrompt="1"/>
          </p:nvPr>
        </p:nvSpPr>
        <p:spPr>
          <a:xfrm>
            <a:off x="8874123" y="3367645"/>
            <a:ext cx="2766580" cy="2568699"/>
          </a:xfrm>
          <a:custGeom>
            <a:avLst/>
            <a:gdLst>
              <a:gd name="connsiteX0" fmla="*/ 0 w 2766580"/>
              <a:gd name="connsiteY0" fmla="*/ 0 h 2568699"/>
              <a:gd name="connsiteX1" fmla="*/ 2766580 w 2766580"/>
              <a:gd name="connsiteY1" fmla="*/ 0 h 2568699"/>
              <a:gd name="connsiteX2" fmla="*/ 2766580 w 2766580"/>
              <a:gd name="connsiteY2" fmla="*/ 2568699 h 2568699"/>
              <a:gd name="connsiteX3" fmla="*/ 0 w 2766580"/>
              <a:gd name="connsiteY3" fmla="*/ 2568699 h 25686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66580" h="2568699">
                <a:moveTo>
                  <a:pt x="0" y="0"/>
                </a:moveTo>
                <a:lnTo>
                  <a:pt x="2766580" y="0"/>
                </a:lnTo>
                <a:lnTo>
                  <a:pt x="2766580" y="2568699"/>
                </a:lnTo>
                <a:lnTo>
                  <a:pt x="0" y="25686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49975406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BA87D3A-415C-4A85-BB7F-346D9099115D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410075" y="551296"/>
            <a:ext cx="3209925" cy="5417703"/>
          </a:xfrm>
          <a:custGeom>
            <a:avLst/>
            <a:gdLst>
              <a:gd name="connsiteX0" fmla="*/ 0 w 3209925"/>
              <a:gd name="connsiteY0" fmla="*/ 0 h 5417703"/>
              <a:gd name="connsiteX1" fmla="*/ 3209925 w 3209925"/>
              <a:gd name="connsiteY1" fmla="*/ 0 h 5417703"/>
              <a:gd name="connsiteX2" fmla="*/ 3209925 w 3209925"/>
              <a:gd name="connsiteY2" fmla="*/ 5417703 h 5417703"/>
              <a:gd name="connsiteX3" fmla="*/ 0 w 3209925"/>
              <a:gd name="connsiteY3" fmla="*/ 5417703 h 54177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09925" h="5417703">
                <a:moveTo>
                  <a:pt x="0" y="0"/>
                </a:moveTo>
                <a:lnTo>
                  <a:pt x="3209925" y="0"/>
                </a:lnTo>
                <a:lnTo>
                  <a:pt x="3209925" y="5417703"/>
                </a:lnTo>
                <a:lnTo>
                  <a:pt x="0" y="54177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25311768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BA87D3A-415C-4A85-BB7F-346D9099115D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410075" y="2190348"/>
            <a:ext cx="3209925" cy="3778651"/>
          </a:xfrm>
          <a:custGeom>
            <a:avLst/>
            <a:gdLst>
              <a:gd name="connsiteX0" fmla="*/ 0 w 3209925"/>
              <a:gd name="connsiteY0" fmla="*/ 0 h 5417703"/>
              <a:gd name="connsiteX1" fmla="*/ 3209925 w 3209925"/>
              <a:gd name="connsiteY1" fmla="*/ 0 h 5417703"/>
              <a:gd name="connsiteX2" fmla="*/ 3209925 w 3209925"/>
              <a:gd name="connsiteY2" fmla="*/ 5417703 h 5417703"/>
              <a:gd name="connsiteX3" fmla="*/ 0 w 3209925"/>
              <a:gd name="connsiteY3" fmla="*/ 5417703 h 54177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09925" h="5417703">
                <a:moveTo>
                  <a:pt x="0" y="0"/>
                </a:moveTo>
                <a:lnTo>
                  <a:pt x="3209925" y="0"/>
                </a:lnTo>
                <a:lnTo>
                  <a:pt x="3209925" y="5417703"/>
                </a:lnTo>
                <a:lnTo>
                  <a:pt x="0" y="54177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58475734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654DFEAB-9F4C-49A5-98E6-B98344565343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6096000" y="2320745"/>
            <a:ext cx="5544704" cy="3648255"/>
          </a:xfrm>
          <a:custGeom>
            <a:avLst/>
            <a:gdLst>
              <a:gd name="connsiteX0" fmla="*/ 0 w 5544704"/>
              <a:gd name="connsiteY0" fmla="*/ 0 h 3648255"/>
              <a:gd name="connsiteX1" fmla="*/ 5544704 w 5544704"/>
              <a:gd name="connsiteY1" fmla="*/ 0 h 3648255"/>
              <a:gd name="connsiteX2" fmla="*/ 5544704 w 5544704"/>
              <a:gd name="connsiteY2" fmla="*/ 3648255 h 3648255"/>
              <a:gd name="connsiteX3" fmla="*/ 0 w 5544704"/>
              <a:gd name="connsiteY3" fmla="*/ 3648255 h 364825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44704" h="3648255">
                <a:moveTo>
                  <a:pt x="0" y="0"/>
                </a:moveTo>
                <a:lnTo>
                  <a:pt x="5544704" y="0"/>
                </a:lnTo>
                <a:lnTo>
                  <a:pt x="5544704" y="3648255"/>
                </a:lnTo>
                <a:lnTo>
                  <a:pt x="0" y="364825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99964598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8BBADDB7-D352-4BE9-A5EF-D780D85DAB01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879599" y="2411432"/>
            <a:ext cx="1640115" cy="1640115"/>
          </a:xfrm>
          <a:custGeom>
            <a:avLst/>
            <a:gdLst>
              <a:gd name="connsiteX0" fmla="*/ 0 w 1640115"/>
              <a:gd name="connsiteY0" fmla="*/ 0 h 1640115"/>
              <a:gd name="connsiteX1" fmla="*/ 1640115 w 1640115"/>
              <a:gd name="connsiteY1" fmla="*/ 0 h 1640115"/>
              <a:gd name="connsiteX2" fmla="*/ 1640115 w 1640115"/>
              <a:gd name="connsiteY2" fmla="*/ 1640115 h 1640115"/>
              <a:gd name="connsiteX3" fmla="*/ 0 w 1640115"/>
              <a:gd name="connsiteY3" fmla="*/ 1640115 h 164011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640115" h="1640115">
                <a:moveTo>
                  <a:pt x="0" y="0"/>
                </a:moveTo>
                <a:lnTo>
                  <a:pt x="1640115" y="0"/>
                </a:lnTo>
                <a:lnTo>
                  <a:pt x="1640115" y="1640115"/>
                </a:lnTo>
                <a:lnTo>
                  <a:pt x="0" y="164011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59855428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610674A8-2E98-43E5-852A-8D750C9336DC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432301" y="2219147"/>
            <a:ext cx="4483099" cy="3749852"/>
          </a:xfrm>
          <a:custGeom>
            <a:avLst/>
            <a:gdLst>
              <a:gd name="connsiteX0" fmla="*/ 0 w 4483099"/>
              <a:gd name="connsiteY0" fmla="*/ 0 h 3749852"/>
              <a:gd name="connsiteX1" fmla="*/ 4483099 w 4483099"/>
              <a:gd name="connsiteY1" fmla="*/ 0 h 3749852"/>
              <a:gd name="connsiteX2" fmla="*/ 4483099 w 4483099"/>
              <a:gd name="connsiteY2" fmla="*/ 3749852 h 3749852"/>
              <a:gd name="connsiteX3" fmla="*/ 0 w 4483099"/>
              <a:gd name="connsiteY3" fmla="*/ 3749852 h 3749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483099" h="3749852">
                <a:moveTo>
                  <a:pt x="0" y="0"/>
                </a:moveTo>
                <a:lnTo>
                  <a:pt x="4483099" y="0"/>
                </a:lnTo>
                <a:lnTo>
                  <a:pt x="4483099" y="3749852"/>
                </a:lnTo>
                <a:lnTo>
                  <a:pt x="0" y="3749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0B855C7B-677D-465F-BA42-D1599ADA07D9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8915400" y="551296"/>
            <a:ext cx="2725304" cy="1667850"/>
          </a:xfrm>
          <a:custGeom>
            <a:avLst/>
            <a:gdLst>
              <a:gd name="connsiteX0" fmla="*/ 0 w 2725304"/>
              <a:gd name="connsiteY0" fmla="*/ 0 h 1667850"/>
              <a:gd name="connsiteX1" fmla="*/ 2725304 w 2725304"/>
              <a:gd name="connsiteY1" fmla="*/ 0 h 1667850"/>
              <a:gd name="connsiteX2" fmla="*/ 2725304 w 2725304"/>
              <a:gd name="connsiteY2" fmla="*/ 1667850 h 1667850"/>
              <a:gd name="connsiteX3" fmla="*/ 0 w 2725304"/>
              <a:gd name="connsiteY3" fmla="*/ 1667850 h 1667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25304" h="1667850">
                <a:moveTo>
                  <a:pt x="0" y="0"/>
                </a:moveTo>
                <a:lnTo>
                  <a:pt x="2725304" y="0"/>
                </a:lnTo>
                <a:lnTo>
                  <a:pt x="2725304" y="1667850"/>
                </a:lnTo>
                <a:lnTo>
                  <a:pt x="0" y="166785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269333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3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Rectangle 14">
            <a:extLst>
              <a:ext uri="{FF2B5EF4-FFF2-40B4-BE49-F238E27FC236}">
                <a16:creationId xmlns:a16="http://schemas.microsoft.com/office/drawing/2014/main" id="{88E9E60D-C34A-47EA-877B-F34C41AB7B0A}"/>
              </a:ext>
            </a:extLst>
          </p:cNvPr>
          <p:cNvSpPr/>
          <p:nvPr userDrawn="1"/>
        </p:nvSpPr>
        <p:spPr>
          <a:xfrm>
            <a:off x="0" y="0"/>
            <a:ext cx="6096000" cy="6858000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D09E12C-BCE1-414D-9FCE-72EEE1666701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500203" y="2523946"/>
            <a:ext cx="2411397" cy="2843988"/>
          </a:xfrm>
          <a:custGeom>
            <a:avLst/>
            <a:gdLst>
              <a:gd name="connsiteX0" fmla="*/ 0 w 2411397"/>
              <a:gd name="connsiteY0" fmla="*/ 0 h 2843988"/>
              <a:gd name="connsiteX1" fmla="*/ 2411397 w 2411397"/>
              <a:gd name="connsiteY1" fmla="*/ 0 h 2843988"/>
              <a:gd name="connsiteX2" fmla="*/ 2411397 w 2411397"/>
              <a:gd name="connsiteY2" fmla="*/ 2843988 h 2843988"/>
              <a:gd name="connsiteX3" fmla="*/ 0 w 2411397"/>
              <a:gd name="connsiteY3" fmla="*/ 2843988 h 284398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411397" h="2843988">
                <a:moveTo>
                  <a:pt x="0" y="0"/>
                </a:moveTo>
                <a:lnTo>
                  <a:pt x="2411397" y="0"/>
                </a:lnTo>
                <a:lnTo>
                  <a:pt x="2411397" y="2843988"/>
                </a:lnTo>
                <a:lnTo>
                  <a:pt x="0" y="284398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30753734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3D2E460-6C1B-44AC-9177-9273A315E1A1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3352800" y="551296"/>
            <a:ext cx="8287904" cy="5417703"/>
          </a:xfrm>
          <a:custGeom>
            <a:avLst/>
            <a:gdLst>
              <a:gd name="connsiteX0" fmla="*/ 0 w 8287904"/>
              <a:gd name="connsiteY0" fmla="*/ 0 h 5417703"/>
              <a:gd name="connsiteX1" fmla="*/ 8287904 w 8287904"/>
              <a:gd name="connsiteY1" fmla="*/ 0 h 5417703"/>
              <a:gd name="connsiteX2" fmla="*/ 8287904 w 8287904"/>
              <a:gd name="connsiteY2" fmla="*/ 5417703 h 5417703"/>
              <a:gd name="connsiteX3" fmla="*/ 0 w 8287904"/>
              <a:gd name="connsiteY3" fmla="*/ 5417703 h 541770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8287904" h="5417703">
                <a:moveTo>
                  <a:pt x="0" y="0"/>
                </a:moveTo>
                <a:lnTo>
                  <a:pt x="8287904" y="0"/>
                </a:lnTo>
                <a:lnTo>
                  <a:pt x="8287904" y="5417703"/>
                </a:lnTo>
                <a:lnTo>
                  <a:pt x="0" y="5417703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1491675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9636A29-FDA9-47DA-9062-49F5BF5AA7C9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6096001" y="551297"/>
            <a:ext cx="2914650" cy="4984309"/>
          </a:xfrm>
          <a:custGeom>
            <a:avLst/>
            <a:gdLst>
              <a:gd name="connsiteX0" fmla="*/ 0 w 2914650"/>
              <a:gd name="connsiteY0" fmla="*/ 0 h 4984309"/>
              <a:gd name="connsiteX1" fmla="*/ 2914650 w 2914650"/>
              <a:gd name="connsiteY1" fmla="*/ 0 h 4984309"/>
              <a:gd name="connsiteX2" fmla="*/ 2914650 w 2914650"/>
              <a:gd name="connsiteY2" fmla="*/ 4984309 h 4984309"/>
              <a:gd name="connsiteX3" fmla="*/ 0 w 2914650"/>
              <a:gd name="connsiteY3" fmla="*/ 4984309 h 498430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14650" h="4984309">
                <a:moveTo>
                  <a:pt x="0" y="0"/>
                </a:moveTo>
                <a:lnTo>
                  <a:pt x="2914650" y="0"/>
                </a:lnTo>
                <a:lnTo>
                  <a:pt x="2914650" y="4984309"/>
                </a:lnTo>
                <a:lnTo>
                  <a:pt x="0" y="498430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313694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9C8DD67-C084-41A2-B286-EF35F6222A0E}"/>
              </a:ext>
            </a:extLst>
          </p:cNvPr>
          <p:cNvSpPr>
            <a:spLocks noGrp="1"/>
          </p:cNvSpPr>
          <p:nvPr>
            <p:ph type="pic" sz="quarter" idx="10" hasCustomPrompt="1"/>
          </p:nvPr>
        </p:nvSpPr>
        <p:spPr>
          <a:xfrm>
            <a:off x="0" y="0"/>
            <a:ext cx="12192000" cy="6858000"/>
          </a:xfrm>
          <a:prstGeom prst="rect">
            <a:avLst/>
          </a:prstGeom>
        </p:spPr>
        <p:txBody>
          <a:bodyPr/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cs typeface="Poppins" panose="00000500000000000000" pitchFamily="2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4115975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6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1920" y="413614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>
                <a:latin typeface="Gilroy Bold" panose="00000800000000000000" pitchFamily="50" charset="0"/>
              </a:defRPr>
            </a:lvl1pPr>
          </a:lstStyle>
          <a:p>
            <a:r>
              <a:rPr lang="de-DE" dirty="0"/>
              <a:t>Mastertitelformat bearbeiten</a:t>
            </a:r>
            <a:endParaRPr lang="en-US" dirty="0"/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696" y="14310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1FE88754-24A5-455A-B627-993C93503C04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6695201" y="2266949"/>
            <a:ext cx="4945505" cy="3571876"/>
          </a:xfrm>
          <a:custGeom>
            <a:avLst/>
            <a:gdLst>
              <a:gd name="connsiteX0" fmla="*/ 0 w 4945505"/>
              <a:gd name="connsiteY0" fmla="*/ 0 h 3571876"/>
              <a:gd name="connsiteX1" fmla="*/ 4945505 w 4945505"/>
              <a:gd name="connsiteY1" fmla="*/ 0 h 3571876"/>
              <a:gd name="connsiteX2" fmla="*/ 4945505 w 4945505"/>
              <a:gd name="connsiteY2" fmla="*/ 3571876 h 3571876"/>
              <a:gd name="connsiteX3" fmla="*/ 0 w 4945505"/>
              <a:gd name="connsiteY3" fmla="*/ 3571876 h 357187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45505" h="3571876">
                <a:moveTo>
                  <a:pt x="0" y="0"/>
                </a:moveTo>
                <a:lnTo>
                  <a:pt x="4945505" y="0"/>
                </a:lnTo>
                <a:lnTo>
                  <a:pt x="4945505" y="3571876"/>
                </a:lnTo>
                <a:lnTo>
                  <a:pt x="0" y="357187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61267747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EC5997B-818A-43BF-94C0-BE4C350AA03D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0" y="3429002"/>
            <a:ext cx="3976007" cy="2507341"/>
          </a:xfrm>
          <a:custGeom>
            <a:avLst/>
            <a:gdLst>
              <a:gd name="connsiteX0" fmla="*/ 0 w 3976007"/>
              <a:gd name="connsiteY0" fmla="*/ 0 h 2507341"/>
              <a:gd name="connsiteX1" fmla="*/ 3976007 w 3976007"/>
              <a:gd name="connsiteY1" fmla="*/ 0 h 2507341"/>
              <a:gd name="connsiteX2" fmla="*/ 3976007 w 3976007"/>
              <a:gd name="connsiteY2" fmla="*/ 2507341 h 2507341"/>
              <a:gd name="connsiteX3" fmla="*/ 0 w 3976007"/>
              <a:gd name="connsiteY3" fmla="*/ 2507341 h 25073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76007" h="2507341">
                <a:moveTo>
                  <a:pt x="0" y="0"/>
                </a:moveTo>
                <a:lnTo>
                  <a:pt x="3976007" y="0"/>
                </a:lnTo>
                <a:lnTo>
                  <a:pt x="3976007" y="2507341"/>
                </a:lnTo>
                <a:lnTo>
                  <a:pt x="0" y="25073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0CEE3686-3FB0-4AD0-93D3-4AFD73363C8A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2032000" y="1596571"/>
            <a:ext cx="1944007" cy="1584778"/>
          </a:xfrm>
          <a:custGeom>
            <a:avLst/>
            <a:gdLst>
              <a:gd name="connsiteX0" fmla="*/ 0 w 1944007"/>
              <a:gd name="connsiteY0" fmla="*/ 0 h 1584778"/>
              <a:gd name="connsiteX1" fmla="*/ 1944007 w 1944007"/>
              <a:gd name="connsiteY1" fmla="*/ 0 h 1584778"/>
              <a:gd name="connsiteX2" fmla="*/ 1944007 w 1944007"/>
              <a:gd name="connsiteY2" fmla="*/ 1584778 h 1584778"/>
              <a:gd name="connsiteX3" fmla="*/ 0 w 1944007"/>
              <a:gd name="connsiteY3" fmla="*/ 1584778 h 15847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44007" h="1584778">
                <a:moveTo>
                  <a:pt x="0" y="0"/>
                </a:moveTo>
                <a:lnTo>
                  <a:pt x="1944007" y="0"/>
                </a:lnTo>
                <a:lnTo>
                  <a:pt x="1944007" y="1584778"/>
                </a:lnTo>
                <a:lnTo>
                  <a:pt x="0" y="158477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4BCF1E5-9AA4-446F-9742-BA09387E37EA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4223657" y="1"/>
            <a:ext cx="4219282" cy="3181348"/>
          </a:xfrm>
          <a:custGeom>
            <a:avLst/>
            <a:gdLst>
              <a:gd name="connsiteX0" fmla="*/ 0 w 4219282"/>
              <a:gd name="connsiteY0" fmla="*/ 0 h 3181348"/>
              <a:gd name="connsiteX1" fmla="*/ 4219282 w 4219282"/>
              <a:gd name="connsiteY1" fmla="*/ 0 h 3181348"/>
              <a:gd name="connsiteX2" fmla="*/ 4219282 w 4219282"/>
              <a:gd name="connsiteY2" fmla="*/ 3181348 h 3181348"/>
              <a:gd name="connsiteX3" fmla="*/ 0 w 4219282"/>
              <a:gd name="connsiteY3" fmla="*/ 3181348 h 31813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19282" h="3181348">
                <a:moveTo>
                  <a:pt x="0" y="0"/>
                </a:moveTo>
                <a:lnTo>
                  <a:pt x="4219282" y="0"/>
                </a:lnTo>
                <a:lnTo>
                  <a:pt x="4219282" y="3181348"/>
                </a:lnTo>
                <a:lnTo>
                  <a:pt x="0" y="31813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35ACB9E4-D467-4677-8BD6-FB45C5B78C72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8690590" y="1596571"/>
            <a:ext cx="2950115" cy="4339770"/>
          </a:xfrm>
          <a:custGeom>
            <a:avLst/>
            <a:gdLst>
              <a:gd name="connsiteX0" fmla="*/ 0 w 2950115"/>
              <a:gd name="connsiteY0" fmla="*/ 0 h 4339770"/>
              <a:gd name="connsiteX1" fmla="*/ 2950115 w 2950115"/>
              <a:gd name="connsiteY1" fmla="*/ 0 h 4339770"/>
              <a:gd name="connsiteX2" fmla="*/ 2950115 w 2950115"/>
              <a:gd name="connsiteY2" fmla="*/ 4339770 h 4339770"/>
              <a:gd name="connsiteX3" fmla="*/ 0 w 2950115"/>
              <a:gd name="connsiteY3" fmla="*/ 4339770 h 43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50115" h="4339770">
                <a:moveTo>
                  <a:pt x="0" y="0"/>
                </a:moveTo>
                <a:lnTo>
                  <a:pt x="2950115" y="0"/>
                </a:lnTo>
                <a:lnTo>
                  <a:pt x="2950115" y="4339770"/>
                </a:lnTo>
                <a:lnTo>
                  <a:pt x="0" y="433977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31578087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62">
            <a:extLst>
              <a:ext uri="{FF2B5EF4-FFF2-40B4-BE49-F238E27FC236}">
                <a16:creationId xmlns:a16="http://schemas.microsoft.com/office/drawing/2014/main" id="{7B24E859-C13E-EEF3-AE28-79193D0A0E8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lum bright="70000" contrast="-70000"/>
          </a:blip>
          <a:stretch>
            <a:fillRect/>
          </a:stretch>
        </p:blipFill>
        <p:spPr>
          <a:xfrm>
            <a:off x="-129113" y="1"/>
            <a:ext cx="12450226" cy="6857998"/>
          </a:xfrm>
          <a:prstGeom prst="rect">
            <a:avLst/>
          </a:prstGeom>
        </p:spPr>
      </p:pic>
      <p:sp>
        <p:nvSpPr>
          <p:cNvPr id="4" name="Title 11">
            <a:extLst>
              <a:ext uri="{FF2B5EF4-FFF2-40B4-BE49-F238E27FC236}">
                <a16:creationId xmlns:a16="http://schemas.microsoft.com/office/drawing/2014/main" id="{72D36832-A7D7-9976-4054-3E4696B04EC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75031" y="3105833"/>
            <a:ext cx="6841937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lvl1pPr>
              <a:defRPr lang="en-US" sz="3600" spc="100" baseline="0" dirty="0">
                <a:solidFill>
                  <a:srgbClr val="7ED878"/>
                </a:solidFill>
                <a:latin typeface="Gilroy Bold" panose="00000800000000000000" pitchFamily="50" charset="0"/>
                <a:ea typeface="+mn-ea"/>
                <a:cs typeface="+mn-cs"/>
              </a:defRPr>
            </a:lvl1pPr>
          </a:lstStyle>
          <a:p>
            <a:pPr marL="0" lvl="0" indent="0">
              <a:spcBef>
                <a:spcPts val="1000"/>
              </a:spcBef>
              <a:buFontTx/>
            </a:pPr>
            <a:r>
              <a:rPr lang="de-DE" dirty="0"/>
              <a:t>Mastertitelformat bearbeiten</a:t>
            </a:r>
            <a:endParaRPr lang="en-US" dirty="0"/>
          </a:p>
        </p:txBody>
      </p:sp>
      <p:sp>
        <p:nvSpPr>
          <p:cNvPr id="3" name="Rechteck 2">
            <a:extLst>
              <a:ext uri="{FF2B5EF4-FFF2-40B4-BE49-F238E27FC236}">
                <a16:creationId xmlns:a16="http://schemas.microsoft.com/office/drawing/2014/main" id="{C43F3E3B-3091-7275-D9B5-EEB73149162B}"/>
              </a:ext>
            </a:extLst>
          </p:cNvPr>
          <p:cNvSpPr/>
          <p:nvPr userDrawn="1"/>
        </p:nvSpPr>
        <p:spPr>
          <a:xfrm>
            <a:off x="10388600" y="533400"/>
            <a:ext cx="1803400" cy="5207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108000" rtlCol="0" anchor="t"/>
          <a:lstStyle/>
          <a:p>
            <a:pPr marL="177800" indent="-177800" algn="l">
              <a:spcBef>
                <a:spcPts val="600"/>
              </a:spcBef>
              <a:buFont typeface="Arial" panose="020B0604020202020204" pitchFamily="34" charset="0"/>
              <a:buChar char="•"/>
            </a:pPr>
            <a:endParaRPr lang="de-DE" sz="1400" dirty="0">
              <a:solidFill>
                <a:srgbClr val="111111"/>
              </a:solidFill>
              <a:latin typeface="Gilroy" panose="00000500000000000000" pitchFamily="50" charset="0"/>
            </a:endParaRPr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27C5A3D8-A955-ADA7-D4B3-D19C8CDB1865}"/>
              </a:ext>
            </a:extLst>
          </p:cNvPr>
          <p:cNvSpPr/>
          <p:nvPr userDrawn="1"/>
        </p:nvSpPr>
        <p:spPr>
          <a:xfrm>
            <a:off x="10429875" y="6322825"/>
            <a:ext cx="1762125" cy="473053"/>
          </a:xfrm>
          <a:prstGeom prst="rect">
            <a:avLst/>
          </a:prstGeom>
          <a:noFill/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800" b="1" dirty="0">
                <a:gradFill>
                  <a:gsLst>
                    <a:gs pos="0">
                      <a:srgbClr val="7ED878"/>
                    </a:gs>
                    <a:gs pos="56600">
                      <a:srgbClr val="34CA8C"/>
                    </a:gs>
                    <a:gs pos="100000">
                      <a:srgbClr val="42D0C6"/>
                    </a:gs>
                  </a:gsLst>
                  <a:lin ang="4200000" scaled="0"/>
                </a:gradFill>
                <a:latin typeface="Gilroy Bold" panose="00000800000000000000" pitchFamily="50" charset="0"/>
                <a:cs typeface="Poppins" panose="00000500000000000000" pitchFamily="2" charset="0"/>
              </a:rPr>
              <a:t>cloud ahead</a:t>
            </a:r>
          </a:p>
        </p:txBody>
      </p:sp>
    </p:spTree>
    <p:extLst>
      <p:ext uri="{BB962C8B-B14F-4D97-AF65-F5344CB8AC3E}">
        <p14:creationId xmlns:p14="http://schemas.microsoft.com/office/powerpoint/2010/main" val="88009989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>
              <a:defRPr lang="en-US" smtClean="0"/>
            </a:lvl1pPr>
          </a:lstStyle>
          <a:p>
            <a:endParaRPr lang="de-DE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 sz="1100"/>
            </a:lvl1pPr>
          </a:lstStyle>
          <a:p>
            <a:endParaRPr lang="en-US" dirty="0"/>
          </a:p>
        </p:txBody>
      </p:sp>
      <p:sp>
        <p:nvSpPr>
          <p:cNvPr id="2" name="Rectangle 6">
            <a:extLst>
              <a:ext uri="{FF2B5EF4-FFF2-40B4-BE49-F238E27FC236}">
                <a16:creationId xmlns:a16="http://schemas.microsoft.com/office/drawing/2014/main" id="{88F602D3-1589-16E3-EFCC-26F1EE0B7D62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0">
                <a:schemeClr val="accent1"/>
              </a:gs>
              <a:gs pos="100000">
                <a:schemeClr val="accent6"/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3" name="Picture 4">
            <a:extLst>
              <a:ext uri="{FF2B5EF4-FFF2-40B4-BE49-F238E27FC236}">
                <a16:creationId xmlns:a16="http://schemas.microsoft.com/office/drawing/2014/main" id="{039D752F-E523-492C-E46E-A916AD60AE03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lum bright="70000" contrast="-70000"/>
          </a:blip>
          <a:stretch>
            <a:fillRect/>
          </a:stretch>
        </p:blipFill>
        <p:spPr>
          <a:xfrm>
            <a:off x="-129113" y="0"/>
            <a:ext cx="12450225" cy="6857999"/>
          </a:xfrm>
          <a:prstGeom prst="rect">
            <a:avLst/>
          </a:prstGeom>
        </p:spPr>
      </p:pic>
      <p:sp>
        <p:nvSpPr>
          <p:cNvPr id="4" name="Rectangle 3">
            <a:extLst>
              <a:ext uri="{FF2B5EF4-FFF2-40B4-BE49-F238E27FC236}">
                <a16:creationId xmlns:a16="http://schemas.microsoft.com/office/drawing/2014/main" id="{9E51E082-D5E4-FEF7-16DD-E52B28985ABC}"/>
              </a:ext>
            </a:extLst>
          </p:cNvPr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  <a:gradFill flip="none" rotWithShape="1">
            <a:gsLst>
              <a:gs pos="0">
                <a:schemeClr val="accent1">
                  <a:alpha val="25000"/>
                </a:schemeClr>
              </a:gs>
              <a:gs pos="100000">
                <a:schemeClr val="accent6">
                  <a:alpha val="75000"/>
                </a:schemeClr>
              </a:gs>
            </a:gsLst>
            <a:lin ang="27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Title 11">
            <a:extLst>
              <a:ext uri="{FF2B5EF4-FFF2-40B4-BE49-F238E27FC236}">
                <a16:creationId xmlns:a16="http://schemas.microsoft.com/office/drawing/2014/main" id="{6666B46E-1A8F-99D1-B8E2-654992A3420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675031" y="3105833"/>
            <a:ext cx="6841937" cy="646331"/>
          </a:xfrm>
          <a:prstGeom prst="rect">
            <a:avLst/>
          </a:prstGeom>
          <a:noFill/>
        </p:spPr>
        <p:txBody>
          <a:bodyPr wrap="none" rtlCol="0" anchor="ctr">
            <a:spAutoFit/>
          </a:bodyPr>
          <a:lstStyle>
            <a:lvl1pPr algn="ctr">
              <a:defRPr lang="en-US" sz="3600" spc="100" baseline="0" dirty="0">
                <a:solidFill>
                  <a:schemeClr val="bg1"/>
                </a:solidFill>
                <a:latin typeface="Gilroy Bold" panose="00000800000000000000" pitchFamily="50" charset="0"/>
                <a:ea typeface="+mn-ea"/>
                <a:cs typeface="+mn-cs"/>
              </a:defRPr>
            </a:lvl1pPr>
          </a:lstStyle>
          <a:p>
            <a:pPr marL="0" lvl="0" indent="0">
              <a:spcBef>
                <a:spcPts val="1000"/>
              </a:spcBef>
              <a:buFontTx/>
            </a:pPr>
            <a:r>
              <a:rPr lang="de-DE" dirty="0"/>
              <a:t>Mastertitelformat bearbeiten</a:t>
            </a:r>
            <a:endParaRPr lang="en-US" dirty="0"/>
          </a:p>
        </p:txBody>
      </p:sp>
      <p:sp>
        <p:nvSpPr>
          <p:cNvPr id="5" name="Rechteck 4">
            <a:extLst>
              <a:ext uri="{FF2B5EF4-FFF2-40B4-BE49-F238E27FC236}">
                <a16:creationId xmlns:a16="http://schemas.microsoft.com/office/drawing/2014/main" id="{1C9DAF67-D700-5430-2AC0-F7C15D84B76F}"/>
              </a:ext>
            </a:extLst>
          </p:cNvPr>
          <p:cNvSpPr/>
          <p:nvPr userDrawn="1"/>
        </p:nvSpPr>
        <p:spPr>
          <a:xfrm>
            <a:off x="10429875" y="6322825"/>
            <a:ext cx="1762125" cy="473053"/>
          </a:xfrm>
          <a:prstGeom prst="rect">
            <a:avLst/>
          </a:prstGeom>
          <a:noFill/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800" b="1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rPr>
              <a:t>cloud ahead</a:t>
            </a:r>
          </a:p>
        </p:txBody>
      </p:sp>
    </p:spTree>
    <p:extLst>
      <p:ext uri="{BB962C8B-B14F-4D97-AF65-F5344CB8AC3E}">
        <p14:creationId xmlns:p14="http://schemas.microsoft.com/office/powerpoint/2010/main" val="57794184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 algn="r"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2258A4F3-ED94-43B2-AB97-F75465644603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551296" y="551298"/>
            <a:ext cx="3531369" cy="5385046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-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01D30E9-54F6-4953-A10E-985B73E331FD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4330316" y="551297"/>
            <a:ext cx="3531369" cy="5385046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-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B7C0604B-C728-4FB5-B24A-8CEF49D8901E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8109336" y="551297"/>
            <a:ext cx="3531369" cy="5385046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-Regular" panose="00000500000000000000" pitchFamily="2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90688424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2258A4F3-ED94-43B2-AB97-F75465644603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551296" y="551298"/>
            <a:ext cx="3531369" cy="2877704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701D30E9-54F6-4953-A10E-985B73E331FD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4330316" y="551297"/>
            <a:ext cx="3531369" cy="2877704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B7C0604B-C728-4FB5-B24A-8CEF49D8901E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8109336" y="551297"/>
            <a:ext cx="3531369" cy="2877704"/>
          </a:xfrm>
          <a:custGeom>
            <a:avLst/>
            <a:gdLst>
              <a:gd name="connsiteX0" fmla="*/ 0 w 3531369"/>
              <a:gd name="connsiteY0" fmla="*/ 0 h 5385046"/>
              <a:gd name="connsiteX1" fmla="*/ 3531369 w 3531369"/>
              <a:gd name="connsiteY1" fmla="*/ 0 h 5385046"/>
              <a:gd name="connsiteX2" fmla="*/ 3531369 w 3531369"/>
              <a:gd name="connsiteY2" fmla="*/ 5385046 h 5385046"/>
              <a:gd name="connsiteX3" fmla="*/ 0 w 3531369"/>
              <a:gd name="connsiteY3" fmla="*/ 5385046 h 538504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369" h="5385046">
                <a:moveTo>
                  <a:pt x="0" y="0"/>
                </a:moveTo>
                <a:lnTo>
                  <a:pt x="3531369" y="0"/>
                </a:lnTo>
                <a:lnTo>
                  <a:pt x="3531369" y="5385046"/>
                </a:lnTo>
                <a:lnTo>
                  <a:pt x="0" y="538504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09504866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832F6AA-1C6B-4FE3-B6AE-6D5E5CF8ECE6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551296" y="551297"/>
            <a:ext cx="4811281" cy="2753879"/>
          </a:xfrm>
          <a:custGeom>
            <a:avLst/>
            <a:gdLst>
              <a:gd name="connsiteX0" fmla="*/ 0 w 4811281"/>
              <a:gd name="connsiteY0" fmla="*/ 0 h 2753879"/>
              <a:gd name="connsiteX1" fmla="*/ 4811281 w 4811281"/>
              <a:gd name="connsiteY1" fmla="*/ 0 h 2753879"/>
              <a:gd name="connsiteX2" fmla="*/ 4811281 w 4811281"/>
              <a:gd name="connsiteY2" fmla="*/ 2753879 h 2753879"/>
              <a:gd name="connsiteX3" fmla="*/ 0 w 4811281"/>
              <a:gd name="connsiteY3" fmla="*/ 2753879 h 275387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11281" h="2753879">
                <a:moveTo>
                  <a:pt x="0" y="0"/>
                </a:moveTo>
                <a:lnTo>
                  <a:pt x="4811281" y="0"/>
                </a:lnTo>
                <a:lnTo>
                  <a:pt x="4811281" y="2753879"/>
                </a:lnTo>
                <a:lnTo>
                  <a:pt x="0" y="275387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DBCCDB61-843E-4FF1-B10C-42AF8DE2E1A1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5610226" y="551296"/>
            <a:ext cx="3016249" cy="5385047"/>
          </a:xfrm>
          <a:custGeom>
            <a:avLst/>
            <a:gdLst>
              <a:gd name="connsiteX0" fmla="*/ 0 w 3016249"/>
              <a:gd name="connsiteY0" fmla="*/ 0 h 5385047"/>
              <a:gd name="connsiteX1" fmla="*/ 3016249 w 3016249"/>
              <a:gd name="connsiteY1" fmla="*/ 0 h 5385047"/>
              <a:gd name="connsiteX2" fmla="*/ 3016249 w 3016249"/>
              <a:gd name="connsiteY2" fmla="*/ 5385047 h 5385047"/>
              <a:gd name="connsiteX3" fmla="*/ 0 w 3016249"/>
              <a:gd name="connsiteY3" fmla="*/ 5385047 h 53850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16249" h="5385047">
                <a:moveTo>
                  <a:pt x="0" y="0"/>
                </a:moveTo>
                <a:lnTo>
                  <a:pt x="3016249" y="0"/>
                </a:lnTo>
                <a:lnTo>
                  <a:pt x="3016249" y="5385047"/>
                </a:lnTo>
                <a:lnTo>
                  <a:pt x="0" y="53850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8B7AF06E-F9C5-4D9E-965D-E77CCCF8B147}"/>
              </a:ext>
            </a:extLst>
          </p:cNvPr>
          <p:cNvSpPr>
            <a:spLocks noGrp="1"/>
          </p:cNvSpPr>
          <p:nvPr>
            <p:ph type="pic" sz="quarter" idx="26" hasCustomPrompt="1"/>
          </p:nvPr>
        </p:nvSpPr>
        <p:spPr>
          <a:xfrm>
            <a:off x="8874124" y="551296"/>
            <a:ext cx="2766580" cy="2568699"/>
          </a:xfrm>
          <a:custGeom>
            <a:avLst/>
            <a:gdLst>
              <a:gd name="connsiteX0" fmla="*/ 0 w 2766580"/>
              <a:gd name="connsiteY0" fmla="*/ 0 h 2568699"/>
              <a:gd name="connsiteX1" fmla="*/ 2766580 w 2766580"/>
              <a:gd name="connsiteY1" fmla="*/ 0 h 2568699"/>
              <a:gd name="connsiteX2" fmla="*/ 2766580 w 2766580"/>
              <a:gd name="connsiteY2" fmla="*/ 2568699 h 2568699"/>
              <a:gd name="connsiteX3" fmla="*/ 0 w 2766580"/>
              <a:gd name="connsiteY3" fmla="*/ 2568699 h 25686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66580" h="2568699">
                <a:moveTo>
                  <a:pt x="0" y="0"/>
                </a:moveTo>
                <a:lnTo>
                  <a:pt x="2766580" y="0"/>
                </a:lnTo>
                <a:lnTo>
                  <a:pt x="2766580" y="2568699"/>
                </a:lnTo>
                <a:lnTo>
                  <a:pt x="0" y="25686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D3AE81B7-A08D-4909-9E1B-12F8C8F25044}"/>
              </a:ext>
            </a:extLst>
          </p:cNvPr>
          <p:cNvSpPr>
            <a:spLocks noGrp="1"/>
          </p:cNvSpPr>
          <p:nvPr>
            <p:ph type="pic" sz="quarter" idx="27" hasCustomPrompt="1"/>
          </p:nvPr>
        </p:nvSpPr>
        <p:spPr>
          <a:xfrm>
            <a:off x="8874123" y="3367645"/>
            <a:ext cx="2766580" cy="2568699"/>
          </a:xfrm>
          <a:custGeom>
            <a:avLst/>
            <a:gdLst>
              <a:gd name="connsiteX0" fmla="*/ 0 w 2766580"/>
              <a:gd name="connsiteY0" fmla="*/ 0 h 2568699"/>
              <a:gd name="connsiteX1" fmla="*/ 2766580 w 2766580"/>
              <a:gd name="connsiteY1" fmla="*/ 0 h 2568699"/>
              <a:gd name="connsiteX2" fmla="*/ 2766580 w 2766580"/>
              <a:gd name="connsiteY2" fmla="*/ 2568699 h 2568699"/>
              <a:gd name="connsiteX3" fmla="*/ 0 w 2766580"/>
              <a:gd name="connsiteY3" fmla="*/ 2568699 h 256869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66580" h="2568699">
                <a:moveTo>
                  <a:pt x="0" y="0"/>
                </a:moveTo>
                <a:lnTo>
                  <a:pt x="2766580" y="0"/>
                </a:lnTo>
                <a:lnTo>
                  <a:pt x="2766580" y="2568699"/>
                </a:lnTo>
                <a:lnTo>
                  <a:pt x="0" y="2568699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37164575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EC5997B-818A-43BF-94C0-BE4C350AA03D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0" y="3429002"/>
            <a:ext cx="3976007" cy="2507341"/>
          </a:xfrm>
          <a:custGeom>
            <a:avLst/>
            <a:gdLst>
              <a:gd name="connsiteX0" fmla="*/ 0 w 3976007"/>
              <a:gd name="connsiteY0" fmla="*/ 0 h 2507341"/>
              <a:gd name="connsiteX1" fmla="*/ 3976007 w 3976007"/>
              <a:gd name="connsiteY1" fmla="*/ 0 h 2507341"/>
              <a:gd name="connsiteX2" fmla="*/ 3976007 w 3976007"/>
              <a:gd name="connsiteY2" fmla="*/ 2507341 h 2507341"/>
              <a:gd name="connsiteX3" fmla="*/ 0 w 3976007"/>
              <a:gd name="connsiteY3" fmla="*/ 2507341 h 25073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976007" h="2507341">
                <a:moveTo>
                  <a:pt x="0" y="0"/>
                </a:moveTo>
                <a:lnTo>
                  <a:pt x="3976007" y="0"/>
                </a:lnTo>
                <a:lnTo>
                  <a:pt x="3976007" y="2507341"/>
                </a:lnTo>
                <a:lnTo>
                  <a:pt x="0" y="25073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0CEE3686-3FB0-4AD0-93D3-4AFD73363C8A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2032000" y="1596571"/>
            <a:ext cx="1944007" cy="1584778"/>
          </a:xfrm>
          <a:custGeom>
            <a:avLst/>
            <a:gdLst>
              <a:gd name="connsiteX0" fmla="*/ 0 w 1944007"/>
              <a:gd name="connsiteY0" fmla="*/ 0 h 1584778"/>
              <a:gd name="connsiteX1" fmla="*/ 1944007 w 1944007"/>
              <a:gd name="connsiteY1" fmla="*/ 0 h 1584778"/>
              <a:gd name="connsiteX2" fmla="*/ 1944007 w 1944007"/>
              <a:gd name="connsiteY2" fmla="*/ 1584778 h 1584778"/>
              <a:gd name="connsiteX3" fmla="*/ 0 w 1944007"/>
              <a:gd name="connsiteY3" fmla="*/ 1584778 h 15847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44007" h="1584778">
                <a:moveTo>
                  <a:pt x="0" y="0"/>
                </a:moveTo>
                <a:lnTo>
                  <a:pt x="1944007" y="0"/>
                </a:lnTo>
                <a:lnTo>
                  <a:pt x="1944007" y="1584778"/>
                </a:lnTo>
                <a:lnTo>
                  <a:pt x="0" y="158477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C4BCF1E5-9AA4-446F-9742-BA09387E37EA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4223657" y="1"/>
            <a:ext cx="4219282" cy="3181348"/>
          </a:xfrm>
          <a:custGeom>
            <a:avLst/>
            <a:gdLst>
              <a:gd name="connsiteX0" fmla="*/ 0 w 4219282"/>
              <a:gd name="connsiteY0" fmla="*/ 0 h 3181348"/>
              <a:gd name="connsiteX1" fmla="*/ 4219282 w 4219282"/>
              <a:gd name="connsiteY1" fmla="*/ 0 h 3181348"/>
              <a:gd name="connsiteX2" fmla="*/ 4219282 w 4219282"/>
              <a:gd name="connsiteY2" fmla="*/ 3181348 h 3181348"/>
              <a:gd name="connsiteX3" fmla="*/ 0 w 4219282"/>
              <a:gd name="connsiteY3" fmla="*/ 3181348 h 31813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19282" h="3181348">
                <a:moveTo>
                  <a:pt x="0" y="0"/>
                </a:moveTo>
                <a:lnTo>
                  <a:pt x="4219282" y="0"/>
                </a:lnTo>
                <a:lnTo>
                  <a:pt x="4219282" y="3181348"/>
                </a:lnTo>
                <a:lnTo>
                  <a:pt x="0" y="31813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35ACB9E4-D467-4677-8BD6-FB45C5B78C72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8690590" y="1596571"/>
            <a:ext cx="2950115" cy="4339770"/>
          </a:xfrm>
          <a:custGeom>
            <a:avLst/>
            <a:gdLst>
              <a:gd name="connsiteX0" fmla="*/ 0 w 2950115"/>
              <a:gd name="connsiteY0" fmla="*/ 0 h 4339770"/>
              <a:gd name="connsiteX1" fmla="*/ 2950115 w 2950115"/>
              <a:gd name="connsiteY1" fmla="*/ 0 h 4339770"/>
              <a:gd name="connsiteX2" fmla="*/ 2950115 w 2950115"/>
              <a:gd name="connsiteY2" fmla="*/ 4339770 h 4339770"/>
              <a:gd name="connsiteX3" fmla="*/ 0 w 2950115"/>
              <a:gd name="connsiteY3" fmla="*/ 4339770 h 43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950115" h="4339770">
                <a:moveTo>
                  <a:pt x="0" y="0"/>
                </a:moveTo>
                <a:lnTo>
                  <a:pt x="2950115" y="0"/>
                </a:lnTo>
                <a:lnTo>
                  <a:pt x="2950115" y="4339770"/>
                </a:lnTo>
                <a:lnTo>
                  <a:pt x="0" y="433977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66136661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4C5D700B-CABB-4794-8849-799EA8C77987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2032001" y="3429003"/>
            <a:ext cx="1944007" cy="2507341"/>
          </a:xfrm>
          <a:custGeom>
            <a:avLst/>
            <a:gdLst>
              <a:gd name="connsiteX0" fmla="*/ 0 w 1944007"/>
              <a:gd name="connsiteY0" fmla="*/ 0 h 2507341"/>
              <a:gd name="connsiteX1" fmla="*/ 1944007 w 1944007"/>
              <a:gd name="connsiteY1" fmla="*/ 0 h 2507341"/>
              <a:gd name="connsiteX2" fmla="*/ 1944007 w 1944007"/>
              <a:gd name="connsiteY2" fmla="*/ 2507341 h 2507341"/>
              <a:gd name="connsiteX3" fmla="*/ 0 w 1944007"/>
              <a:gd name="connsiteY3" fmla="*/ 2507341 h 25073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44007" h="2507341">
                <a:moveTo>
                  <a:pt x="0" y="0"/>
                </a:moveTo>
                <a:lnTo>
                  <a:pt x="1944007" y="0"/>
                </a:lnTo>
                <a:lnTo>
                  <a:pt x="1944007" y="2507341"/>
                </a:lnTo>
                <a:lnTo>
                  <a:pt x="0" y="25073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D4C632F6-6C3F-4B4B-A49D-FAD0AD9AC0F0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2032001" y="1596571"/>
            <a:ext cx="1944007" cy="1584778"/>
          </a:xfrm>
          <a:custGeom>
            <a:avLst/>
            <a:gdLst>
              <a:gd name="connsiteX0" fmla="*/ 0 w 1944007"/>
              <a:gd name="connsiteY0" fmla="*/ 0 h 1584778"/>
              <a:gd name="connsiteX1" fmla="*/ 1944007 w 1944007"/>
              <a:gd name="connsiteY1" fmla="*/ 0 h 1584778"/>
              <a:gd name="connsiteX2" fmla="*/ 1944007 w 1944007"/>
              <a:gd name="connsiteY2" fmla="*/ 1584778 h 1584778"/>
              <a:gd name="connsiteX3" fmla="*/ 0 w 1944007"/>
              <a:gd name="connsiteY3" fmla="*/ 1584778 h 15847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44007" h="1584778">
                <a:moveTo>
                  <a:pt x="0" y="0"/>
                </a:moveTo>
                <a:lnTo>
                  <a:pt x="1944007" y="0"/>
                </a:lnTo>
                <a:lnTo>
                  <a:pt x="1944007" y="1584778"/>
                </a:lnTo>
                <a:lnTo>
                  <a:pt x="0" y="158477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558CD2AA-C03D-4153-ACF9-8CAD25570891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4223658" y="1596572"/>
            <a:ext cx="4219282" cy="4339771"/>
          </a:xfrm>
          <a:custGeom>
            <a:avLst/>
            <a:gdLst>
              <a:gd name="connsiteX0" fmla="*/ 0 w 4219282"/>
              <a:gd name="connsiteY0" fmla="*/ 0 h 4339771"/>
              <a:gd name="connsiteX1" fmla="*/ 4219282 w 4219282"/>
              <a:gd name="connsiteY1" fmla="*/ 0 h 4339771"/>
              <a:gd name="connsiteX2" fmla="*/ 4219282 w 4219282"/>
              <a:gd name="connsiteY2" fmla="*/ 4339771 h 4339771"/>
              <a:gd name="connsiteX3" fmla="*/ 0 w 4219282"/>
              <a:gd name="connsiteY3" fmla="*/ 4339771 h 4339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19282" h="4339771">
                <a:moveTo>
                  <a:pt x="0" y="0"/>
                </a:moveTo>
                <a:lnTo>
                  <a:pt x="4219282" y="0"/>
                </a:lnTo>
                <a:lnTo>
                  <a:pt x="4219282" y="4339771"/>
                </a:lnTo>
                <a:lnTo>
                  <a:pt x="0" y="43397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EEA43BE6-7A55-43B1-A40F-9AFEAFA6741F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8690591" y="1596571"/>
            <a:ext cx="2773894" cy="4339770"/>
          </a:xfrm>
          <a:custGeom>
            <a:avLst/>
            <a:gdLst>
              <a:gd name="connsiteX0" fmla="*/ 0 w 2773894"/>
              <a:gd name="connsiteY0" fmla="*/ 0 h 4339770"/>
              <a:gd name="connsiteX1" fmla="*/ 2773894 w 2773894"/>
              <a:gd name="connsiteY1" fmla="*/ 0 h 4339770"/>
              <a:gd name="connsiteX2" fmla="*/ 2773894 w 2773894"/>
              <a:gd name="connsiteY2" fmla="*/ 4339770 h 4339770"/>
              <a:gd name="connsiteX3" fmla="*/ 0 w 2773894"/>
              <a:gd name="connsiteY3" fmla="*/ 4339770 h 43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3894" h="4339770">
                <a:moveTo>
                  <a:pt x="0" y="0"/>
                </a:moveTo>
                <a:lnTo>
                  <a:pt x="2773894" y="0"/>
                </a:lnTo>
                <a:lnTo>
                  <a:pt x="2773894" y="4339770"/>
                </a:lnTo>
                <a:lnTo>
                  <a:pt x="0" y="433977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82319640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7063384-8602-4749-960E-E42A0B02961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0" y="-1"/>
            <a:ext cx="7837715" cy="5936344"/>
          </a:xfrm>
          <a:custGeom>
            <a:avLst/>
            <a:gdLst>
              <a:gd name="connsiteX0" fmla="*/ 0 w 7837715"/>
              <a:gd name="connsiteY0" fmla="*/ 0 h 5936344"/>
              <a:gd name="connsiteX1" fmla="*/ 7837715 w 7837715"/>
              <a:gd name="connsiteY1" fmla="*/ 0 h 5936344"/>
              <a:gd name="connsiteX2" fmla="*/ 7837715 w 7837715"/>
              <a:gd name="connsiteY2" fmla="*/ 5936344 h 5936344"/>
              <a:gd name="connsiteX3" fmla="*/ 0 w 7837715"/>
              <a:gd name="connsiteY3" fmla="*/ 5936344 h 59363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837715" h="5936344">
                <a:moveTo>
                  <a:pt x="0" y="0"/>
                </a:moveTo>
                <a:lnTo>
                  <a:pt x="7837715" y="0"/>
                </a:lnTo>
                <a:lnTo>
                  <a:pt x="7837715" y="5936344"/>
                </a:lnTo>
                <a:lnTo>
                  <a:pt x="0" y="593634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86478388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DDB37AFC-1ACE-4070-8CA4-C8BED4B95C60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0" y="2070100"/>
            <a:ext cx="12192000" cy="2908300"/>
          </a:xfrm>
          <a:custGeom>
            <a:avLst/>
            <a:gdLst>
              <a:gd name="connsiteX0" fmla="*/ 0 w 12192000"/>
              <a:gd name="connsiteY0" fmla="*/ 0 h 2908300"/>
              <a:gd name="connsiteX1" fmla="*/ 12192000 w 12192000"/>
              <a:gd name="connsiteY1" fmla="*/ 0 h 2908300"/>
              <a:gd name="connsiteX2" fmla="*/ 12192000 w 12192000"/>
              <a:gd name="connsiteY2" fmla="*/ 2908300 h 2908300"/>
              <a:gd name="connsiteX3" fmla="*/ 0 w 12192000"/>
              <a:gd name="connsiteY3" fmla="*/ 2908300 h 29083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2192000" h="2908300">
                <a:moveTo>
                  <a:pt x="0" y="0"/>
                </a:moveTo>
                <a:lnTo>
                  <a:pt x="12192000" y="0"/>
                </a:lnTo>
                <a:lnTo>
                  <a:pt x="12192000" y="2908300"/>
                </a:lnTo>
                <a:lnTo>
                  <a:pt x="0" y="29083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63768171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7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8" name="Picture Placeholder 7">
            <a:extLst>
              <a:ext uri="{FF2B5EF4-FFF2-40B4-BE49-F238E27FC236}">
                <a16:creationId xmlns:a16="http://schemas.microsoft.com/office/drawing/2014/main" id="{0C005C4D-CEDE-4A7E-95F6-5275C080B29A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4992915" y="551295"/>
            <a:ext cx="6647790" cy="2600716"/>
          </a:xfrm>
          <a:custGeom>
            <a:avLst/>
            <a:gdLst>
              <a:gd name="connsiteX0" fmla="*/ 0 w 6647790"/>
              <a:gd name="connsiteY0" fmla="*/ 0 h 2600716"/>
              <a:gd name="connsiteX1" fmla="*/ 6647790 w 6647790"/>
              <a:gd name="connsiteY1" fmla="*/ 0 h 2600716"/>
              <a:gd name="connsiteX2" fmla="*/ 6647790 w 6647790"/>
              <a:gd name="connsiteY2" fmla="*/ 2600716 h 2600716"/>
              <a:gd name="connsiteX3" fmla="*/ 0 w 6647790"/>
              <a:gd name="connsiteY3" fmla="*/ 2600716 h 26007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6647790" h="2600716">
                <a:moveTo>
                  <a:pt x="0" y="0"/>
                </a:moveTo>
                <a:lnTo>
                  <a:pt x="6647790" y="0"/>
                </a:lnTo>
                <a:lnTo>
                  <a:pt x="6647790" y="2600716"/>
                </a:lnTo>
                <a:lnTo>
                  <a:pt x="0" y="26007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D652CAC4-2A63-4103-AB43-D364F26B9047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4992915" y="3399661"/>
            <a:ext cx="3200070" cy="2600716"/>
          </a:xfrm>
          <a:custGeom>
            <a:avLst/>
            <a:gdLst>
              <a:gd name="connsiteX0" fmla="*/ 0 w 3200070"/>
              <a:gd name="connsiteY0" fmla="*/ 0 h 2600716"/>
              <a:gd name="connsiteX1" fmla="*/ 3200070 w 3200070"/>
              <a:gd name="connsiteY1" fmla="*/ 0 h 2600716"/>
              <a:gd name="connsiteX2" fmla="*/ 3200070 w 3200070"/>
              <a:gd name="connsiteY2" fmla="*/ 2600716 h 2600716"/>
              <a:gd name="connsiteX3" fmla="*/ 0 w 3200070"/>
              <a:gd name="connsiteY3" fmla="*/ 2600716 h 26007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00070" h="2600716">
                <a:moveTo>
                  <a:pt x="0" y="0"/>
                </a:moveTo>
                <a:lnTo>
                  <a:pt x="3200070" y="0"/>
                </a:lnTo>
                <a:lnTo>
                  <a:pt x="3200070" y="2600716"/>
                </a:lnTo>
                <a:lnTo>
                  <a:pt x="0" y="26007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13F0594A-77B0-483A-96F0-B745B751D8E4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8440635" y="3399661"/>
            <a:ext cx="3200070" cy="2600716"/>
          </a:xfrm>
          <a:custGeom>
            <a:avLst/>
            <a:gdLst>
              <a:gd name="connsiteX0" fmla="*/ 0 w 3200070"/>
              <a:gd name="connsiteY0" fmla="*/ 0 h 2600716"/>
              <a:gd name="connsiteX1" fmla="*/ 3200070 w 3200070"/>
              <a:gd name="connsiteY1" fmla="*/ 0 h 2600716"/>
              <a:gd name="connsiteX2" fmla="*/ 3200070 w 3200070"/>
              <a:gd name="connsiteY2" fmla="*/ 2600716 h 2600716"/>
              <a:gd name="connsiteX3" fmla="*/ 0 w 3200070"/>
              <a:gd name="connsiteY3" fmla="*/ 2600716 h 26007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200070" h="2600716">
                <a:moveTo>
                  <a:pt x="0" y="0"/>
                </a:moveTo>
                <a:lnTo>
                  <a:pt x="3200070" y="0"/>
                </a:lnTo>
                <a:lnTo>
                  <a:pt x="3200070" y="2600716"/>
                </a:lnTo>
                <a:lnTo>
                  <a:pt x="0" y="2600716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91198911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2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4C5D700B-CABB-4794-8849-799EA8C77987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2032001" y="3429003"/>
            <a:ext cx="1944007" cy="2507341"/>
          </a:xfrm>
          <a:custGeom>
            <a:avLst/>
            <a:gdLst>
              <a:gd name="connsiteX0" fmla="*/ 0 w 1944007"/>
              <a:gd name="connsiteY0" fmla="*/ 0 h 2507341"/>
              <a:gd name="connsiteX1" fmla="*/ 1944007 w 1944007"/>
              <a:gd name="connsiteY1" fmla="*/ 0 h 2507341"/>
              <a:gd name="connsiteX2" fmla="*/ 1944007 w 1944007"/>
              <a:gd name="connsiteY2" fmla="*/ 2507341 h 2507341"/>
              <a:gd name="connsiteX3" fmla="*/ 0 w 1944007"/>
              <a:gd name="connsiteY3" fmla="*/ 2507341 h 25073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44007" h="2507341">
                <a:moveTo>
                  <a:pt x="0" y="0"/>
                </a:moveTo>
                <a:lnTo>
                  <a:pt x="1944007" y="0"/>
                </a:lnTo>
                <a:lnTo>
                  <a:pt x="1944007" y="2507341"/>
                </a:lnTo>
                <a:lnTo>
                  <a:pt x="0" y="250734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D4C632F6-6C3F-4B4B-A49D-FAD0AD9AC0F0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2032001" y="1596571"/>
            <a:ext cx="1944007" cy="1584778"/>
          </a:xfrm>
          <a:custGeom>
            <a:avLst/>
            <a:gdLst>
              <a:gd name="connsiteX0" fmla="*/ 0 w 1944007"/>
              <a:gd name="connsiteY0" fmla="*/ 0 h 1584778"/>
              <a:gd name="connsiteX1" fmla="*/ 1944007 w 1944007"/>
              <a:gd name="connsiteY1" fmla="*/ 0 h 1584778"/>
              <a:gd name="connsiteX2" fmla="*/ 1944007 w 1944007"/>
              <a:gd name="connsiteY2" fmla="*/ 1584778 h 1584778"/>
              <a:gd name="connsiteX3" fmla="*/ 0 w 1944007"/>
              <a:gd name="connsiteY3" fmla="*/ 1584778 h 158477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944007" h="1584778">
                <a:moveTo>
                  <a:pt x="0" y="0"/>
                </a:moveTo>
                <a:lnTo>
                  <a:pt x="1944007" y="0"/>
                </a:lnTo>
                <a:lnTo>
                  <a:pt x="1944007" y="1584778"/>
                </a:lnTo>
                <a:lnTo>
                  <a:pt x="0" y="158477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1" name="Picture Placeholder 20">
            <a:extLst>
              <a:ext uri="{FF2B5EF4-FFF2-40B4-BE49-F238E27FC236}">
                <a16:creationId xmlns:a16="http://schemas.microsoft.com/office/drawing/2014/main" id="{558CD2AA-C03D-4153-ACF9-8CAD25570891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4223658" y="1596572"/>
            <a:ext cx="4219282" cy="4339771"/>
          </a:xfrm>
          <a:custGeom>
            <a:avLst/>
            <a:gdLst>
              <a:gd name="connsiteX0" fmla="*/ 0 w 4219282"/>
              <a:gd name="connsiteY0" fmla="*/ 0 h 4339771"/>
              <a:gd name="connsiteX1" fmla="*/ 4219282 w 4219282"/>
              <a:gd name="connsiteY1" fmla="*/ 0 h 4339771"/>
              <a:gd name="connsiteX2" fmla="*/ 4219282 w 4219282"/>
              <a:gd name="connsiteY2" fmla="*/ 4339771 h 4339771"/>
              <a:gd name="connsiteX3" fmla="*/ 0 w 4219282"/>
              <a:gd name="connsiteY3" fmla="*/ 4339771 h 433977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219282" h="4339771">
                <a:moveTo>
                  <a:pt x="0" y="0"/>
                </a:moveTo>
                <a:lnTo>
                  <a:pt x="4219282" y="0"/>
                </a:lnTo>
                <a:lnTo>
                  <a:pt x="4219282" y="4339771"/>
                </a:lnTo>
                <a:lnTo>
                  <a:pt x="0" y="4339771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2" name="Picture Placeholder 21">
            <a:extLst>
              <a:ext uri="{FF2B5EF4-FFF2-40B4-BE49-F238E27FC236}">
                <a16:creationId xmlns:a16="http://schemas.microsoft.com/office/drawing/2014/main" id="{EEA43BE6-7A55-43B1-A40F-9AFEAFA6741F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8690591" y="1596571"/>
            <a:ext cx="2773894" cy="4339770"/>
          </a:xfrm>
          <a:custGeom>
            <a:avLst/>
            <a:gdLst>
              <a:gd name="connsiteX0" fmla="*/ 0 w 2773894"/>
              <a:gd name="connsiteY0" fmla="*/ 0 h 4339770"/>
              <a:gd name="connsiteX1" fmla="*/ 2773894 w 2773894"/>
              <a:gd name="connsiteY1" fmla="*/ 0 h 4339770"/>
              <a:gd name="connsiteX2" fmla="*/ 2773894 w 2773894"/>
              <a:gd name="connsiteY2" fmla="*/ 4339770 h 4339770"/>
              <a:gd name="connsiteX3" fmla="*/ 0 w 2773894"/>
              <a:gd name="connsiteY3" fmla="*/ 4339770 h 433977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773894" h="4339770">
                <a:moveTo>
                  <a:pt x="0" y="0"/>
                </a:moveTo>
                <a:lnTo>
                  <a:pt x="2773894" y="0"/>
                </a:lnTo>
                <a:lnTo>
                  <a:pt x="2773894" y="4339770"/>
                </a:lnTo>
                <a:lnTo>
                  <a:pt x="0" y="433977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46586472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45A999C-C221-43C5-A019-1CF201662E76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6" y="551296"/>
            <a:ext cx="11089408" cy="5430404"/>
          </a:xfrm>
          <a:custGeom>
            <a:avLst/>
            <a:gdLst>
              <a:gd name="connsiteX0" fmla="*/ 0 w 11089408"/>
              <a:gd name="connsiteY0" fmla="*/ 0 h 5430404"/>
              <a:gd name="connsiteX1" fmla="*/ 11089408 w 11089408"/>
              <a:gd name="connsiteY1" fmla="*/ 0 h 5430404"/>
              <a:gd name="connsiteX2" fmla="*/ 11089408 w 11089408"/>
              <a:gd name="connsiteY2" fmla="*/ 5430404 h 5430404"/>
              <a:gd name="connsiteX3" fmla="*/ 0 w 11089408"/>
              <a:gd name="connsiteY3" fmla="*/ 5430404 h 5430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089408" h="5430404">
                <a:moveTo>
                  <a:pt x="0" y="0"/>
                </a:moveTo>
                <a:lnTo>
                  <a:pt x="11089408" y="0"/>
                </a:lnTo>
                <a:lnTo>
                  <a:pt x="11089408" y="5430404"/>
                </a:lnTo>
                <a:lnTo>
                  <a:pt x="0" y="54304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89241938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C45A999C-C221-43C5-A019-1CF201662E76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860800" y="551296"/>
            <a:ext cx="7779904" cy="5430404"/>
          </a:xfrm>
          <a:custGeom>
            <a:avLst/>
            <a:gdLst>
              <a:gd name="connsiteX0" fmla="*/ 0 w 11089408"/>
              <a:gd name="connsiteY0" fmla="*/ 0 h 5430404"/>
              <a:gd name="connsiteX1" fmla="*/ 11089408 w 11089408"/>
              <a:gd name="connsiteY1" fmla="*/ 0 h 5430404"/>
              <a:gd name="connsiteX2" fmla="*/ 11089408 w 11089408"/>
              <a:gd name="connsiteY2" fmla="*/ 5430404 h 5430404"/>
              <a:gd name="connsiteX3" fmla="*/ 0 w 11089408"/>
              <a:gd name="connsiteY3" fmla="*/ 5430404 h 54304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11089408" h="5430404">
                <a:moveTo>
                  <a:pt x="0" y="0"/>
                </a:moveTo>
                <a:lnTo>
                  <a:pt x="11089408" y="0"/>
                </a:lnTo>
                <a:lnTo>
                  <a:pt x="11089408" y="5430404"/>
                </a:lnTo>
                <a:lnTo>
                  <a:pt x="0" y="543040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16805819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  <a:prstGeom prst="rect">
            <a:avLst/>
          </a:prstGeom>
        </p:spPr>
        <p:txBody>
          <a:bodyPr/>
          <a:lstStyle/>
          <a:p>
            <a:r>
              <a:rPr lang="de-DE" dirty="0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53163545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4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3185159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5762172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047AE84-3721-44FB-9C9A-088624DF00AF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330495" y="2219149"/>
            <a:ext cx="3531280" cy="3749852"/>
          </a:xfrm>
          <a:custGeom>
            <a:avLst/>
            <a:gdLst>
              <a:gd name="connsiteX0" fmla="*/ 0 w 3531280"/>
              <a:gd name="connsiteY0" fmla="*/ 0 h 3749852"/>
              <a:gd name="connsiteX1" fmla="*/ 3531280 w 3531280"/>
              <a:gd name="connsiteY1" fmla="*/ 0 h 3749852"/>
              <a:gd name="connsiteX2" fmla="*/ 3531280 w 3531280"/>
              <a:gd name="connsiteY2" fmla="*/ 3749852 h 3749852"/>
              <a:gd name="connsiteX3" fmla="*/ 0 w 3531280"/>
              <a:gd name="connsiteY3" fmla="*/ 3749852 h 3749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31280" h="3749852">
                <a:moveTo>
                  <a:pt x="0" y="0"/>
                </a:moveTo>
                <a:lnTo>
                  <a:pt x="3531280" y="0"/>
                </a:lnTo>
                <a:lnTo>
                  <a:pt x="3531280" y="3749852"/>
                </a:lnTo>
                <a:lnTo>
                  <a:pt x="0" y="3749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606260698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2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721399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A584749-310A-4148-9B72-72A81527669B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6154539" y="1939936"/>
            <a:ext cx="5179540" cy="3779957"/>
          </a:xfrm>
          <a:custGeom>
            <a:avLst/>
            <a:gdLst>
              <a:gd name="connsiteX0" fmla="*/ 93688 w 5179540"/>
              <a:gd name="connsiteY0" fmla="*/ 0 h 3779957"/>
              <a:gd name="connsiteX1" fmla="*/ 5084181 w 5179540"/>
              <a:gd name="connsiteY1" fmla="*/ 0 h 3779957"/>
              <a:gd name="connsiteX2" fmla="*/ 5179540 w 5179540"/>
              <a:gd name="connsiteY2" fmla="*/ 95504 h 3779957"/>
              <a:gd name="connsiteX3" fmla="*/ 5179540 w 5179540"/>
              <a:gd name="connsiteY3" fmla="*/ 3684453 h 3779957"/>
              <a:gd name="connsiteX4" fmla="*/ 5084181 w 5179540"/>
              <a:gd name="connsiteY4" fmla="*/ 3779957 h 3779957"/>
              <a:gd name="connsiteX5" fmla="*/ 93688 w 5179540"/>
              <a:gd name="connsiteY5" fmla="*/ 3779957 h 3779957"/>
              <a:gd name="connsiteX6" fmla="*/ 0 w 5179540"/>
              <a:gd name="connsiteY6" fmla="*/ 3684453 h 3779957"/>
              <a:gd name="connsiteX7" fmla="*/ 0 w 5179540"/>
              <a:gd name="connsiteY7" fmla="*/ 95504 h 3779957"/>
              <a:gd name="connsiteX8" fmla="*/ 93688 w 5179540"/>
              <a:gd name="connsiteY8" fmla="*/ 0 h 377995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5179540" h="3779957">
                <a:moveTo>
                  <a:pt x="93688" y="0"/>
                </a:moveTo>
                <a:cubicBezTo>
                  <a:pt x="93688" y="0"/>
                  <a:pt x="93688" y="0"/>
                  <a:pt x="5084181" y="0"/>
                </a:cubicBezTo>
                <a:cubicBezTo>
                  <a:pt x="5136043" y="0"/>
                  <a:pt x="5179540" y="43563"/>
                  <a:pt x="5179540" y="95504"/>
                </a:cubicBezTo>
                <a:cubicBezTo>
                  <a:pt x="5179540" y="95504"/>
                  <a:pt x="5179540" y="95504"/>
                  <a:pt x="5179540" y="3684453"/>
                </a:cubicBezTo>
                <a:cubicBezTo>
                  <a:pt x="5179540" y="3738069"/>
                  <a:pt x="5136043" y="3779957"/>
                  <a:pt x="5084181" y="3779957"/>
                </a:cubicBezTo>
                <a:cubicBezTo>
                  <a:pt x="5084181" y="3779957"/>
                  <a:pt x="5084181" y="3779957"/>
                  <a:pt x="93688" y="3779957"/>
                </a:cubicBezTo>
                <a:cubicBezTo>
                  <a:pt x="41825" y="3779957"/>
                  <a:pt x="0" y="3738069"/>
                  <a:pt x="0" y="3684453"/>
                </a:cubicBezTo>
                <a:lnTo>
                  <a:pt x="0" y="95504"/>
                </a:lnTo>
                <a:cubicBezTo>
                  <a:pt x="0" y="43563"/>
                  <a:pt x="41825" y="0"/>
                  <a:pt x="93688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50441202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879BA11-903E-4D37-A851-D764B7CEE97C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807438" y="2422633"/>
            <a:ext cx="4670466" cy="3059133"/>
          </a:xfrm>
          <a:custGeom>
            <a:avLst/>
            <a:gdLst>
              <a:gd name="connsiteX0" fmla="*/ 119057 w 4670466"/>
              <a:gd name="connsiteY0" fmla="*/ 0 h 3059133"/>
              <a:gd name="connsiteX1" fmla="*/ 4552844 w 4670466"/>
              <a:gd name="connsiteY1" fmla="*/ 0 h 3059133"/>
              <a:gd name="connsiteX2" fmla="*/ 4670466 w 4670466"/>
              <a:gd name="connsiteY2" fmla="*/ 119094 h 3059133"/>
              <a:gd name="connsiteX3" fmla="*/ 4670466 w 4670466"/>
              <a:gd name="connsiteY3" fmla="*/ 3059133 h 3059133"/>
              <a:gd name="connsiteX4" fmla="*/ 0 w 4670466"/>
              <a:gd name="connsiteY4" fmla="*/ 3059133 h 3059133"/>
              <a:gd name="connsiteX5" fmla="*/ 0 w 4670466"/>
              <a:gd name="connsiteY5" fmla="*/ 119094 h 3059133"/>
              <a:gd name="connsiteX6" fmla="*/ 119057 w 4670466"/>
              <a:gd name="connsiteY6" fmla="*/ 0 h 3059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670466" h="3059133">
                <a:moveTo>
                  <a:pt x="119057" y="0"/>
                </a:moveTo>
                <a:cubicBezTo>
                  <a:pt x="119057" y="0"/>
                  <a:pt x="119057" y="0"/>
                  <a:pt x="4552844" y="0"/>
                </a:cubicBezTo>
                <a:cubicBezTo>
                  <a:pt x="4617392" y="0"/>
                  <a:pt x="4670466" y="53808"/>
                  <a:pt x="4670466" y="119094"/>
                </a:cubicBezTo>
                <a:cubicBezTo>
                  <a:pt x="4670466" y="119094"/>
                  <a:pt x="4670466" y="119094"/>
                  <a:pt x="4670466" y="3059133"/>
                </a:cubicBezTo>
                <a:cubicBezTo>
                  <a:pt x="4670466" y="3059133"/>
                  <a:pt x="4670466" y="3059133"/>
                  <a:pt x="0" y="3059133"/>
                </a:cubicBezTo>
                <a:cubicBezTo>
                  <a:pt x="0" y="3059133"/>
                  <a:pt x="0" y="3059133"/>
                  <a:pt x="0" y="119094"/>
                </a:cubicBezTo>
                <a:cubicBezTo>
                  <a:pt x="0" y="53808"/>
                  <a:pt x="54509" y="0"/>
                  <a:pt x="1190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24368834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9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F879BA11-903E-4D37-A851-D764B7CEE97C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1119317" y="2422633"/>
            <a:ext cx="4670466" cy="3059133"/>
          </a:xfrm>
          <a:custGeom>
            <a:avLst/>
            <a:gdLst>
              <a:gd name="connsiteX0" fmla="*/ 119057 w 4670466"/>
              <a:gd name="connsiteY0" fmla="*/ 0 h 3059133"/>
              <a:gd name="connsiteX1" fmla="*/ 4552844 w 4670466"/>
              <a:gd name="connsiteY1" fmla="*/ 0 h 3059133"/>
              <a:gd name="connsiteX2" fmla="*/ 4670466 w 4670466"/>
              <a:gd name="connsiteY2" fmla="*/ 119094 h 3059133"/>
              <a:gd name="connsiteX3" fmla="*/ 4670466 w 4670466"/>
              <a:gd name="connsiteY3" fmla="*/ 3059133 h 3059133"/>
              <a:gd name="connsiteX4" fmla="*/ 0 w 4670466"/>
              <a:gd name="connsiteY4" fmla="*/ 3059133 h 3059133"/>
              <a:gd name="connsiteX5" fmla="*/ 0 w 4670466"/>
              <a:gd name="connsiteY5" fmla="*/ 119094 h 3059133"/>
              <a:gd name="connsiteX6" fmla="*/ 119057 w 4670466"/>
              <a:gd name="connsiteY6" fmla="*/ 0 h 305913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4670466" h="3059133">
                <a:moveTo>
                  <a:pt x="119057" y="0"/>
                </a:moveTo>
                <a:cubicBezTo>
                  <a:pt x="119057" y="0"/>
                  <a:pt x="119057" y="0"/>
                  <a:pt x="4552844" y="0"/>
                </a:cubicBezTo>
                <a:cubicBezTo>
                  <a:pt x="4617392" y="0"/>
                  <a:pt x="4670466" y="53808"/>
                  <a:pt x="4670466" y="119094"/>
                </a:cubicBezTo>
                <a:cubicBezTo>
                  <a:pt x="4670466" y="119094"/>
                  <a:pt x="4670466" y="119094"/>
                  <a:pt x="4670466" y="3059133"/>
                </a:cubicBezTo>
                <a:cubicBezTo>
                  <a:pt x="4670466" y="3059133"/>
                  <a:pt x="4670466" y="3059133"/>
                  <a:pt x="0" y="3059133"/>
                </a:cubicBezTo>
                <a:cubicBezTo>
                  <a:pt x="0" y="3059133"/>
                  <a:pt x="0" y="3059133"/>
                  <a:pt x="0" y="119094"/>
                </a:cubicBezTo>
                <a:cubicBezTo>
                  <a:pt x="0" y="53808"/>
                  <a:pt x="54509" y="0"/>
                  <a:pt x="11905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000616194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A9C2ED03-881F-4FEF-BC8B-3F367AF9C4CE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880800" y="812308"/>
            <a:ext cx="2429170" cy="5233382"/>
          </a:xfrm>
          <a:custGeom>
            <a:avLst/>
            <a:gdLst>
              <a:gd name="connsiteX0" fmla="*/ 320356 w 2429170"/>
              <a:gd name="connsiteY0" fmla="*/ 0 h 5233382"/>
              <a:gd name="connsiteX1" fmla="*/ 2108815 w 2429170"/>
              <a:gd name="connsiteY1" fmla="*/ 0 h 5233382"/>
              <a:gd name="connsiteX2" fmla="*/ 2429170 w 2429170"/>
              <a:gd name="connsiteY2" fmla="*/ 319895 h 5233382"/>
              <a:gd name="connsiteX3" fmla="*/ 2429170 w 2429170"/>
              <a:gd name="connsiteY3" fmla="*/ 4913488 h 5233382"/>
              <a:gd name="connsiteX4" fmla="*/ 2108815 w 2429170"/>
              <a:gd name="connsiteY4" fmla="*/ 5233382 h 5233382"/>
              <a:gd name="connsiteX5" fmla="*/ 320356 w 2429170"/>
              <a:gd name="connsiteY5" fmla="*/ 5233382 h 5233382"/>
              <a:gd name="connsiteX6" fmla="*/ 0 w 2429170"/>
              <a:gd name="connsiteY6" fmla="*/ 4913488 h 5233382"/>
              <a:gd name="connsiteX7" fmla="*/ 0 w 2429170"/>
              <a:gd name="connsiteY7" fmla="*/ 319895 h 5233382"/>
              <a:gd name="connsiteX8" fmla="*/ 320356 w 2429170"/>
              <a:gd name="connsiteY8" fmla="*/ 0 h 523338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2429170" h="5233382">
                <a:moveTo>
                  <a:pt x="320356" y="0"/>
                </a:moveTo>
                <a:lnTo>
                  <a:pt x="2108815" y="0"/>
                </a:lnTo>
                <a:cubicBezTo>
                  <a:pt x="2286278" y="0"/>
                  <a:pt x="2429170" y="142687"/>
                  <a:pt x="2429170" y="319895"/>
                </a:cubicBezTo>
                <a:cubicBezTo>
                  <a:pt x="2429170" y="319895"/>
                  <a:pt x="2429170" y="319895"/>
                  <a:pt x="2429170" y="4913488"/>
                </a:cubicBezTo>
                <a:cubicBezTo>
                  <a:pt x="2429170" y="5090695"/>
                  <a:pt x="2286278" y="5233382"/>
                  <a:pt x="2108815" y="5233382"/>
                </a:cubicBezTo>
                <a:cubicBezTo>
                  <a:pt x="2108815" y="5233382"/>
                  <a:pt x="2108815" y="5233382"/>
                  <a:pt x="320356" y="5233382"/>
                </a:cubicBezTo>
                <a:cubicBezTo>
                  <a:pt x="142893" y="5233382"/>
                  <a:pt x="0" y="5090695"/>
                  <a:pt x="0" y="4913488"/>
                </a:cubicBezTo>
                <a:cubicBezTo>
                  <a:pt x="0" y="4913488"/>
                  <a:pt x="0" y="4913488"/>
                  <a:pt x="0" y="319895"/>
                </a:cubicBezTo>
                <a:cubicBezTo>
                  <a:pt x="0" y="142687"/>
                  <a:pt x="142893" y="0"/>
                  <a:pt x="320356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77504838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8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2428E60A-EBA8-4853-B85F-A0A6FE6E8BFF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4330495" y="2219149"/>
            <a:ext cx="2298700" cy="3749852"/>
          </a:xfrm>
          <a:custGeom>
            <a:avLst/>
            <a:gdLst>
              <a:gd name="connsiteX0" fmla="*/ 0 w 2298700"/>
              <a:gd name="connsiteY0" fmla="*/ 0 h 3749852"/>
              <a:gd name="connsiteX1" fmla="*/ 2298700 w 2298700"/>
              <a:gd name="connsiteY1" fmla="*/ 0 h 3749852"/>
              <a:gd name="connsiteX2" fmla="*/ 2298700 w 2298700"/>
              <a:gd name="connsiteY2" fmla="*/ 3749852 h 3749852"/>
              <a:gd name="connsiteX3" fmla="*/ 0 w 2298700"/>
              <a:gd name="connsiteY3" fmla="*/ 3749852 h 374985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298700" h="3749852">
                <a:moveTo>
                  <a:pt x="0" y="0"/>
                </a:moveTo>
                <a:lnTo>
                  <a:pt x="2298700" y="0"/>
                </a:lnTo>
                <a:lnTo>
                  <a:pt x="2298700" y="3749852"/>
                </a:lnTo>
                <a:lnTo>
                  <a:pt x="0" y="3749852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694754731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80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87063384-8602-4749-960E-E42A0B02961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0" y="-1"/>
            <a:ext cx="7837715" cy="5936344"/>
          </a:xfrm>
          <a:custGeom>
            <a:avLst/>
            <a:gdLst>
              <a:gd name="connsiteX0" fmla="*/ 0 w 7837715"/>
              <a:gd name="connsiteY0" fmla="*/ 0 h 5936344"/>
              <a:gd name="connsiteX1" fmla="*/ 7837715 w 7837715"/>
              <a:gd name="connsiteY1" fmla="*/ 0 h 5936344"/>
              <a:gd name="connsiteX2" fmla="*/ 7837715 w 7837715"/>
              <a:gd name="connsiteY2" fmla="*/ 5936344 h 5936344"/>
              <a:gd name="connsiteX3" fmla="*/ 0 w 7837715"/>
              <a:gd name="connsiteY3" fmla="*/ 5936344 h 59363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7837715" h="5936344">
                <a:moveTo>
                  <a:pt x="0" y="0"/>
                </a:moveTo>
                <a:lnTo>
                  <a:pt x="7837715" y="0"/>
                </a:lnTo>
                <a:lnTo>
                  <a:pt x="7837715" y="5936344"/>
                </a:lnTo>
                <a:lnTo>
                  <a:pt x="0" y="5936344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9676249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Picture Placeholder 15">
            <a:extLst>
              <a:ext uri="{FF2B5EF4-FFF2-40B4-BE49-F238E27FC236}">
                <a16:creationId xmlns:a16="http://schemas.microsoft.com/office/drawing/2014/main" id="{6A184126-711A-4345-BB13-133FC5E0D164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7" y="2046515"/>
            <a:ext cx="3512187" cy="3889828"/>
          </a:xfrm>
          <a:custGeom>
            <a:avLst/>
            <a:gdLst>
              <a:gd name="connsiteX0" fmla="*/ 0 w 3512187"/>
              <a:gd name="connsiteY0" fmla="*/ 0 h 3889828"/>
              <a:gd name="connsiteX1" fmla="*/ 3512187 w 3512187"/>
              <a:gd name="connsiteY1" fmla="*/ 0 h 3889828"/>
              <a:gd name="connsiteX2" fmla="*/ 3512187 w 3512187"/>
              <a:gd name="connsiteY2" fmla="*/ 3889828 h 3889828"/>
              <a:gd name="connsiteX3" fmla="*/ 0 w 3512187"/>
              <a:gd name="connsiteY3" fmla="*/ 3889828 h 3889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12187" h="3889828">
                <a:moveTo>
                  <a:pt x="0" y="0"/>
                </a:moveTo>
                <a:lnTo>
                  <a:pt x="3512187" y="0"/>
                </a:lnTo>
                <a:lnTo>
                  <a:pt x="3512187" y="3889828"/>
                </a:lnTo>
                <a:lnTo>
                  <a:pt x="0" y="38898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43EF2E37-1122-4411-B035-84084E105ED2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4311135" y="2046515"/>
            <a:ext cx="3569730" cy="3889828"/>
          </a:xfrm>
          <a:custGeom>
            <a:avLst/>
            <a:gdLst>
              <a:gd name="connsiteX0" fmla="*/ 0 w 3569730"/>
              <a:gd name="connsiteY0" fmla="*/ 0 h 3889828"/>
              <a:gd name="connsiteX1" fmla="*/ 3569730 w 3569730"/>
              <a:gd name="connsiteY1" fmla="*/ 0 h 3889828"/>
              <a:gd name="connsiteX2" fmla="*/ 3569730 w 3569730"/>
              <a:gd name="connsiteY2" fmla="*/ 3889828 h 3889828"/>
              <a:gd name="connsiteX3" fmla="*/ 0 w 3569730"/>
              <a:gd name="connsiteY3" fmla="*/ 3889828 h 3889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69730" h="3889828">
                <a:moveTo>
                  <a:pt x="0" y="0"/>
                </a:moveTo>
                <a:lnTo>
                  <a:pt x="3569730" y="0"/>
                </a:lnTo>
                <a:lnTo>
                  <a:pt x="3569730" y="3889828"/>
                </a:lnTo>
                <a:lnTo>
                  <a:pt x="0" y="38898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ECAB097F-865E-44D0-BF1D-1349D908961E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8128517" y="2046515"/>
            <a:ext cx="3512187" cy="3889828"/>
          </a:xfrm>
          <a:custGeom>
            <a:avLst/>
            <a:gdLst>
              <a:gd name="connsiteX0" fmla="*/ 0 w 3512187"/>
              <a:gd name="connsiteY0" fmla="*/ 0 h 3889828"/>
              <a:gd name="connsiteX1" fmla="*/ 3512187 w 3512187"/>
              <a:gd name="connsiteY1" fmla="*/ 0 h 3889828"/>
              <a:gd name="connsiteX2" fmla="*/ 3512187 w 3512187"/>
              <a:gd name="connsiteY2" fmla="*/ 3889828 h 3889828"/>
              <a:gd name="connsiteX3" fmla="*/ 0 w 3512187"/>
              <a:gd name="connsiteY3" fmla="*/ 3889828 h 388982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512187" h="3889828">
                <a:moveTo>
                  <a:pt x="0" y="0"/>
                </a:moveTo>
                <a:lnTo>
                  <a:pt x="3512187" y="0"/>
                </a:lnTo>
                <a:lnTo>
                  <a:pt x="3512187" y="3889828"/>
                </a:lnTo>
                <a:lnTo>
                  <a:pt x="0" y="388982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379196180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50E2E523-B885-4A95-A09A-C7A5E50D3F1C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7926131" y="2322286"/>
            <a:ext cx="3718352" cy="3521835"/>
          </a:xfrm>
          <a:custGeom>
            <a:avLst/>
            <a:gdLst>
              <a:gd name="connsiteX0" fmla="*/ 0 w 3718352"/>
              <a:gd name="connsiteY0" fmla="*/ 0 h 3521835"/>
              <a:gd name="connsiteX1" fmla="*/ 3718352 w 3718352"/>
              <a:gd name="connsiteY1" fmla="*/ 0 h 3521835"/>
              <a:gd name="connsiteX2" fmla="*/ 3718352 w 3718352"/>
              <a:gd name="connsiteY2" fmla="*/ 3521835 h 3521835"/>
              <a:gd name="connsiteX3" fmla="*/ 0 w 3718352"/>
              <a:gd name="connsiteY3" fmla="*/ 3521835 h 352183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718352" h="3521835">
                <a:moveTo>
                  <a:pt x="0" y="0"/>
                </a:moveTo>
                <a:lnTo>
                  <a:pt x="3718352" y="0"/>
                </a:lnTo>
                <a:lnTo>
                  <a:pt x="3718352" y="3521835"/>
                </a:lnTo>
                <a:lnTo>
                  <a:pt x="0" y="352183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1767374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1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icture Placeholder 17">
            <a:extLst>
              <a:ext uri="{FF2B5EF4-FFF2-40B4-BE49-F238E27FC236}">
                <a16:creationId xmlns:a16="http://schemas.microsoft.com/office/drawing/2014/main" id="{E021B62C-BD60-4BC0-A130-CBF80D65A964}"/>
              </a:ext>
            </a:extLst>
          </p:cNvPr>
          <p:cNvSpPr>
            <a:spLocks noGrp="1"/>
          </p:cNvSpPr>
          <p:nvPr>
            <p:ph type="pic" sz="quarter" idx="23" hasCustomPrompt="1"/>
          </p:nvPr>
        </p:nvSpPr>
        <p:spPr>
          <a:xfrm>
            <a:off x="4218209" y="2216248"/>
            <a:ext cx="1277062" cy="1277062"/>
          </a:xfrm>
          <a:custGeom>
            <a:avLst/>
            <a:gdLst>
              <a:gd name="connsiteX0" fmla="*/ 638531 w 1277062"/>
              <a:gd name="connsiteY0" fmla="*/ 0 h 1277062"/>
              <a:gd name="connsiteX1" fmla="*/ 1277062 w 1277062"/>
              <a:gd name="connsiteY1" fmla="*/ 638531 h 1277062"/>
              <a:gd name="connsiteX2" fmla="*/ 638531 w 1277062"/>
              <a:gd name="connsiteY2" fmla="*/ 1277062 h 1277062"/>
              <a:gd name="connsiteX3" fmla="*/ 0 w 1277062"/>
              <a:gd name="connsiteY3" fmla="*/ 638531 h 1277062"/>
              <a:gd name="connsiteX4" fmla="*/ 638531 w 1277062"/>
              <a:gd name="connsiteY4" fmla="*/ 0 h 1277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7062" h="1277062">
                <a:moveTo>
                  <a:pt x="638531" y="0"/>
                </a:moveTo>
                <a:cubicBezTo>
                  <a:pt x="991182" y="0"/>
                  <a:pt x="1277062" y="285880"/>
                  <a:pt x="1277062" y="638531"/>
                </a:cubicBezTo>
                <a:cubicBezTo>
                  <a:pt x="1277062" y="991182"/>
                  <a:pt x="991182" y="1277062"/>
                  <a:pt x="638531" y="1277062"/>
                </a:cubicBezTo>
                <a:cubicBezTo>
                  <a:pt x="285880" y="1277062"/>
                  <a:pt x="0" y="991182"/>
                  <a:pt x="0" y="638531"/>
                </a:cubicBezTo>
                <a:cubicBezTo>
                  <a:pt x="0" y="285880"/>
                  <a:pt x="285880" y="0"/>
                  <a:pt x="6385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9" name="Picture Placeholder 18">
            <a:extLst>
              <a:ext uri="{FF2B5EF4-FFF2-40B4-BE49-F238E27FC236}">
                <a16:creationId xmlns:a16="http://schemas.microsoft.com/office/drawing/2014/main" id="{601A6492-BD42-4656-A15B-9720D8754A8E}"/>
              </a:ext>
            </a:extLst>
          </p:cNvPr>
          <p:cNvSpPr>
            <a:spLocks noGrp="1"/>
          </p:cNvSpPr>
          <p:nvPr>
            <p:ph type="pic" sz="quarter" idx="24" hasCustomPrompt="1"/>
          </p:nvPr>
        </p:nvSpPr>
        <p:spPr>
          <a:xfrm>
            <a:off x="6696729" y="2216248"/>
            <a:ext cx="1277062" cy="1277062"/>
          </a:xfrm>
          <a:custGeom>
            <a:avLst/>
            <a:gdLst>
              <a:gd name="connsiteX0" fmla="*/ 638531 w 1277062"/>
              <a:gd name="connsiteY0" fmla="*/ 0 h 1277062"/>
              <a:gd name="connsiteX1" fmla="*/ 1277062 w 1277062"/>
              <a:gd name="connsiteY1" fmla="*/ 638531 h 1277062"/>
              <a:gd name="connsiteX2" fmla="*/ 638531 w 1277062"/>
              <a:gd name="connsiteY2" fmla="*/ 1277062 h 1277062"/>
              <a:gd name="connsiteX3" fmla="*/ 0 w 1277062"/>
              <a:gd name="connsiteY3" fmla="*/ 638531 h 1277062"/>
              <a:gd name="connsiteX4" fmla="*/ 638531 w 1277062"/>
              <a:gd name="connsiteY4" fmla="*/ 0 h 1277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7062" h="1277062">
                <a:moveTo>
                  <a:pt x="638531" y="0"/>
                </a:moveTo>
                <a:cubicBezTo>
                  <a:pt x="991182" y="0"/>
                  <a:pt x="1277062" y="285880"/>
                  <a:pt x="1277062" y="638531"/>
                </a:cubicBezTo>
                <a:cubicBezTo>
                  <a:pt x="1277062" y="991182"/>
                  <a:pt x="991182" y="1277062"/>
                  <a:pt x="638531" y="1277062"/>
                </a:cubicBezTo>
                <a:cubicBezTo>
                  <a:pt x="285880" y="1277062"/>
                  <a:pt x="0" y="991182"/>
                  <a:pt x="0" y="638531"/>
                </a:cubicBezTo>
                <a:cubicBezTo>
                  <a:pt x="0" y="285880"/>
                  <a:pt x="285880" y="0"/>
                  <a:pt x="6385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20" name="Picture Placeholder 19">
            <a:extLst>
              <a:ext uri="{FF2B5EF4-FFF2-40B4-BE49-F238E27FC236}">
                <a16:creationId xmlns:a16="http://schemas.microsoft.com/office/drawing/2014/main" id="{0EFB202D-C7CA-4CE2-AA3B-F70DF81A677B}"/>
              </a:ext>
            </a:extLst>
          </p:cNvPr>
          <p:cNvSpPr>
            <a:spLocks noGrp="1"/>
          </p:cNvSpPr>
          <p:nvPr>
            <p:ph type="pic" sz="quarter" idx="25" hasCustomPrompt="1"/>
          </p:nvPr>
        </p:nvSpPr>
        <p:spPr>
          <a:xfrm>
            <a:off x="9175249" y="2216248"/>
            <a:ext cx="1277062" cy="1277062"/>
          </a:xfrm>
          <a:custGeom>
            <a:avLst/>
            <a:gdLst>
              <a:gd name="connsiteX0" fmla="*/ 638531 w 1277062"/>
              <a:gd name="connsiteY0" fmla="*/ 0 h 1277062"/>
              <a:gd name="connsiteX1" fmla="*/ 1277062 w 1277062"/>
              <a:gd name="connsiteY1" fmla="*/ 638531 h 1277062"/>
              <a:gd name="connsiteX2" fmla="*/ 638531 w 1277062"/>
              <a:gd name="connsiteY2" fmla="*/ 1277062 h 1277062"/>
              <a:gd name="connsiteX3" fmla="*/ 0 w 1277062"/>
              <a:gd name="connsiteY3" fmla="*/ 638531 h 1277062"/>
              <a:gd name="connsiteX4" fmla="*/ 638531 w 1277062"/>
              <a:gd name="connsiteY4" fmla="*/ 0 h 1277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7062" h="1277062">
                <a:moveTo>
                  <a:pt x="638531" y="0"/>
                </a:moveTo>
                <a:cubicBezTo>
                  <a:pt x="991182" y="0"/>
                  <a:pt x="1277062" y="285880"/>
                  <a:pt x="1277062" y="638531"/>
                </a:cubicBezTo>
                <a:cubicBezTo>
                  <a:pt x="1277062" y="991182"/>
                  <a:pt x="991182" y="1277062"/>
                  <a:pt x="638531" y="1277062"/>
                </a:cubicBezTo>
                <a:cubicBezTo>
                  <a:pt x="285880" y="1277062"/>
                  <a:pt x="0" y="991182"/>
                  <a:pt x="0" y="638531"/>
                </a:cubicBezTo>
                <a:cubicBezTo>
                  <a:pt x="0" y="285880"/>
                  <a:pt x="285880" y="0"/>
                  <a:pt x="6385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Picture Placeholder 16">
            <a:extLst>
              <a:ext uri="{FF2B5EF4-FFF2-40B4-BE49-F238E27FC236}">
                <a16:creationId xmlns:a16="http://schemas.microsoft.com/office/drawing/2014/main" id="{7E522B5E-DDD2-43E0-8917-07DE6A5200C0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1739689" y="2216248"/>
            <a:ext cx="1277062" cy="1277062"/>
          </a:xfrm>
          <a:custGeom>
            <a:avLst/>
            <a:gdLst>
              <a:gd name="connsiteX0" fmla="*/ 638531 w 1277062"/>
              <a:gd name="connsiteY0" fmla="*/ 0 h 1277062"/>
              <a:gd name="connsiteX1" fmla="*/ 1277062 w 1277062"/>
              <a:gd name="connsiteY1" fmla="*/ 638531 h 1277062"/>
              <a:gd name="connsiteX2" fmla="*/ 638531 w 1277062"/>
              <a:gd name="connsiteY2" fmla="*/ 1277062 h 1277062"/>
              <a:gd name="connsiteX3" fmla="*/ 0 w 1277062"/>
              <a:gd name="connsiteY3" fmla="*/ 638531 h 1277062"/>
              <a:gd name="connsiteX4" fmla="*/ 638531 w 1277062"/>
              <a:gd name="connsiteY4" fmla="*/ 0 h 127706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277062" h="1277062">
                <a:moveTo>
                  <a:pt x="638531" y="0"/>
                </a:moveTo>
                <a:cubicBezTo>
                  <a:pt x="991182" y="0"/>
                  <a:pt x="1277062" y="285880"/>
                  <a:pt x="1277062" y="638531"/>
                </a:cubicBezTo>
                <a:cubicBezTo>
                  <a:pt x="1277062" y="991182"/>
                  <a:pt x="991182" y="1277062"/>
                  <a:pt x="638531" y="1277062"/>
                </a:cubicBezTo>
                <a:cubicBezTo>
                  <a:pt x="285880" y="1277062"/>
                  <a:pt x="0" y="991182"/>
                  <a:pt x="0" y="638531"/>
                </a:cubicBezTo>
                <a:cubicBezTo>
                  <a:pt x="0" y="285880"/>
                  <a:pt x="285880" y="0"/>
                  <a:pt x="638531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04152793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9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5B93FE6-3787-48AD-B65E-E05D7187D6A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6" y="2267856"/>
            <a:ext cx="4987704" cy="3408947"/>
          </a:xfrm>
          <a:custGeom>
            <a:avLst/>
            <a:gdLst>
              <a:gd name="connsiteX0" fmla="*/ 0 w 4987704"/>
              <a:gd name="connsiteY0" fmla="*/ 0 h 3408947"/>
              <a:gd name="connsiteX1" fmla="*/ 4987704 w 4987704"/>
              <a:gd name="connsiteY1" fmla="*/ 0 h 3408947"/>
              <a:gd name="connsiteX2" fmla="*/ 4987704 w 4987704"/>
              <a:gd name="connsiteY2" fmla="*/ 3408947 h 3408947"/>
              <a:gd name="connsiteX3" fmla="*/ 0 w 4987704"/>
              <a:gd name="connsiteY3" fmla="*/ 3408947 h 34089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87704" h="3408947">
                <a:moveTo>
                  <a:pt x="0" y="0"/>
                </a:moveTo>
                <a:lnTo>
                  <a:pt x="4987704" y="0"/>
                </a:lnTo>
                <a:lnTo>
                  <a:pt x="4987704" y="3408947"/>
                </a:lnTo>
                <a:lnTo>
                  <a:pt x="0" y="340894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98110513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73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5" name="Picture Placeholder 14">
            <a:extLst>
              <a:ext uri="{FF2B5EF4-FFF2-40B4-BE49-F238E27FC236}">
                <a16:creationId xmlns:a16="http://schemas.microsoft.com/office/drawing/2014/main" id="{3C733B14-B070-449A-B614-A0E01F151FC6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551297" y="2159000"/>
            <a:ext cx="4927483" cy="3733800"/>
          </a:xfrm>
          <a:custGeom>
            <a:avLst/>
            <a:gdLst>
              <a:gd name="connsiteX0" fmla="*/ 0 w 4927483"/>
              <a:gd name="connsiteY0" fmla="*/ 0 h 3733800"/>
              <a:gd name="connsiteX1" fmla="*/ 4927483 w 4927483"/>
              <a:gd name="connsiteY1" fmla="*/ 0 h 3733800"/>
              <a:gd name="connsiteX2" fmla="*/ 4927483 w 4927483"/>
              <a:gd name="connsiteY2" fmla="*/ 3733800 h 3733800"/>
              <a:gd name="connsiteX3" fmla="*/ 0 w 4927483"/>
              <a:gd name="connsiteY3" fmla="*/ 3733800 h 37338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927483" h="3733800">
                <a:moveTo>
                  <a:pt x="0" y="0"/>
                </a:moveTo>
                <a:lnTo>
                  <a:pt x="4927483" y="0"/>
                </a:lnTo>
                <a:lnTo>
                  <a:pt x="4927483" y="3733800"/>
                </a:lnTo>
                <a:lnTo>
                  <a:pt x="0" y="3733800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8236742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8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E22223B1-3377-4BBD-88D3-A6D76D81D9AB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230931" y="1889969"/>
            <a:ext cx="4124553" cy="3963828"/>
          </a:xfrm>
          <a:custGeom>
            <a:avLst/>
            <a:gdLst/>
            <a:ahLst/>
            <a:cxnLst/>
            <a:rect l="l" t="t" r="r" b="b"/>
            <a:pathLst>
              <a:path w="4124553" h="3963828">
                <a:moveTo>
                  <a:pt x="2397845" y="0"/>
                </a:moveTo>
                <a:lnTo>
                  <a:pt x="3824823" y="0"/>
                </a:lnTo>
                <a:lnTo>
                  <a:pt x="3881294" y="0"/>
                </a:lnTo>
                <a:lnTo>
                  <a:pt x="4033331" y="34751"/>
                </a:lnTo>
                <a:cubicBezTo>
                  <a:pt x="4094146" y="68055"/>
                  <a:pt x="4124553" y="127421"/>
                  <a:pt x="4124553" y="212852"/>
                </a:cubicBezTo>
                <a:cubicBezTo>
                  <a:pt x="4124553" y="308418"/>
                  <a:pt x="4089078" y="383351"/>
                  <a:pt x="4018127" y="437650"/>
                </a:cubicBezTo>
                <a:cubicBezTo>
                  <a:pt x="3947176" y="491949"/>
                  <a:pt x="3848714" y="519098"/>
                  <a:pt x="3722741" y="519098"/>
                </a:cubicBezTo>
                <a:lnTo>
                  <a:pt x="3327444" y="519098"/>
                </a:lnTo>
                <a:lnTo>
                  <a:pt x="2575946" y="2371780"/>
                </a:lnTo>
                <a:cubicBezTo>
                  <a:pt x="2393501" y="2820652"/>
                  <a:pt x="2254496" y="3125813"/>
                  <a:pt x="2158930" y="3287262"/>
                </a:cubicBezTo>
                <a:cubicBezTo>
                  <a:pt x="2063363" y="3448711"/>
                  <a:pt x="1940286" y="3588802"/>
                  <a:pt x="1789696" y="3707536"/>
                </a:cubicBezTo>
                <a:cubicBezTo>
                  <a:pt x="1568156" y="3878397"/>
                  <a:pt x="1314761" y="3963828"/>
                  <a:pt x="1029510" y="3963828"/>
                </a:cubicBezTo>
                <a:cubicBezTo>
                  <a:pt x="723987" y="3963828"/>
                  <a:pt x="476022" y="3867899"/>
                  <a:pt x="285613" y="3676043"/>
                </a:cubicBezTo>
                <a:cubicBezTo>
                  <a:pt x="95205" y="3484186"/>
                  <a:pt x="0" y="3234049"/>
                  <a:pt x="0" y="2925630"/>
                </a:cubicBezTo>
                <a:cubicBezTo>
                  <a:pt x="0" y="2518750"/>
                  <a:pt x="149866" y="2162548"/>
                  <a:pt x="449597" y="1857026"/>
                </a:cubicBezTo>
                <a:cubicBezTo>
                  <a:pt x="610322" y="1693405"/>
                  <a:pt x="811590" y="1561639"/>
                  <a:pt x="1053401" y="1461729"/>
                </a:cubicBezTo>
                <a:cubicBezTo>
                  <a:pt x="1295213" y="1361819"/>
                  <a:pt x="1534129" y="1311864"/>
                  <a:pt x="1770149" y="1311864"/>
                </a:cubicBezTo>
                <a:cubicBezTo>
                  <a:pt x="1883090" y="1311864"/>
                  <a:pt x="1974675" y="1337565"/>
                  <a:pt x="2044902" y="1388969"/>
                </a:cubicBezTo>
                <a:cubicBezTo>
                  <a:pt x="2115128" y="1440372"/>
                  <a:pt x="2150242" y="1507340"/>
                  <a:pt x="2150242" y="1589875"/>
                </a:cubicBezTo>
                <a:cubicBezTo>
                  <a:pt x="2150242" y="1679649"/>
                  <a:pt x="2112595" y="1751324"/>
                  <a:pt x="2037300" y="1804899"/>
                </a:cubicBezTo>
                <a:cubicBezTo>
                  <a:pt x="1995308" y="1835306"/>
                  <a:pt x="1911325" y="1857026"/>
                  <a:pt x="1785352" y="1870058"/>
                </a:cubicBezTo>
                <a:cubicBezTo>
                  <a:pt x="1495758" y="1896121"/>
                  <a:pt x="1263358" y="1962004"/>
                  <a:pt x="1088153" y="2067706"/>
                </a:cubicBezTo>
                <a:cubicBezTo>
                  <a:pt x="940459" y="2157480"/>
                  <a:pt x="823897" y="2273318"/>
                  <a:pt x="738467" y="2415220"/>
                </a:cubicBezTo>
                <a:cubicBezTo>
                  <a:pt x="653036" y="2557121"/>
                  <a:pt x="610322" y="2706986"/>
                  <a:pt x="610322" y="2864815"/>
                </a:cubicBezTo>
                <a:cubicBezTo>
                  <a:pt x="610322" y="3026988"/>
                  <a:pt x="653036" y="3155134"/>
                  <a:pt x="738467" y="3249252"/>
                </a:cubicBezTo>
                <a:cubicBezTo>
                  <a:pt x="823897" y="3343371"/>
                  <a:pt x="939735" y="3390430"/>
                  <a:pt x="1085981" y="3390430"/>
                </a:cubicBezTo>
                <a:cubicBezTo>
                  <a:pt x="1259737" y="3390430"/>
                  <a:pt x="1411775" y="3315135"/>
                  <a:pt x="1542093" y="3164546"/>
                </a:cubicBezTo>
                <a:cubicBezTo>
                  <a:pt x="1672410" y="3013957"/>
                  <a:pt x="1814312" y="2749702"/>
                  <a:pt x="1967797" y="2371780"/>
                </a:cubicBezTo>
                <a:lnTo>
                  <a:pt x="2719295" y="519098"/>
                </a:lnTo>
                <a:lnTo>
                  <a:pt x="2295762" y="519098"/>
                </a:lnTo>
                <a:cubicBezTo>
                  <a:pt x="2095943" y="519098"/>
                  <a:pt x="1996032" y="448148"/>
                  <a:pt x="1996032" y="306246"/>
                </a:cubicBezTo>
                <a:cubicBezTo>
                  <a:pt x="1996032" y="210680"/>
                  <a:pt x="2031508" y="135747"/>
                  <a:pt x="2102459" y="81448"/>
                </a:cubicBezTo>
                <a:cubicBezTo>
                  <a:pt x="2173409" y="27149"/>
                  <a:pt x="2271871" y="0"/>
                  <a:pt x="2397845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253684296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7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C41A992D-FB2A-4BC6-8B49-3349083F7AA5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714614" y="2037030"/>
            <a:ext cx="2893051" cy="3618487"/>
          </a:xfrm>
          <a:custGeom>
            <a:avLst/>
            <a:gdLst/>
            <a:ahLst/>
            <a:cxnLst/>
            <a:rect l="l" t="t" r="r" b="b"/>
            <a:pathLst>
              <a:path w="2893051" h="3618487">
                <a:moveTo>
                  <a:pt x="2069878" y="510411"/>
                </a:moveTo>
                <a:cubicBezTo>
                  <a:pt x="1958384" y="510411"/>
                  <a:pt x="1838926" y="554575"/>
                  <a:pt x="1711505" y="642901"/>
                </a:cubicBezTo>
                <a:cubicBezTo>
                  <a:pt x="1584083" y="731227"/>
                  <a:pt x="1466073" y="852133"/>
                  <a:pt x="1357476" y="1005618"/>
                </a:cubicBezTo>
                <a:lnTo>
                  <a:pt x="1781007" y="1005618"/>
                </a:lnTo>
                <a:cubicBezTo>
                  <a:pt x="2140105" y="1005618"/>
                  <a:pt x="2319654" y="907880"/>
                  <a:pt x="2319654" y="712403"/>
                </a:cubicBezTo>
                <a:cubicBezTo>
                  <a:pt x="2319654" y="654485"/>
                  <a:pt x="2296124" y="606339"/>
                  <a:pt x="2249065" y="567968"/>
                </a:cubicBezTo>
                <a:cubicBezTo>
                  <a:pt x="2202006" y="529597"/>
                  <a:pt x="2142277" y="510411"/>
                  <a:pt x="2069878" y="510411"/>
                </a:cubicBezTo>
                <a:close/>
                <a:moveTo>
                  <a:pt x="2124177" y="0"/>
                </a:moveTo>
                <a:cubicBezTo>
                  <a:pt x="2350061" y="0"/>
                  <a:pt x="2534678" y="65159"/>
                  <a:pt x="2678027" y="195477"/>
                </a:cubicBezTo>
                <a:cubicBezTo>
                  <a:pt x="2821377" y="325795"/>
                  <a:pt x="2893051" y="493760"/>
                  <a:pt x="2893051" y="699372"/>
                </a:cubicBezTo>
                <a:cubicBezTo>
                  <a:pt x="2893051" y="988967"/>
                  <a:pt x="2756942" y="1211955"/>
                  <a:pt x="2484723" y="1368336"/>
                </a:cubicBezTo>
                <a:cubicBezTo>
                  <a:pt x="2303726" y="1472590"/>
                  <a:pt x="2032231" y="1524717"/>
                  <a:pt x="1670237" y="1524717"/>
                </a:cubicBezTo>
                <a:lnTo>
                  <a:pt x="1018649" y="1524717"/>
                </a:lnTo>
                <a:cubicBezTo>
                  <a:pt x="804350" y="1930149"/>
                  <a:pt x="697200" y="2274767"/>
                  <a:pt x="697200" y="2558570"/>
                </a:cubicBezTo>
                <a:cubicBezTo>
                  <a:pt x="697200" y="2717847"/>
                  <a:pt x="739191" y="2845269"/>
                  <a:pt x="823173" y="2940835"/>
                </a:cubicBezTo>
                <a:cubicBezTo>
                  <a:pt x="907156" y="3036401"/>
                  <a:pt x="1018649" y="3084184"/>
                  <a:pt x="1157655" y="3084184"/>
                </a:cubicBezTo>
                <a:cubicBezTo>
                  <a:pt x="1350235" y="3084184"/>
                  <a:pt x="1541368" y="2971242"/>
                  <a:pt x="1731052" y="2745358"/>
                </a:cubicBezTo>
                <a:cubicBezTo>
                  <a:pt x="1920737" y="2519475"/>
                  <a:pt x="2061190" y="2236396"/>
                  <a:pt x="2152413" y="1896122"/>
                </a:cubicBezTo>
                <a:lnTo>
                  <a:pt x="2187164" y="1765804"/>
                </a:lnTo>
                <a:cubicBezTo>
                  <a:pt x="2234947" y="1587704"/>
                  <a:pt x="2330513" y="1498653"/>
                  <a:pt x="2473863" y="1498653"/>
                </a:cubicBezTo>
                <a:cubicBezTo>
                  <a:pt x="2550606" y="1498653"/>
                  <a:pt x="2613230" y="1526889"/>
                  <a:pt x="2661738" y="1583360"/>
                </a:cubicBezTo>
                <a:cubicBezTo>
                  <a:pt x="2710245" y="1639831"/>
                  <a:pt x="2734498" y="1712954"/>
                  <a:pt x="2734498" y="1802728"/>
                </a:cubicBezTo>
                <a:cubicBezTo>
                  <a:pt x="2734498" y="2086531"/>
                  <a:pt x="2612869" y="2421736"/>
                  <a:pt x="2369609" y="2808345"/>
                </a:cubicBezTo>
                <a:cubicBezTo>
                  <a:pt x="2030783" y="3348439"/>
                  <a:pt x="1622454" y="3618487"/>
                  <a:pt x="1144623" y="3618487"/>
                </a:cubicBezTo>
                <a:cubicBezTo>
                  <a:pt x="847789" y="3618487"/>
                  <a:pt x="604892" y="3518938"/>
                  <a:pt x="415931" y="3319842"/>
                </a:cubicBezTo>
                <a:cubicBezTo>
                  <a:pt x="226970" y="3120746"/>
                  <a:pt x="132490" y="2864816"/>
                  <a:pt x="132490" y="2552054"/>
                </a:cubicBezTo>
                <a:cubicBezTo>
                  <a:pt x="132490" y="2256667"/>
                  <a:pt x="225160" y="1914222"/>
                  <a:pt x="410501" y="1524717"/>
                </a:cubicBezTo>
                <a:lnTo>
                  <a:pt x="301903" y="1524717"/>
                </a:lnTo>
                <a:cubicBezTo>
                  <a:pt x="100635" y="1524717"/>
                  <a:pt x="0" y="1455938"/>
                  <a:pt x="0" y="1318380"/>
                </a:cubicBezTo>
                <a:cubicBezTo>
                  <a:pt x="0" y="1219918"/>
                  <a:pt x="35114" y="1143176"/>
                  <a:pt x="105340" y="1088153"/>
                </a:cubicBezTo>
                <a:cubicBezTo>
                  <a:pt x="175567" y="1033130"/>
                  <a:pt x="274391" y="1005618"/>
                  <a:pt x="401813" y="1005618"/>
                </a:cubicBezTo>
                <a:lnTo>
                  <a:pt x="705888" y="1005618"/>
                </a:lnTo>
                <a:lnTo>
                  <a:pt x="766703" y="923084"/>
                </a:lnTo>
                <a:cubicBezTo>
                  <a:pt x="1217022" y="307695"/>
                  <a:pt x="1669514" y="0"/>
                  <a:pt x="2124177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04942529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6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DA5E88EA-9074-4BC3-9C8E-F3CFCE77165E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1710188" y="2466855"/>
            <a:ext cx="5599314" cy="3105904"/>
          </a:xfrm>
          <a:custGeom>
            <a:avLst/>
            <a:gdLst/>
            <a:ahLst/>
            <a:cxnLst/>
            <a:rect l="l" t="t" r="r" b="b"/>
            <a:pathLst>
              <a:path w="5599314" h="3105904">
                <a:moveTo>
                  <a:pt x="1194579" y="0"/>
                </a:moveTo>
                <a:cubicBezTo>
                  <a:pt x="1476934" y="0"/>
                  <a:pt x="1681460" y="82897"/>
                  <a:pt x="1808157" y="248690"/>
                </a:cubicBezTo>
                <a:cubicBezTo>
                  <a:pt x="1934855" y="414483"/>
                  <a:pt x="1998204" y="679824"/>
                  <a:pt x="1998204" y="1044713"/>
                </a:cubicBezTo>
                <a:lnTo>
                  <a:pt x="2000376" y="1216298"/>
                </a:lnTo>
                <a:lnTo>
                  <a:pt x="2013407" y="1972140"/>
                </a:lnTo>
                <a:lnTo>
                  <a:pt x="2788797" y="288871"/>
                </a:lnTo>
                <a:cubicBezTo>
                  <a:pt x="2875676" y="96291"/>
                  <a:pt x="3008165" y="0"/>
                  <a:pt x="3186266" y="0"/>
                </a:cubicBezTo>
                <a:cubicBezTo>
                  <a:pt x="3287624" y="0"/>
                  <a:pt x="3369435" y="30046"/>
                  <a:pt x="3431698" y="90137"/>
                </a:cubicBezTo>
                <a:cubicBezTo>
                  <a:pt x="3493961" y="150228"/>
                  <a:pt x="3525092" y="230228"/>
                  <a:pt x="3525092" y="330138"/>
                </a:cubicBezTo>
                <a:lnTo>
                  <a:pt x="3522920" y="354030"/>
                </a:lnTo>
                <a:lnTo>
                  <a:pt x="3483824" y="2006892"/>
                </a:lnTo>
                <a:lnTo>
                  <a:pt x="4461207" y="323622"/>
                </a:lnTo>
                <a:lnTo>
                  <a:pt x="4506818" y="238916"/>
                </a:lnTo>
                <a:cubicBezTo>
                  <a:pt x="4586457" y="99911"/>
                  <a:pt x="4708810" y="30408"/>
                  <a:pt x="4873879" y="30408"/>
                </a:cubicBezTo>
                <a:lnTo>
                  <a:pt x="5297412" y="30408"/>
                </a:lnTo>
                <a:cubicBezTo>
                  <a:pt x="5498680" y="30408"/>
                  <a:pt x="5599314" y="101358"/>
                  <a:pt x="5599314" y="243260"/>
                </a:cubicBezTo>
                <a:cubicBezTo>
                  <a:pt x="5599314" y="338826"/>
                  <a:pt x="5563839" y="413759"/>
                  <a:pt x="5492888" y="468058"/>
                </a:cubicBezTo>
                <a:cubicBezTo>
                  <a:pt x="5421937" y="522357"/>
                  <a:pt x="5323475" y="549506"/>
                  <a:pt x="5197501" y="549506"/>
                </a:cubicBezTo>
                <a:lnTo>
                  <a:pt x="4954242" y="549506"/>
                </a:lnTo>
                <a:lnTo>
                  <a:pt x="3616315" y="2849612"/>
                </a:lnTo>
                <a:cubicBezTo>
                  <a:pt x="3516404" y="3020473"/>
                  <a:pt x="3395499" y="3105904"/>
                  <a:pt x="3253597" y="3105904"/>
                </a:cubicBezTo>
                <a:cubicBezTo>
                  <a:pt x="3144999" y="3105904"/>
                  <a:pt x="3061016" y="3072238"/>
                  <a:pt x="3001650" y="3004907"/>
                </a:cubicBezTo>
                <a:cubicBezTo>
                  <a:pt x="2942283" y="2937577"/>
                  <a:pt x="2912599" y="2841649"/>
                  <a:pt x="2912599" y="2717123"/>
                </a:cubicBezTo>
                <a:lnTo>
                  <a:pt x="2969070" y="1159827"/>
                </a:lnTo>
                <a:lnTo>
                  <a:pt x="2178477" y="2849612"/>
                </a:lnTo>
                <a:cubicBezTo>
                  <a:pt x="2098838" y="3020473"/>
                  <a:pt x="1983724" y="3105904"/>
                  <a:pt x="1833135" y="3105904"/>
                </a:cubicBezTo>
                <a:cubicBezTo>
                  <a:pt x="1724537" y="3105904"/>
                  <a:pt x="1639468" y="3071514"/>
                  <a:pt x="1577929" y="3002735"/>
                </a:cubicBezTo>
                <a:cubicBezTo>
                  <a:pt x="1516391" y="2933957"/>
                  <a:pt x="1485621" y="2838752"/>
                  <a:pt x="1485621" y="2717123"/>
                </a:cubicBezTo>
                <a:lnTo>
                  <a:pt x="1440010" y="1216298"/>
                </a:lnTo>
                <a:cubicBezTo>
                  <a:pt x="1440010" y="951319"/>
                  <a:pt x="1417204" y="772856"/>
                  <a:pt x="1371593" y="680910"/>
                </a:cubicBezTo>
                <a:cubicBezTo>
                  <a:pt x="1325982" y="588964"/>
                  <a:pt x="1237294" y="542990"/>
                  <a:pt x="1105528" y="542990"/>
                </a:cubicBezTo>
                <a:cubicBezTo>
                  <a:pt x="988242" y="542990"/>
                  <a:pt x="871680" y="604891"/>
                  <a:pt x="755843" y="728693"/>
                </a:cubicBezTo>
                <a:cubicBezTo>
                  <a:pt x="640004" y="852495"/>
                  <a:pt x="582086" y="977382"/>
                  <a:pt x="582086" y="1103356"/>
                </a:cubicBezTo>
                <a:cubicBezTo>
                  <a:pt x="582086" y="1209058"/>
                  <a:pt x="614665" y="1294489"/>
                  <a:pt x="679824" y="1359647"/>
                </a:cubicBezTo>
                <a:cubicBezTo>
                  <a:pt x="744983" y="1424806"/>
                  <a:pt x="830413" y="1457386"/>
                  <a:pt x="936115" y="1457386"/>
                </a:cubicBezTo>
                <a:cubicBezTo>
                  <a:pt x="966523" y="1457386"/>
                  <a:pt x="995482" y="1456662"/>
                  <a:pt x="1022994" y="1455214"/>
                </a:cubicBezTo>
                <a:cubicBezTo>
                  <a:pt x="1050505" y="1453766"/>
                  <a:pt x="1067881" y="1453042"/>
                  <a:pt x="1075121" y="1453042"/>
                </a:cubicBezTo>
                <a:cubicBezTo>
                  <a:pt x="1251774" y="1453042"/>
                  <a:pt x="1340100" y="1526164"/>
                  <a:pt x="1340100" y="1672410"/>
                </a:cubicBezTo>
                <a:cubicBezTo>
                  <a:pt x="1340100" y="1769424"/>
                  <a:pt x="1290144" y="1850149"/>
                  <a:pt x="1190234" y="1914583"/>
                </a:cubicBezTo>
                <a:cubicBezTo>
                  <a:pt x="1090324" y="1979018"/>
                  <a:pt x="964351" y="2011236"/>
                  <a:pt x="812313" y="2011236"/>
                </a:cubicBezTo>
                <a:cubicBezTo>
                  <a:pt x="577742" y="2011236"/>
                  <a:pt x="383713" y="1930873"/>
                  <a:pt x="230228" y="1770148"/>
                </a:cubicBezTo>
                <a:cubicBezTo>
                  <a:pt x="76743" y="1609423"/>
                  <a:pt x="0" y="1405983"/>
                  <a:pt x="0" y="1159827"/>
                </a:cubicBezTo>
                <a:cubicBezTo>
                  <a:pt x="0" y="860097"/>
                  <a:pt x="121992" y="591860"/>
                  <a:pt x="365976" y="355116"/>
                </a:cubicBezTo>
                <a:cubicBezTo>
                  <a:pt x="609959" y="118372"/>
                  <a:pt x="886160" y="0"/>
                  <a:pt x="119457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421217585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5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AD63E33A-79F1-416B-9B12-AE11039F3181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3828828" y="1790019"/>
            <a:ext cx="3103732" cy="4022471"/>
          </a:xfrm>
          <a:custGeom>
            <a:avLst/>
            <a:gdLst/>
            <a:ahLst/>
            <a:cxnLst/>
            <a:rect l="l" t="t" r="r" b="b"/>
            <a:pathLst>
              <a:path w="3103732" h="4022471">
                <a:moveTo>
                  <a:pt x="2228431" y="514755"/>
                </a:moveTo>
                <a:cubicBezTo>
                  <a:pt x="2072050" y="514755"/>
                  <a:pt x="1929787" y="563262"/>
                  <a:pt x="1801641" y="660276"/>
                </a:cubicBezTo>
                <a:cubicBezTo>
                  <a:pt x="1673496" y="757290"/>
                  <a:pt x="1605080" y="868061"/>
                  <a:pt x="1596392" y="992586"/>
                </a:cubicBezTo>
                <a:lnTo>
                  <a:pt x="2117661" y="992586"/>
                </a:lnTo>
                <a:cubicBezTo>
                  <a:pt x="2411600" y="992586"/>
                  <a:pt x="2558570" y="907156"/>
                  <a:pt x="2558570" y="736295"/>
                </a:cubicBezTo>
                <a:cubicBezTo>
                  <a:pt x="2558570" y="669688"/>
                  <a:pt x="2528524" y="616113"/>
                  <a:pt x="2468433" y="575570"/>
                </a:cubicBezTo>
                <a:cubicBezTo>
                  <a:pt x="2408342" y="535027"/>
                  <a:pt x="2328342" y="514755"/>
                  <a:pt x="2228431" y="514755"/>
                </a:cubicBezTo>
                <a:close/>
                <a:moveTo>
                  <a:pt x="2274043" y="0"/>
                </a:moveTo>
                <a:cubicBezTo>
                  <a:pt x="2518750" y="0"/>
                  <a:pt x="2718209" y="67331"/>
                  <a:pt x="2872418" y="201993"/>
                </a:cubicBezTo>
                <a:cubicBezTo>
                  <a:pt x="3026627" y="336654"/>
                  <a:pt x="3103732" y="511135"/>
                  <a:pt x="3103732" y="725435"/>
                </a:cubicBezTo>
                <a:cubicBezTo>
                  <a:pt x="3103732" y="1010686"/>
                  <a:pt x="2981378" y="1229330"/>
                  <a:pt x="2736670" y="1381367"/>
                </a:cubicBezTo>
                <a:cubicBezTo>
                  <a:pt x="2597665" y="1468246"/>
                  <a:pt x="2376849" y="1511685"/>
                  <a:pt x="2074222" y="1511685"/>
                </a:cubicBezTo>
                <a:lnTo>
                  <a:pt x="1857026" y="1511685"/>
                </a:lnTo>
                <a:lnTo>
                  <a:pt x="2056847" y="1763633"/>
                </a:lnTo>
                <a:lnTo>
                  <a:pt x="2171960" y="1902638"/>
                </a:lnTo>
                <a:cubicBezTo>
                  <a:pt x="2394948" y="2177752"/>
                  <a:pt x="2506442" y="2468795"/>
                  <a:pt x="2506442" y="2775766"/>
                </a:cubicBezTo>
                <a:cubicBezTo>
                  <a:pt x="2506442" y="3074048"/>
                  <a:pt x="2407980" y="3335407"/>
                  <a:pt x="2211056" y="3559843"/>
                </a:cubicBezTo>
                <a:cubicBezTo>
                  <a:pt x="1941733" y="3868262"/>
                  <a:pt x="1589151" y="4022471"/>
                  <a:pt x="1153312" y="4022471"/>
                </a:cubicBezTo>
                <a:cubicBezTo>
                  <a:pt x="815933" y="4022471"/>
                  <a:pt x="539370" y="3918579"/>
                  <a:pt x="323623" y="3710795"/>
                </a:cubicBezTo>
                <a:cubicBezTo>
                  <a:pt x="107874" y="3503011"/>
                  <a:pt x="0" y="3236945"/>
                  <a:pt x="0" y="2912599"/>
                </a:cubicBezTo>
                <a:cubicBezTo>
                  <a:pt x="0" y="2515854"/>
                  <a:pt x="167965" y="2184992"/>
                  <a:pt x="503895" y="1920013"/>
                </a:cubicBezTo>
                <a:cubicBezTo>
                  <a:pt x="681996" y="1779560"/>
                  <a:pt x="846340" y="1709333"/>
                  <a:pt x="996931" y="1709333"/>
                </a:cubicBezTo>
                <a:cubicBezTo>
                  <a:pt x="1075120" y="1709333"/>
                  <a:pt x="1138831" y="1731777"/>
                  <a:pt x="1188062" y="1776664"/>
                </a:cubicBezTo>
                <a:cubicBezTo>
                  <a:pt x="1237294" y="1821551"/>
                  <a:pt x="1261909" y="1879470"/>
                  <a:pt x="1261909" y="1950421"/>
                </a:cubicBezTo>
                <a:cubicBezTo>
                  <a:pt x="1261909" y="2045987"/>
                  <a:pt x="1205439" y="2128521"/>
                  <a:pt x="1092497" y="2198024"/>
                </a:cubicBezTo>
                <a:lnTo>
                  <a:pt x="918739" y="2304450"/>
                </a:lnTo>
                <a:cubicBezTo>
                  <a:pt x="818829" y="2366713"/>
                  <a:pt x="735571" y="2453592"/>
                  <a:pt x="668964" y="2565085"/>
                </a:cubicBezTo>
                <a:cubicBezTo>
                  <a:pt x="602358" y="2676580"/>
                  <a:pt x="569054" y="2786625"/>
                  <a:pt x="569054" y="2895223"/>
                </a:cubicBezTo>
                <a:cubicBezTo>
                  <a:pt x="569054" y="3067532"/>
                  <a:pt x="627335" y="3209796"/>
                  <a:pt x="743896" y="3322014"/>
                </a:cubicBezTo>
                <a:cubicBezTo>
                  <a:pt x="860459" y="3434232"/>
                  <a:pt x="1008514" y="3490341"/>
                  <a:pt x="1188062" y="3490341"/>
                </a:cubicBezTo>
                <a:cubicBezTo>
                  <a:pt x="1386435" y="3490341"/>
                  <a:pt x="1558744" y="3416132"/>
                  <a:pt x="1704989" y="3267715"/>
                </a:cubicBezTo>
                <a:cubicBezTo>
                  <a:pt x="1851235" y="3119297"/>
                  <a:pt x="1924357" y="2944454"/>
                  <a:pt x="1924357" y="2743186"/>
                </a:cubicBezTo>
                <a:cubicBezTo>
                  <a:pt x="1924357" y="2615765"/>
                  <a:pt x="1894674" y="2499927"/>
                  <a:pt x="1835307" y="2395673"/>
                </a:cubicBezTo>
                <a:cubicBezTo>
                  <a:pt x="1775940" y="2291418"/>
                  <a:pt x="1647794" y="2129969"/>
                  <a:pt x="1450870" y="1911326"/>
                </a:cubicBezTo>
                <a:cubicBezTo>
                  <a:pt x="1313313" y="1759288"/>
                  <a:pt x="1214850" y="1626075"/>
                  <a:pt x="1155484" y="1511685"/>
                </a:cubicBezTo>
                <a:lnTo>
                  <a:pt x="569054" y="1511685"/>
                </a:lnTo>
                <a:cubicBezTo>
                  <a:pt x="369233" y="1511685"/>
                  <a:pt x="269323" y="1442906"/>
                  <a:pt x="269323" y="1305349"/>
                </a:cubicBezTo>
                <a:cubicBezTo>
                  <a:pt x="269323" y="1205438"/>
                  <a:pt x="304437" y="1128334"/>
                  <a:pt x="374664" y="1074035"/>
                </a:cubicBezTo>
                <a:cubicBezTo>
                  <a:pt x="444891" y="1019736"/>
                  <a:pt x="543715" y="992586"/>
                  <a:pt x="671136" y="992586"/>
                </a:cubicBezTo>
                <a:lnTo>
                  <a:pt x="1042542" y="992586"/>
                </a:lnTo>
                <a:cubicBezTo>
                  <a:pt x="1071501" y="705887"/>
                  <a:pt x="1202543" y="468782"/>
                  <a:pt x="1435666" y="281269"/>
                </a:cubicBezTo>
                <a:cubicBezTo>
                  <a:pt x="1668790" y="93757"/>
                  <a:pt x="1948249" y="0"/>
                  <a:pt x="227404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3056721152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9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164_Full Image without Header &amp; Foo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Date Placeholder 9">
            <a:extLst>
              <a:ext uri="{FF2B5EF4-FFF2-40B4-BE49-F238E27FC236}">
                <a16:creationId xmlns:a16="http://schemas.microsoft.com/office/drawing/2014/main" id="{430CBA46-36AA-4014-8E8F-D905D1222651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7621035" y="6246626"/>
            <a:ext cx="1752600" cy="3651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0F4D5120-9DBC-474C-A95A-343DD37B99D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9621022" y="6246626"/>
            <a:ext cx="1512294" cy="365125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endParaRPr lang="en-US" dirty="0"/>
          </a:p>
        </p:txBody>
      </p:sp>
      <p:sp>
        <p:nvSpPr>
          <p:cNvPr id="12" name="Title 11">
            <a:extLst>
              <a:ext uri="{FF2B5EF4-FFF2-40B4-BE49-F238E27FC236}">
                <a16:creationId xmlns:a16="http://schemas.microsoft.com/office/drawing/2014/main" id="{26122FCE-F372-4FF9-98DB-DF189302FD4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73520" y="720725"/>
            <a:ext cx="10515600" cy="787400"/>
          </a:xfrm>
          <a:prstGeom prst="rect">
            <a:avLst/>
          </a:prstGeom>
        </p:spPr>
        <p:txBody>
          <a:bodyPr/>
          <a:lstStyle>
            <a:lvl1pPr algn="l">
              <a:defRPr/>
            </a:lvl1pPr>
          </a:lstStyle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6537D019-FD2C-4F36-B5C9-871ADBA75302}"/>
              </a:ext>
            </a:extLst>
          </p:cNvPr>
          <p:cNvSpPr txBox="1"/>
          <p:nvPr userDrawn="1"/>
        </p:nvSpPr>
        <p:spPr>
          <a:xfrm>
            <a:off x="580663" y="551295"/>
            <a:ext cx="582168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/>
            <a:r>
              <a:rPr lang="en-US" sz="1200" spc="100" dirty="0">
                <a:latin typeface="Gilroy Light" panose="00000400000000000000" pitchFamily="50" charset="0"/>
                <a:ea typeface="Open Sans Semibold" panose="020B0706030804020204" pitchFamily="34" charset="0"/>
                <a:cs typeface="Open Sans Semibold" panose="020B0706030804020204" pitchFamily="34" charset="0"/>
              </a:rPr>
              <a:t>Corporate Business Plan</a:t>
            </a:r>
          </a:p>
        </p:txBody>
      </p:sp>
      <p:cxnSp>
        <p:nvCxnSpPr>
          <p:cNvPr id="14" name="Straight Connector 13">
            <a:extLst>
              <a:ext uri="{FF2B5EF4-FFF2-40B4-BE49-F238E27FC236}">
                <a16:creationId xmlns:a16="http://schemas.microsoft.com/office/drawing/2014/main" id="{085246DE-E5D8-4CEE-9EC1-B8FEF23440D5}"/>
              </a:ext>
            </a:extLst>
          </p:cNvPr>
          <p:cNvCxnSpPr>
            <a:cxnSpLocks/>
          </p:cNvCxnSpPr>
          <p:nvPr userDrawn="1"/>
        </p:nvCxnSpPr>
        <p:spPr>
          <a:xfrm>
            <a:off x="678296" y="1608815"/>
            <a:ext cx="667657" cy="0"/>
          </a:xfrm>
          <a:prstGeom prst="line">
            <a:avLst/>
          </a:prstGeom>
          <a:ln w="2540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71C6A7DB-B899-43CD-82C3-7F0D8A22AB64}"/>
              </a:ext>
            </a:extLst>
          </p:cNvPr>
          <p:cNvSpPr>
            <a:spLocks noGrp="1"/>
          </p:cNvSpPr>
          <p:nvPr>
            <p:ph type="pic" sz="quarter" idx="22" hasCustomPrompt="1"/>
          </p:nvPr>
        </p:nvSpPr>
        <p:spPr>
          <a:xfrm>
            <a:off x="6402344" y="2267857"/>
            <a:ext cx="5238359" cy="3408948"/>
          </a:xfrm>
          <a:custGeom>
            <a:avLst/>
            <a:gdLst>
              <a:gd name="connsiteX0" fmla="*/ 0 w 5269056"/>
              <a:gd name="connsiteY0" fmla="*/ 0 h 3408948"/>
              <a:gd name="connsiteX1" fmla="*/ 5269056 w 5269056"/>
              <a:gd name="connsiteY1" fmla="*/ 0 h 3408948"/>
              <a:gd name="connsiteX2" fmla="*/ 5269056 w 5269056"/>
              <a:gd name="connsiteY2" fmla="*/ 3408948 h 3408948"/>
              <a:gd name="connsiteX3" fmla="*/ 0 w 5269056"/>
              <a:gd name="connsiteY3" fmla="*/ 3408948 h 3408948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269056" h="3408948">
                <a:moveTo>
                  <a:pt x="0" y="0"/>
                </a:moveTo>
                <a:lnTo>
                  <a:pt x="5269056" y="0"/>
                </a:lnTo>
                <a:lnTo>
                  <a:pt x="5269056" y="3408948"/>
                </a:lnTo>
                <a:lnTo>
                  <a:pt x="0" y="3408948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>
              <a:buFontTx/>
              <a:buNone/>
              <a:defRPr sz="120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en-US" dirty="0"/>
              <a:t>Picture</a:t>
            </a:r>
          </a:p>
        </p:txBody>
      </p:sp>
    </p:spTree>
    <p:extLst>
      <p:ext uri="{BB962C8B-B14F-4D97-AF65-F5344CB8AC3E}">
        <p14:creationId xmlns:p14="http://schemas.microsoft.com/office/powerpoint/2010/main" val="1954727407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160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26" Type="http://schemas.openxmlformats.org/officeDocument/2006/relationships/slideLayout" Target="../slideLayouts/slideLayout26.xml"/><Relationship Id="rId39" Type="http://schemas.openxmlformats.org/officeDocument/2006/relationships/slideLayout" Target="../slideLayouts/slideLayout39.xml"/><Relationship Id="rId21" Type="http://schemas.openxmlformats.org/officeDocument/2006/relationships/slideLayout" Target="../slideLayouts/slideLayout21.xml"/><Relationship Id="rId34" Type="http://schemas.openxmlformats.org/officeDocument/2006/relationships/slideLayout" Target="../slideLayouts/slideLayout34.xml"/><Relationship Id="rId42" Type="http://schemas.openxmlformats.org/officeDocument/2006/relationships/slideLayout" Target="../slideLayouts/slideLayout42.xml"/><Relationship Id="rId47" Type="http://schemas.openxmlformats.org/officeDocument/2006/relationships/slideLayout" Target="../slideLayouts/slideLayout47.xml"/><Relationship Id="rId50" Type="http://schemas.openxmlformats.org/officeDocument/2006/relationships/slideLayout" Target="../slideLayouts/slideLayout50.xml"/><Relationship Id="rId55" Type="http://schemas.openxmlformats.org/officeDocument/2006/relationships/slideLayout" Target="../slideLayouts/slideLayout55.xml"/><Relationship Id="rId63" Type="http://schemas.openxmlformats.org/officeDocument/2006/relationships/slideLayout" Target="../slideLayouts/slideLayout63.xml"/><Relationship Id="rId68" Type="http://schemas.openxmlformats.org/officeDocument/2006/relationships/slideLayout" Target="../slideLayouts/slideLayout68.xml"/><Relationship Id="rId7" Type="http://schemas.openxmlformats.org/officeDocument/2006/relationships/slideLayout" Target="../slideLayouts/slideLayout7.xml"/><Relationship Id="rId71" Type="http://schemas.openxmlformats.org/officeDocument/2006/relationships/hyperlink" Target="http://www.thenounproject.com/" TargetMode="Externa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9" Type="http://schemas.openxmlformats.org/officeDocument/2006/relationships/slideLayout" Target="../slideLayouts/slideLayout29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slideLayout" Target="../slideLayouts/slideLayout24.xml"/><Relationship Id="rId32" Type="http://schemas.openxmlformats.org/officeDocument/2006/relationships/slideLayout" Target="../slideLayouts/slideLayout32.xml"/><Relationship Id="rId37" Type="http://schemas.openxmlformats.org/officeDocument/2006/relationships/slideLayout" Target="../slideLayouts/slideLayout37.xml"/><Relationship Id="rId40" Type="http://schemas.openxmlformats.org/officeDocument/2006/relationships/slideLayout" Target="../slideLayouts/slideLayout40.xml"/><Relationship Id="rId45" Type="http://schemas.openxmlformats.org/officeDocument/2006/relationships/slideLayout" Target="../slideLayouts/slideLayout45.xml"/><Relationship Id="rId53" Type="http://schemas.openxmlformats.org/officeDocument/2006/relationships/slideLayout" Target="../slideLayouts/slideLayout53.xml"/><Relationship Id="rId58" Type="http://schemas.openxmlformats.org/officeDocument/2006/relationships/slideLayout" Target="../slideLayouts/slideLayout58.xml"/><Relationship Id="rId66" Type="http://schemas.openxmlformats.org/officeDocument/2006/relationships/slideLayout" Target="../slideLayouts/slideLayout66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28" Type="http://schemas.openxmlformats.org/officeDocument/2006/relationships/slideLayout" Target="../slideLayouts/slideLayout28.xml"/><Relationship Id="rId36" Type="http://schemas.openxmlformats.org/officeDocument/2006/relationships/slideLayout" Target="../slideLayouts/slideLayout36.xml"/><Relationship Id="rId49" Type="http://schemas.openxmlformats.org/officeDocument/2006/relationships/slideLayout" Target="../slideLayouts/slideLayout49.xml"/><Relationship Id="rId57" Type="http://schemas.openxmlformats.org/officeDocument/2006/relationships/slideLayout" Target="../slideLayouts/slideLayout57.xml"/><Relationship Id="rId61" Type="http://schemas.openxmlformats.org/officeDocument/2006/relationships/slideLayout" Target="../slideLayouts/slideLayout61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31" Type="http://schemas.openxmlformats.org/officeDocument/2006/relationships/slideLayout" Target="../slideLayouts/slideLayout31.xml"/><Relationship Id="rId44" Type="http://schemas.openxmlformats.org/officeDocument/2006/relationships/slideLayout" Target="../slideLayouts/slideLayout44.xml"/><Relationship Id="rId52" Type="http://schemas.openxmlformats.org/officeDocument/2006/relationships/slideLayout" Target="../slideLayouts/slideLayout52.xml"/><Relationship Id="rId60" Type="http://schemas.openxmlformats.org/officeDocument/2006/relationships/slideLayout" Target="../slideLayouts/slideLayout60.xml"/><Relationship Id="rId65" Type="http://schemas.openxmlformats.org/officeDocument/2006/relationships/slideLayout" Target="../slideLayouts/slideLayout65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Relationship Id="rId27" Type="http://schemas.openxmlformats.org/officeDocument/2006/relationships/slideLayout" Target="../slideLayouts/slideLayout27.xml"/><Relationship Id="rId30" Type="http://schemas.openxmlformats.org/officeDocument/2006/relationships/slideLayout" Target="../slideLayouts/slideLayout30.xml"/><Relationship Id="rId35" Type="http://schemas.openxmlformats.org/officeDocument/2006/relationships/slideLayout" Target="../slideLayouts/slideLayout35.xml"/><Relationship Id="rId43" Type="http://schemas.openxmlformats.org/officeDocument/2006/relationships/slideLayout" Target="../slideLayouts/slideLayout43.xml"/><Relationship Id="rId48" Type="http://schemas.openxmlformats.org/officeDocument/2006/relationships/slideLayout" Target="../slideLayouts/slideLayout48.xml"/><Relationship Id="rId56" Type="http://schemas.openxmlformats.org/officeDocument/2006/relationships/slideLayout" Target="../slideLayouts/slideLayout56.xml"/><Relationship Id="rId64" Type="http://schemas.openxmlformats.org/officeDocument/2006/relationships/slideLayout" Target="../slideLayouts/slideLayout64.xml"/><Relationship Id="rId69" Type="http://schemas.openxmlformats.org/officeDocument/2006/relationships/theme" Target="../theme/theme1.xml"/><Relationship Id="rId8" Type="http://schemas.openxmlformats.org/officeDocument/2006/relationships/slideLayout" Target="../slideLayouts/slideLayout8.xml"/><Relationship Id="rId51" Type="http://schemas.openxmlformats.org/officeDocument/2006/relationships/slideLayout" Target="../slideLayouts/slideLayout51.xml"/><Relationship Id="rId3" Type="http://schemas.openxmlformats.org/officeDocument/2006/relationships/slideLayout" Target="../slideLayouts/slideLayout3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5" Type="http://schemas.openxmlformats.org/officeDocument/2006/relationships/slideLayout" Target="../slideLayouts/slideLayout25.xml"/><Relationship Id="rId33" Type="http://schemas.openxmlformats.org/officeDocument/2006/relationships/slideLayout" Target="../slideLayouts/slideLayout33.xml"/><Relationship Id="rId38" Type="http://schemas.openxmlformats.org/officeDocument/2006/relationships/slideLayout" Target="../slideLayouts/slideLayout38.xml"/><Relationship Id="rId46" Type="http://schemas.openxmlformats.org/officeDocument/2006/relationships/slideLayout" Target="../slideLayouts/slideLayout46.xml"/><Relationship Id="rId59" Type="http://schemas.openxmlformats.org/officeDocument/2006/relationships/slideLayout" Target="../slideLayouts/slideLayout59.xml"/><Relationship Id="rId67" Type="http://schemas.openxmlformats.org/officeDocument/2006/relationships/slideLayout" Target="../slideLayouts/slideLayout67.xml"/><Relationship Id="rId20" Type="http://schemas.openxmlformats.org/officeDocument/2006/relationships/slideLayout" Target="../slideLayouts/slideLayout20.xml"/><Relationship Id="rId41" Type="http://schemas.openxmlformats.org/officeDocument/2006/relationships/slideLayout" Target="../slideLayouts/slideLayout41.xml"/><Relationship Id="rId54" Type="http://schemas.openxmlformats.org/officeDocument/2006/relationships/slideLayout" Target="../slideLayouts/slideLayout54.xml"/><Relationship Id="rId62" Type="http://schemas.openxmlformats.org/officeDocument/2006/relationships/slideLayout" Target="../slideLayouts/slideLayout62.xml"/><Relationship Id="rId70" Type="http://schemas.openxmlformats.org/officeDocument/2006/relationships/image" Target="../media/image1.jpg"/></Relationships>
</file>

<file path=ppt/slideMasters/_rels/slideMaster2.xml.rels><?xml version="1.0" encoding="UTF-8" standalone="yes"?>
<Relationships xmlns="http://schemas.openxmlformats.org/package/2006/relationships"><Relationship Id="rId13" Type="http://schemas.openxmlformats.org/officeDocument/2006/relationships/slideLayout" Target="../slideLayouts/slideLayout81.xml"/><Relationship Id="rId18" Type="http://schemas.openxmlformats.org/officeDocument/2006/relationships/slideLayout" Target="../slideLayouts/slideLayout86.xml"/><Relationship Id="rId26" Type="http://schemas.openxmlformats.org/officeDocument/2006/relationships/slideLayout" Target="../slideLayouts/slideLayout94.xml"/><Relationship Id="rId39" Type="http://schemas.openxmlformats.org/officeDocument/2006/relationships/slideLayout" Target="../slideLayouts/slideLayout107.xml"/><Relationship Id="rId21" Type="http://schemas.openxmlformats.org/officeDocument/2006/relationships/slideLayout" Target="../slideLayouts/slideLayout89.xml"/><Relationship Id="rId34" Type="http://schemas.openxmlformats.org/officeDocument/2006/relationships/slideLayout" Target="../slideLayouts/slideLayout102.xml"/><Relationship Id="rId42" Type="http://schemas.openxmlformats.org/officeDocument/2006/relationships/slideLayout" Target="../slideLayouts/slideLayout110.xml"/><Relationship Id="rId47" Type="http://schemas.openxmlformats.org/officeDocument/2006/relationships/slideLayout" Target="../slideLayouts/slideLayout115.xml"/><Relationship Id="rId50" Type="http://schemas.openxmlformats.org/officeDocument/2006/relationships/slideLayout" Target="../slideLayouts/slideLayout118.xml"/><Relationship Id="rId55" Type="http://schemas.openxmlformats.org/officeDocument/2006/relationships/slideLayout" Target="../slideLayouts/slideLayout123.xml"/><Relationship Id="rId63" Type="http://schemas.openxmlformats.org/officeDocument/2006/relationships/slideLayout" Target="../slideLayouts/slideLayout131.xml"/><Relationship Id="rId68" Type="http://schemas.openxmlformats.org/officeDocument/2006/relationships/slideLayout" Target="../slideLayouts/slideLayout136.xml"/><Relationship Id="rId7" Type="http://schemas.openxmlformats.org/officeDocument/2006/relationships/slideLayout" Target="../slideLayouts/slideLayout75.xml"/><Relationship Id="rId2" Type="http://schemas.openxmlformats.org/officeDocument/2006/relationships/slideLayout" Target="../slideLayouts/slideLayout70.xml"/><Relationship Id="rId16" Type="http://schemas.openxmlformats.org/officeDocument/2006/relationships/slideLayout" Target="../slideLayouts/slideLayout84.xml"/><Relationship Id="rId29" Type="http://schemas.openxmlformats.org/officeDocument/2006/relationships/slideLayout" Target="../slideLayouts/slideLayout97.xml"/><Relationship Id="rId1" Type="http://schemas.openxmlformats.org/officeDocument/2006/relationships/slideLayout" Target="../slideLayouts/slideLayout69.xml"/><Relationship Id="rId6" Type="http://schemas.openxmlformats.org/officeDocument/2006/relationships/slideLayout" Target="../slideLayouts/slideLayout74.xml"/><Relationship Id="rId11" Type="http://schemas.openxmlformats.org/officeDocument/2006/relationships/slideLayout" Target="../slideLayouts/slideLayout79.xml"/><Relationship Id="rId24" Type="http://schemas.openxmlformats.org/officeDocument/2006/relationships/slideLayout" Target="../slideLayouts/slideLayout92.xml"/><Relationship Id="rId32" Type="http://schemas.openxmlformats.org/officeDocument/2006/relationships/slideLayout" Target="../slideLayouts/slideLayout100.xml"/><Relationship Id="rId37" Type="http://schemas.openxmlformats.org/officeDocument/2006/relationships/slideLayout" Target="../slideLayouts/slideLayout105.xml"/><Relationship Id="rId40" Type="http://schemas.openxmlformats.org/officeDocument/2006/relationships/slideLayout" Target="../slideLayouts/slideLayout108.xml"/><Relationship Id="rId45" Type="http://schemas.openxmlformats.org/officeDocument/2006/relationships/slideLayout" Target="../slideLayouts/slideLayout113.xml"/><Relationship Id="rId53" Type="http://schemas.openxmlformats.org/officeDocument/2006/relationships/slideLayout" Target="../slideLayouts/slideLayout121.xml"/><Relationship Id="rId58" Type="http://schemas.openxmlformats.org/officeDocument/2006/relationships/slideLayout" Target="../slideLayouts/slideLayout126.xml"/><Relationship Id="rId66" Type="http://schemas.openxmlformats.org/officeDocument/2006/relationships/slideLayout" Target="../slideLayouts/slideLayout134.xml"/><Relationship Id="rId5" Type="http://schemas.openxmlformats.org/officeDocument/2006/relationships/slideLayout" Target="../slideLayouts/slideLayout73.xml"/><Relationship Id="rId15" Type="http://schemas.openxmlformats.org/officeDocument/2006/relationships/slideLayout" Target="../slideLayouts/slideLayout83.xml"/><Relationship Id="rId23" Type="http://schemas.openxmlformats.org/officeDocument/2006/relationships/slideLayout" Target="../slideLayouts/slideLayout91.xml"/><Relationship Id="rId28" Type="http://schemas.openxmlformats.org/officeDocument/2006/relationships/slideLayout" Target="../slideLayouts/slideLayout96.xml"/><Relationship Id="rId36" Type="http://schemas.openxmlformats.org/officeDocument/2006/relationships/slideLayout" Target="../slideLayouts/slideLayout104.xml"/><Relationship Id="rId49" Type="http://schemas.openxmlformats.org/officeDocument/2006/relationships/slideLayout" Target="../slideLayouts/slideLayout117.xml"/><Relationship Id="rId57" Type="http://schemas.openxmlformats.org/officeDocument/2006/relationships/slideLayout" Target="../slideLayouts/slideLayout125.xml"/><Relationship Id="rId61" Type="http://schemas.openxmlformats.org/officeDocument/2006/relationships/slideLayout" Target="../slideLayouts/slideLayout129.xml"/><Relationship Id="rId10" Type="http://schemas.openxmlformats.org/officeDocument/2006/relationships/slideLayout" Target="../slideLayouts/slideLayout78.xml"/><Relationship Id="rId19" Type="http://schemas.openxmlformats.org/officeDocument/2006/relationships/slideLayout" Target="../slideLayouts/slideLayout87.xml"/><Relationship Id="rId31" Type="http://schemas.openxmlformats.org/officeDocument/2006/relationships/slideLayout" Target="../slideLayouts/slideLayout99.xml"/><Relationship Id="rId44" Type="http://schemas.openxmlformats.org/officeDocument/2006/relationships/slideLayout" Target="../slideLayouts/slideLayout112.xml"/><Relationship Id="rId52" Type="http://schemas.openxmlformats.org/officeDocument/2006/relationships/slideLayout" Target="../slideLayouts/slideLayout120.xml"/><Relationship Id="rId60" Type="http://schemas.openxmlformats.org/officeDocument/2006/relationships/slideLayout" Target="../slideLayouts/slideLayout128.xml"/><Relationship Id="rId65" Type="http://schemas.openxmlformats.org/officeDocument/2006/relationships/slideLayout" Target="../slideLayouts/slideLayout133.xml"/><Relationship Id="rId4" Type="http://schemas.openxmlformats.org/officeDocument/2006/relationships/slideLayout" Target="../slideLayouts/slideLayout72.xml"/><Relationship Id="rId9" Type="http://schemas.openxmlformats.org/officeDocument/2006/relationships/slideLayout" Target="../slideLayouts/slideLayout77.xml"/><Relationship Id="rId14" Type="http://schemas.openxmlformats.org/officeDocument/2006/relationships/slideLayout" Target="../slideLayouts/slideLayout82.xml"/><Relationship Id="rId22" Type="http://schemas.openxmlformats.org/officeDocument/2006/relationships/slideLayout" Target="../slideLayouts/slideLayout90.xml"/><Relationship Id="rId27" Type="http://schemas.openxmlformats.org/officeDocument/2006/relationships/slideLayout" Target="../slideLayouts/slideLayout95.xml"/><Relationship Id="rId30" Type="http://schemas.openxmlformats.org/officeDocument/2006/relationships/slideLayout" Target="../slideLayouts/slideLayout98.xml"/><Relationship Id="rId35" Type="http://schemas.openxmlformats.org/officeDocument/2006/relationships/slideLayout" Target="../slideLayouts/slideLayout103.xml"/><Relationship Id="rId43" Type="http://schemas.openxmlformats.org/officeDocument/2006/relationships/slideLayout" Target="../slideLayouts/slideLayout111.xml"/><Relationship Id="rId48" Type="http://schemas.openxmlformats.org/officeDocument/2006/relationships/slideLayout" Target="../slideLayouts/slideLayout116.xml"/><Relationship Id="rId56" Type="http://schemas.openxmlformats.org/officeDocument/2006/relationships/slideLayout" Target="../slideLayouts/slideLayout124.xml"/><Relationship Id="rId64" Type="http://schemas.openxmlformats.org/officeDocument/2006/relationships/slideLayout" Target="../slideLayouts/slideLayout132.xml"/><Relationship Id="rId69" Type="http://schemas.openxmlformats.org/officeDocument/2006/relationships/theme" Target="../theme/theme2.xml"/><Relationship Id="rId8" Type="http://schemas.openxmlformats.org/officeDocument/2006/relationships/slideLayout" Target="../slideLayouts/slideLayout76.xml"/><Relationship Id="rId51" Type="http://schemas.openxmlformats.org/officeDocument/2006/relationships/slideLayout" Target="../slideLayouts/slideLayout119.xml"/><Relationship Id="rId3" Type="http://schemas.openxmlformats.org/officeDocument/2006/relationships/slideLayout" Target="../slideLayouts/slideLayout71.xml"/><Relationship Id="rId12" Type="http://schemas.openxmlformats.org/officeDocument/2006/relationships/slideLayout" Target="../slideLayouts/slideLayout80.xml"/><Relationship Id="rId17" Type="http://schemas.openxmlformats.org/officeDocument/2006/relationships/slideLayout" Target="../slideLayouts/slideLayout85.xml"/><Relationship Id="rId25" Type="http://schemas.openxmlformats.org/officeDocument/2006/relationships/slideLayout" Target="../slideLayouts/slideLayout93.xml"/><Relationship Id="rId33" Type="http://schemas.openxmlformats.org/officeDocument/2006/relationships/slideLayout" Target="../slideLayouts/slideLayout101.xml"/><Relationship Id="rId38" Type="http://schemas.openxmlformats.org/officeDocument/2006/relationships/slideLayout" Target="../slideLayouts/slideLayout106.xml"/><Relationship Id="rId46" Type="http://schemas.openxmlformats.org/officeDocument/2006/relationships/slideLayout" Target="../slideLayouts/slideLayout114.xml"/><Relationship Id="rId59" Type="http://schemas.openxmlformats.org/officeDocument/2006/relationships/slideLayout" Target="../slideLayouts/slideLayout127.xml"/><Relationship Id="rId67" Type="http://schemas.openxmlformats.org/officeDocument/2006/relationships/slideLayout" Target="../slideLayouts/slideLayout135.xml"/><Relationship Id="rId20" Type="http://schemas.openxmlformats.org/officeDocument/2006/relationships/slideLayout" Target="../slideLayouts/slideLayout88.xml"/><Relationship Id="rId41" Type="http://schemas.openxmlformats.org/officeDocument/2006/relationships/slideLayout" Target="../slideLayouts/slideLayout109.xml"/><Relationship Id="rId54" Type="http://schemas.openxmlformats.org/officeDocument/2006/relationships/slideLayout" Target="../slideLayouts/slideLayout122.xml"/><Relationship Id="rId62" Type="http://schemas.openxmlformats.org/officeDocument/2006/relationships/slideLayout" Target="../slideLayouts/slideLayout130.xml"/><Relationship Id="rId70" Type="http://schemas.openxmlformats.org/officeDocument/2006/relationships/image" Target="../media/image1.jp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Placeholder 2">
            <a:extLst>
              <a:ext uri="{FF2B5EF4-FFF2-40B4-BE49-F238E27FC236}">
                <a16:creationId xmlns:a16="http://schemas.microsoft.com/office/drawing/2014/main" id="{7E1A58AA-B33A-42D0-8DD0-07952C8953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720725"/>
            <a:ext cx="10515600" cy="7874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 dirty="0"/>
          </a:p>
        </p:txBody>
      </p:sp>
      <p:sp>
        <p:nvSpPr>
          <p:cNvPr id="37" name="Slide Number Placeholder 6">
            <a:extLst>
              <a:ext uri="{FF2B5EF4-FFF2-40B4-BE49-F238E27FC236}">
                <a16:creationId xmlns:a16="http://schemas.microsoft.com/office/drawing/2014/main" id="{9D51BDB4-5B24-4B0D-A016-8662F7B99F34}"/>
              </a:ext>
            </a:extLst>
          </p:cNvPr>
          <p:cNvSpPr txBox="1">
            <a:spLocks/>
          </p:cNvSpPr>
          <p:nvPr userDrawn="1"/>
        </p:nvSpPr>
        <p:spPr>
          <a:xfrm>
            <a:off x="11009491" y="6246626"/>
            <a:ext cx="68580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8B438F60-AAEF-4AF3-979D-DD4E391811CD}" type="slidenum">
              <a:rPr lang="en-US" sz="1100" smtClean="0">
                <a:solidFill>
                  <a:schemeClr val="bg1"/>
                </a:solidFill>
                <a:latin typeface="Gilroy SemiBold" panose="00000700000000000000" pitchFamily="50" charset="0"/>
              </a:rPr>
              <a:pPr/>
              <a:t>‹#›</a:t>
            </a:fld>
            <a:endParaRPr lang="en-US" sz="1100" dirty="0">
              <a:solidFill>
                <a:schemeClr val="bg1"/>
              </a:solidFill>
              <a:latin typeface="Gilroy SemiBold" panose="00000700000000000000" pitchFamily="50" charset="0"/>
            </a:endParaRPr>
          </a:p>
        </p:txBody>
      </p:sp>
      <p:grpSp>
        <p:nvGrpSpPr>
          <p:cNvPr id="2" name="Gruppieren 1">
            <a:extLst>
              <a:ext uri="{FF2B5EF4-FFF2-40B4-BE49-F238E27FC236}">
                <a16:creationId xmlns:a16="http://schemas.microsoft.com/office/drawing/2014/main" id="{5285520F-6B31-A334-364C-4D181D44AC83}"/>
              </a:ext>
            </a:extLst>
          </p:cNvPr>
          <p:cNvGrpSpPr/>
          <p:nvPr userDrawn="1"/>
        </p:nvGrpSpPr>
        <p:grpSpPr>
          <a:xfrm>
            <a:off x="12293600" y="5848350"/>
            <a:ext cx="1764972" cy="1001526"/>
            <a:chOff x="12293600" y="2611167"/>
            <a:chExt cx="1764972" cy="1236096"/>
          </a:xfrm>
        </p:grpSpPr>
        <p:sp>
          <p:nvSpPr>
            <p:cNvPr id="4" name="Rechteck 3">
              <a:extLst>
                <a:ext uri="{FF2B5EF4-FFF2-40B4-BE49-F238E27FC236}">
                  <a16:creationId xmlns:a16="http://schemas.microsoft.com/office/drawing/2014/main" id="{23CB30C7-67C8-1B57-B823-EE2FF2F01824}"/>
                </a:ext>
              </a:extLst>
            </p:cNvPr>
            <p:cNvSpPr/>
            <p:nvPr/>
          </p:nvSpPr>
          <p:spPr>
            <a:xfrm>
              <a:off x="12293600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5" name="Rechteck 4">
              <a:extLst>
                <a:ext uri="{FF2B5EF4-FFF2-40B4-BE49-F238E27FC236}">
                  <a16:creationId xmlns:a16="http://schemas.microsoft.com/office/drawing/2014/main" id="{D988B142-C68F-B69B-BEBA-D58CC3583F5B}"/>
                </a:ext>
              </a:extLst>
            </p:cNvPr>
            <p:cNvSpPr/>
            <p:nvPr/>
          </p:nvSpPr>
          <p:spPr>
            <a:xfrm>
              <a:off x="12587762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" name="Rechteck 5">
              <a:extLst>
                <a:ext uri="{FF2B5EF4-FFF2-40B4-BE49-F238E27FC236}">
                  <a16:creationId xmlns:a16="http://schemas.microsoft.com/office/drawing/2014/main" id="{F85D81A8-AE46-EB12-A2A8-8B20C673AC5E}"/>
                </a:ext>
              </a:extLst>
            </p:cNvPr>
            <p:cNvSpPr/>
            <p:nvPr/>
          </p:nvSpPr>
          <p:spPr>
            <a:xfrm>
              <a:off x="12881924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" name="Rechteck 6">
              <a:extLst>
                <a:ext uri="{FF2B5EF4-FFF2-40B4-BE49-F238E27FC236}">
                  <a16:creationId xmlns:a16="http://schemas.microsoft.com/office/drawing/2014/main" id="{5019C67C-3D01-99C2-5540-63AD75A5729B}"/>
                </a:ext>
              </a:extLst>
            </p:cNvPr>
            <p:cNvSpPr/>
            <p:nvPr/>
          </p:nvSpPr>
          <p:spPr>
            <a:xfrm>
              <a:off x="13176086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" name="Rechteck 7">
              <a:extLst>
                <a:ext uri="{FF2B5EF4-FFF2-40B4-BE49-F238E27FC236}">
                  <a16:creationId xmlns:a16="http://schemas.microsoft.com/office/drawing/2014/main" id="{4D5D9B97-CE92-F311-6B9D-8356D5940D08}"/>
                </a:ext>
              </a:extLst>
            </p:cNvPr>
            <p:cNvSpPr/>
            <p:nvPr/>
          </p:nvSpPr>
          <p:spPr>
            <a:xfrm>
              <a:off x="13470248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9" name="Rechteck 8">
              <a:extLst>
                <a:ext uri="{FF2B5EF4-FFF2-40B4-BE49-F238E27FC236}">
                  <a16:creationId xmlns:a16="http://schemas.microsoft.com/office/drawing/2014/main" id="{81041C8E-6A5D-B573-4606-70F1DA01EF29}"/>
                </a:ext>
              </a:extLst>
            </p:cNvPr>
            <p:cNvSpPr/>
            <p:nvPr/>
          </p:nvSpPr>
          <p:spPr>
            <a:xfrm>
              <a:off x="13764410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0" name="Rechteck 9">
              <a:extLst>
                <a:ext uri="{FF2B5EF4-FFF2-40B4-BE49-F238E27FC236}">
                  <a16:creationId xmlns:a16="http://schemas.microsoft.com/office/drawing/2014/main" id="{6B9C8A64-EFB3-D117-F6FE-DF7389615F64}"/>
                </a:ext>
              </a:extLst>
            </p:cNvPr>
            <p:cNvSpPr/>
            <p:nvPr/>
          </p:nvSpPr>
          <p:spPr>
            <a:xfrm>
              <a:off x="12293600" y="2611168"/>
              <a:ext cx="294162" cy="418263"/>
            </a:xfrm>
            <a:prstGeom prst="rect">
              <a:avLst/>
            </a:prstGeom>
            <a:solidFill>
              <a:srgbClr val="FFD02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1" name="Rechteck 10">
              <a:extLst>
                <a:ext uri="{FF2B5EF4-FFF2-40B4-BE49-F238E27FC236}">
                  <a16:creationId xmlns:a16="http://schemas.microsoft.com/office/drawing/2014/main" id="{FCE71D65-7A64-AF4C-0FCC-EED05EB112CE}"/>
                </a:ext>
              </a:extLst>
            </p:cNvPr>
            <p:cNvSpPr/>
            <p:nvPr/>
          </p:nvSpPr>
          <p:spPr>
            <a:xfrm>
              <a:off x="12587762" y="2611168"/>
              <a:ext cx="294162" cy="418263"/>
            </a:xfrm>
            <a:prstGeom prst="rect">
              <a:avLst/>
            </a:prstGeom>
            <a:solidFill>
              <a:srgbClr val="CA366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2" name="Rechteck 11">
              <a:extLst>
                <a:ext uri="{FF2B5EF4-FFF2-40B4-BE49-F238E27FC236}">
                  <a16:creationId xmlns:a16="http://schemas.microsoft.com/office/drawing/2014/main" id="{B5CBB69C-73BE-E2BB-DCC4-9EE966C6C28B}"/>
                </a:ext>
              </a:extLst>
            </p:cNvPr>
            <p:cNvSpPr/>
            <p:nvPr/>
          </p:nvSpPr>
          <p:spPr>
            <a:xfrm>
              <a:off x="12881924" y="2611167"/>
              <a:ext cx="294162" cy="418263"/>
            </a:xfrm>
            <a:prstGeom prst="rect">
              <a:avLst/>
            </a:prstGeom>
            <a:solidFill>
              <a:srgbClr val="11111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Rechteck 12">
              <a:extLst>
                <a:ext uri="{FF2B5EF4-FFF2-40B4-BE49-F238E27FC236}">
                  <a16:creationId xmlns:a16="http://schemas.microsoft.com/office/drawing/2014/main" id="{285FE207-FFEA-8417-1071-B87E24DC1152}"/>
                </a:ext>
              </a:extLst>
            </p:cNvPr>
            <p:cNvSpPr/>
            <p:nvPr/>
          </p:nvSpPr>
          <p:spPr>
            <a:xfrm>
              <a:off x="13176086" y="2611168"/>
              <a:ext cx="294162" cy="4182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pic>
          <p:nvPicPr>
            <p:cNvPr id="14" name="Picture 12" descr="Background pattern&#10;&#10;Description automatically generated">
              <a:extLst>
                <a:ext uri="{FF2B5EF4-FFF2-40B4-BE49-F238E27FC236}">
                  <a16:creationId xmlns:a16="http://schemas.microsoft.com/office/drawing/2014/main" id="{09737D67-0C60-5991-DE93-8D48A3948570}"/>
                </a:ext>
              </a:extLst>
            </p:cNvPr>
            <p:cNvPicPr>
              <a:picLocks noChangeAspect="1"/>
            </p:cNvPicPr>
            <p:nvPr/>
          </p:nvPicPr>
          <p:blipFill>
            <a:blip r:embed="rId70"/>
            <a:stretch>
              <a:fillRect/>
            </a:stretch>
          </p:blipFill>
          <p:spPr>
            <a:xfrm>
              <a:off x="12293600" y="3029430"/>
              <a:ext cx="1764972" cy="399570"/>
            </a:xfrm>
            <a:prstGeom prst="rect">
              <a:avLst/>
            </a:prstGeom>
          </p:spPr>
        </p:pic>
      </p:grpSp>
      <p:sp>
        <p:nvSpPr>
          <p:cNvPr id="16" name="Textfeld 15">
            <a:extLst>
              <a:ext uri="{FF2B5EF4-FFF2-40B4-BE49-F238E27FC236}">
                <a16:creationId xmlns:a16="http://schemas.microsoft.com/office/drawing/2014/main" id="{FA0B37E9-C1D3-9740-B3EC-5B14B81DAB8D}"/>
              </a:ext>
            </a:extLst>
          </p:cNvPr>
          <p:cNvSpPr txBox="1"/>
          <p:nvPr userDrawn="1"/>
        </p:nvSpPr>
        <p:spPr>
          <a:xfrm>
            <a:off x="318234" y="6334781"/>
            <a:ext cx="8305065" cy="24622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l"/>
            <a:r>
              <a:rPr lang="de-DE" sz="1000" b="0" i="0" dirty="0">
                <a:solidFill>
                  <a:schemeClr val="bg1">
                    <a:lumMod val="75000"/>
                  </a:schemeClr>
                </a:solidFill>
                <a:effectLst/>
                <a:latin typeface="Gilroy Light" panose="00000400000000000000" pitchFamily="50" charset="0"/>
              </a:rPr>
              <a:t>Inhalte sind Open Source gem. </a:t>
            </a:r>
            <a:r>
              <a:rPr lang="de-DE" sz="1000" dirty="0">
                <a:solidFill>
                  <a:schemeClr val="bg1">
                    <a:lumMod val="75000"/>
                  </a:schemeClr>
                </a:solidFill>
                <a:latin typeface="Gilroy Light" panose="00000400000000000000" pitchFamily="50" charset="0"/>
              </a:rPr>
              <a:t>CC BY 4.0. Ausgenommen sind Icons (</a:t>
            </a:r>
            <a:r>
              <a:rPr lang="de-DE" sz="1000" dirty="0">
                <a:solidFill>
                  <a:schemeClr val="bg1">
                    <a:lumMod val="75000"/>
                  </a:schemeClr>
                </a:solidFill>
                <a:latin typeface="Gilroy Light" panose="00000400000000000000" pitchFamily="50" charset="0"/>
                <a:hlinkClick r:id="rId71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www.thenounproject.com</a:t>
            </a:r>
            <a:r>
              <a:rPr lang="de-DE" sz="1000" dirty="0">
                <a:solidFill>
                  <a:schemeClr val="bg1">
                    <a:lumMod val="75000"/>
                  </a:schemeClr>
                </a:solidFill>
                <a:latin typeface="Gilroy Light" panose="00000400000000000000" pitchFamily="50" charset="0"/>
              </a:rPr>
              <a:t>) und Fotografien (siehe jeweils Quelle).</a:t>
            </a:r>
            <a:endParaRPr lang="de-DE" sz="1000" b="0" i="0" dirty="0">
              <a:solidFill>
                <a:schemeClr val="bg1">
                  <a:lumMod val="75000"/>
                </a:schemeClr>
              </a:solidFill>
              <a:effectLst/>
              <a:latin typeface="Gilroy Light" panose="000004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55763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75" r:id="rId1"/>
    <p:sldLayoutId id="2147483903" r:id="rId2"/>
    <p:sldLayoutId id="2147484030" r:id="rId3"/>
    <p:sldLayoutId id="2147484087" r:id="rId4"/>
    <p:sldLayoutId id="2147484088" r:id="rId5"/>
    <p:sldLayoutId id="2147484086" r:id="rId6"/>
    <p:sldLayoutId id="2147484084" r:id="rId7"/>
    <p:sldLayoutId id="2147484085" r:id="rId8"/>
    <p:sldLayoutId id="2147484083" r:id="rId9"/>
    <p:sldLayoutId id="2147484082" r:id="rId10"/>
    <p:sldLayoutId id="2147484080" r:id="rId11"/>
    <p:sldLayoutId id="2147484078" r:id="rId12"/>
    <p:sldLayoutId id="2147484079" r:id="rId13"/>
    <p:sldLayoutId id="2147484027" r:id="rId14"/>
    <p:sldLayoutId id="2147484043" r:id="rId15"/>
    <p:sldLayoutId id="2147484028" r:id="rId16"/>
    <p:sldLayoutId id="2147484092" r:id="rId17"/>
    <p:sldLayoutId id="2147484091" r:id="rId18"/>
    <p:sldLayoutId id="2147484093" r:id="rId19"/>
    <p:sldLayoutId id="2147484090" r:id="rId20"/>
    <p:sldLayoutId id="2147484089" r:id="rId21"/>
    <p:sldLayoutId id="2147484081" r:id="rId22"/>
    <p:sldLayoutId id="2147484077" r:id="rId23"/>
    <p:sldLayoutId id="2147484074" r:id="rId24"/>
    <p:sldLayoutId id="2147484072" r:id="rId25"/>
    <p:sldLayoutId id="2147484076" r:id="rId26"/>
    <p:sldLayoutId id="2147484071" r:id="rId27"/>
    <p:sldLayoutId id="2147484070" r:id="rId28"/>
    <p:sldLayoutId id="2147484069" r:id="rId29"/>
    <p:sldLayoutId id="2147484068" r:id="rId30"/>
    <p:sldLayoutId id="2147484067" r:id="rId31"/>
    <p:sldLayoutId id="2147484073" r:id="rId32"/>
    <p:sldLayoutId id="2147484066" r:id="rId33"/>
    <p:sldLayoutId id="2147484064" r:id="rId34"/>
    <p:sldLayoutId id="2147484065" r:id="rId35"/>
    <p:sldLayoutId id="2147484063" r:id="rId36"/>
    <p:sldLayoutId id="2147484062" r:id="rId37"/>
    <p:sldLayoutId id="2147484061" r:id="rId38"/>
    <p:sldLayoutId id="2147484060" r:id="rId39"/>
    <p:sldLayoutId id="2147484059" r:id="rId40"/>
    <p:sldLayoutId id="2147484058" r:id="rId41"/>
    <p:sldLayoutId id="2147484057" r:id="rId42"/>
    <p:sldLayoutId id="2147484056" r:id="rId43"/>
    <p:sldLayoutId id="2147484055" r:id="rId44"/>
    <p:sldLayoutId id="2147484054" r:id="rId45"/>
    <p:sldLayoutId id="2147484050" r:id="rId46"/>
    <p:sldLayoutId id="2147484049" r:id="rId47"/>
    <p:sldLayoutId id="2147484048" r:id="rId48"/>
    <p:sldLayoutId id="2147484047" r:id="rId49"/>
    <p:sldLayoutId id="2147484046" r:id="rId50"/>
    <p:sldLayoutId id="2147484045" r:id="rId51"/>
    <p:sldLayoutId id="2147484053" r:id="rId52"/>
    <p:sldLayoutId id="2147484051" r:id="rId53"/>
    <p:sldLayoutId id="2147484044" r:id="rId54"/>
    <p:sldLayoutId id="2147484041" r:id="rId55"/>
    <p:sldLayoutId id="2147484039" r:id="rId56"/>
    <p:sldLayoutId id="2147484038" r:id="rId57"/>
    <p:sldLayoutId id="2147484042" r:id="rId58"/>
    <p:sldLayoutId id="2147484037" r:id="rId59"/>
    <p:sldLayoutId id="2147484036" r:id="rId60"/>
    <p:sldLayoutId id="2147484052" r:id="rId61"/>
    <p:sldLayoutId id="2147484035" r:id="rId62"/>
    <p:sldLayoutId id="2147484029" r:id="rId63"/>
    <p:sldLayoutId id="2147484034" r:id="rId64"/>
    <p:sldLayoutId id="2147484033" r:id="rId65"/>
    <p:sldLayoutId id="2147484032" r:id="rId66"/>
    <p:sldLayoutId id="2147484031" r:id="rId67"/>
    <p:sldLayoutId id="2147483904" r:id="rId68"/>
  </p:sldLayoutIdLst>
  <p:hf hdr="0" ftr="0" dt="0"/>
  <p:txStyles>
    <p:titleStyle>
      <a:lvl1pPr algn="ctr" defTabSz="914400" rtl="0" eaLnBrk="1" latinLnBrk="0" hangingPunct="1">
        <a:lnSpc>
          <a:spcPct val="100000"/>
        </a:lnSpc>
        <a:spcBef>
          <a:spcPct val="0"/>
        </a:spcBef>
        <a:buNone/>
        <a:defRPr sz="3300" kern="1200">
          <a:solidFill>
            <a:schemeClr val="tx1"/>
          </a:solidFill>
          <a:latin typeface="Gilroy Heavy" panose="00000A00000000000000" pitchFamily="50" charset="0"/>
          <a:ea typeface="Gilroy Heavy" panose="00000A00000000000000" pitchFamily="50" charset="0"/>
          <a:cs typeface="+mj-cs"/>
        </a:defRPr>
      </a:lvl1pPr>
    </p:titleStyle>
    <p:bodyStyle>
      <a:lvl1pPr marL="0" indent="0" algn="ctr" defTabSz="914400" rtl="0" eaLnBrk="1" latinLnBrk="0" hangingPunct="1">
        <a:lnSpc>
          <a:spcPct val="100000"/>
        </a:lnSpc>
        <a:spcBef>
          <a:spcPts val="1000"/>
        </a:spcBef>
        <a:buFontTx/>
        <a:buNone/>
        <a:defRPr sz="1200" kern="1200" spc="100" baseline="0">
          <a:solidFill>
            <a:schemeClr val="tx1"/>
          </a:solidFill>
          <a:latin typeface="Open Sans Semibold" panose="020B0706030804020204" pitchFamily="34" charset="0"/>
          <a:ea typeface="Open Sans Semibold" panose="020B0706030804020204" pitchFamily="34" charset="0"/>
          <a:cs typeface="Open Sans Semibold" panose="020B0706030804020204" pitchFamily="34" charset="0"/>
        </a:defRPr>
      </a:lvl1pPr>
      <a:lvl2pPr marL="685800" indent="-228600" algn="ctr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2pPr>
      <a:lvl3pPr marL="1143000" indent="-228600" algn="ctr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3pPr>
      <a:lvl4pPr marL="1600200" indent="-228600" algn="ctr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4pPr>
      <a:lvl5pPr marL="2057400" indent="-228600" algn="ctr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lide Number Placeholder 6">
            <a:extLst>
              <a:ext uri="{FF2B5EF4-FFF2-40B4-BE49-F238E27FC236}">
                <a16:creationId xmlns:a16="http://schemas.microsoft.com/office/drawing/2014/main" id="{9D51BDB4-5B24-4B0D-A016-8662F7B99F34}"/>
              </a:ext>
            </a:extLst>
          </p:cNvPr>
          <p:cNvSpPr txBox="1">
            <a:spLocks/>
          </p:cNvSpPr>
          <p:nvPr userDrawn="1"/>
        </p:nvSpPr>
        <p:spPr>
          <a:xfrm>
            <a:off x="11009491" y="6246626"/>
            <a:ext cx="68580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en-US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Open Sans Semibold" panose="020B0706030804020204" pitchFamily="34" charset="0"/>
                <a:ea typeface="Open Sans Semibold" panose="020B0706030804020204" pitchFamily="34" charset="0"/>
                <a:cs typeface="Open Sans Semibold" panose="020B0706030804020204" pitchFamily="34" charset="0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fld id="{8B438F60-AAEF-4AF3-979D-DD4E391811CD}" type="slidenum">
              <a:rPr lang="en-US" sz="1100" smtClean="0">
                <a:solidFill>
                  <a:schemeClr val="bg1"/>
                </a:solidFill>
                <a:latin typeface="Gilroy SemiBold" panose="00000700000000000000" pitchFamily="50" charset="0"/>
              </a:rPr>
              <a:pPr/>
              <a:t>‹#›</a:t>
            </a:fld>
            <a:endParaRPr lang="en-US" sz="1100" dirty="0">
              <a:solidFill>
                <a:schemeClr val="bg1"/>
              </a:solidFill>
              <a:latin typeface="Gilroy SemiBold" panose="00000700000000000000" pitchFamily="50" charset="0"/>
            </a:endParaRPr>
          </a:p>
        </p:txBody>
      </p:sp>
      <p:grpSp>
        <p:nvGrpSpPr>
          <p:cNvPr id="2" name="Gruppieren 1">
            <a:extLst>
              <a:ext uri="{FF2B5EF4-FFF2-40B4-BE49-F238E27FC236}">
                <a16:creationId xmlns:a16="http://schemas.microsoft.com/office/drawing/2014/main" id="{5285520F-6B31-A334-364C-4D181D44AC83}"/>
              </a:ext>
            </a:extLst>
          </p:cNvPr>
          <p:cNvGrpSpPr/>
          <p:nvPr userDrawn="1"/>
        </p:nvGrpSpPr>
        <p:grpSpPr>
          <a:xfrm>
            <a:off x="12293600" y="5848350"/>
            <a:ext cx="1764972" cy="1001526"/>
            <a:chOff x="12293600" y="2611167"/>
            <a:chExt cx="1764972" cy="1236096"/>
          </a:xfrm>
        </p:grpSpPr>
        <p:sp>
          <p:nvSpPr>
            <p:cNvPr id="4" name="Rechteck 3">
              <a:extLst>
                <a:ext uri="{FF2B5EF4-FFF2-40B4-BE49-F238E27FC236}">
                  <a16:creationId xmlns:a16="http://schemas.microsoft.com/office/drawing/2014/main" id="{23CB30C7-67C8-1B57-B823-EE2FF2F01824}"/>
                </a:ext>
              </a:extLst>
            </p:cNvPr>
            <p:cNvSpPr/>
            <p:nvPr/>
          </p:nvSpPr>
          <p:spPr>
            <a:xfrm>
              <a:off x="12293600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5" name="Rechteck 4">
              <a:extLst>
                <a:ext uri="{FF2B5EF4-FFF2-40B4-BE49-F238E27FC236}">
                  <a16:creationId xmlns:a16="http://schemas.microsoft.com/office/drawing/2014/main" id="{D988B142-C68F-B69B-BEBA-D58CC3583F5B}"/>
                </a:ext>
              </a:extLst>
            </p:cNvPr>
            <p:cNvSpPr/>
            <p:nvPr/>
          </p:nvSpPr>
          <p:spPr>
            <a:xfrm>
              <a:off x="12587762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6" name="Rechteck 5">
              <a:extLst>
                <a:ext uri="{FF2B5EF4-FFF2-40B4-BE49-F238E27FC236}">
                  <a16:creationId xmlns:a16="http://schemas.microsoft.com/office/drawing/2014/main" id="{F85D81A8-AE46-EB12-A2A8-8B20C673AC5E}"/>
                </a:ext>
              </a:extLst>
            </p:cNvPr>
            <p:cNvSpPr/>
            <p:nvPr/>
          </p:nvSpPr>
          <p:spPr>
            <a:xfrm>
              <a:off x="12881924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3">
                <a:shade val="50000"/>
              </a:schemeClr>
            </a:lnRef>
            <a:fillRef idx="1">
              <a:schemeClr val="accent3"/>
            </a:fillRef>
            <a:effectRef idx="0">
              <a:schemeClr val="accent3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7" name="Rechteck 6">
              <a:extLst>
                <a:ext uri="{FF2B5EF4-FFF2-40B4-BE49-F238E27FC236}">
                  <a16:creationId xmlns:a16="http://schemas.microsoft.com/office/drawing/2014/main" id="{5019C67C-3D01-99C2-5540-63AD75A5729B}"/>
                </a:ext>
              </a:extLst>
            </p:cNvPr>
            <p:cNvSpPr/>
            <p:nvPr/>
          </p:nvSpPr>
          <p:spPr>
            <a:xfrm>
              <a:off x="13176086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4">
                <a:shade val="50000"/>
              </a:schemeClr>
            </a:lnRef>
            <a:fillRef idx="1">
              <a:schemeClr val="accent4"/>
            </a:fillRef>
            <a:effectRef idx="0">
              <a:schemeClr val="accent4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8" name="Rechteck 7">
              <a:extLst>
                <a:ext uri="{FF2B5EF4-FFF2-40B4-BE49-F238E27FC236}">
                  <a16:creationId xmlns:a16="http://schemas.microsoft.com/office/drawing/2014/main" id="{4D5D9B97-CE92-F311-6B9D-8356D5940D08}"/>
                </a:ext>
              </a:extLst>
            </p:cNvPr>
            <p:cNvSpPr/>
            <p:nvPr/>
          </p:nvSpPr>
          <p:spPr>
            <a:xfrm>
              <a:off x="13470248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5">
                <a:shade val="50000"/>
              </a:schemeClr>
            </a:lnRef>
            <a:fillRef idx="1">
              <a:schemeClr val="accent5"/>
            </a:fillRef>
            <a:effectRef idx="0">
              <a:schemeClr val="accent5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9" name="Rechteck 8">
              <a:extLst>
                <a:ext uri="{FF2B5EF4-FFF2-40B4-BE49-F238E27FC236}">
                  <a16:creationId xmlns:a16="http://schemas.microsoft.com/office/drawing/2014/main" id="{81041C8E-6A5D-B573-4606-70F1DA01EF29}"/>
                </a:ext>
              </a:extLst>
            </p:cNvPr>
            <p:cNvSpPr/>
            <p:nvPr/>
          </p:nvSpPr>
          <p:spPr>
            <a:xfrm>
              <a:off x="13764410" y="3429000"/>
              <a:ext cx="294162" cy="418263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accent6">
                <a:shade val="50000"/>
              </a:schemeClr>
            </a:lnRef>
            <a:fillRef idx="1">
              <a:schemeClr val="accent6"/>
            </a:fillRef>
            <a:effectRef idx="0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0" name="Rechteck 9">
              <a:extLst>
                <a:ext uri="{FF2B5EF4-FFF2-40B4-BE49-F238E27FC236}">
                  <a16:creationId xmlns:a16="http://schemas.microsoft.com/office/drawing/2014/main" id="{6B9C8A64-EFB3-D117-F6FE-DF7389615F64}"/>
                </a:ext>
              </a:extLst>
            </p:cNvPr>
            <p:cNvSpPr/>
            <p:nvPr/>
          </p:nvSpPr>
          <p:spPr>
            <a:xfrm>
              <a:off x="12293600" y="2611168"/>
              <a:ext cx="294162" cy="418263"/>
            </a:xfrm>
            <a:prstGeom prst="rect">
              <a:avLst/>
            </a:prstGeom>
            <a:solidFill>
              <a:srgbClr val="FFD02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1" name="Rechteck 10">
              <a:extLst>
                <a:ext uri="{FF2B5EF4-FFF2-40B4-BE49-F238E27FC236}">
                  <a16:creationId xmlns:a16="http://schemas.microsoft.com/office/drawing/2014/main" id="{FCE71D65-7A64-AF4C-0FCC-EED05EB112CE}"/>
                </a:ext>
              </a:extLst>
            </p:cNvPr>
            <p:cNvSpPr/>
            <p:nvPr/>
          </p:nvSpPr>
          <p:spPr>
            <a:xfrm>
              <a:off x="12587762" y="2611168"/>
              <a:ext cx="294162" cy="418263"/>
            </a:xfrm>
            <a:prstGeom prst="rect">
              <a:avLst/>
            </a:prstGeom>
            <a:solidFill>
              <a:srgbClr val="CA366B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2" name="Rechteck 11">
              <a:extLst>
                <a:ext uri="{FF2B5EF4-FFF2-40B4-BE49-F238E27FC236}">
                  <a16:creationId xmlns:a16="http://schemas.microsoft.com/office/drawing/2014/main" id="{B5CBB69C-73BE-E2BB-DCC4-9EE966C6C28B}"/>
                </a:ext>
              </a:extLst>
            </p:cNvPr>
            <p:cNvSpPr/>
            <p:nvPr/>
          </p:nvSpPr>
          <p:spPr>
            <a:xfrm>
              <a:off x="12881924" y="2611167"/>
              <a:ext cx="294162" cy="418263"/>
            </a:xfrm>
            <a:prstGeom prst="rect">
              <a:avLst/>
            </a:prstGeom>
            <a:solidFill>
              <a:srgbClr val="11111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3" name="Rechteck 12">
              <a:extLst>
                <a:ext uri="{FF2B5EF4-FFF2-40B4-BE49-F238E27FC236}">
                  <a16:creationId xmlns:a16="http://schemas.microsoft.com/office/drawing/2014/main" id="{285FE207-FFEA-8417-1071-B87E24DC1152}"/>
                </a:ext>
              </a:extLst>
            </p:cNvPr>
            <p:cNvSpPr/>
            <p:nvPr/>
          </p:nvSpPr>
          <p:spPr>
            <a:xfrm>
              <a:off x="13176086" y="2611168"/>
              <a:ext cx="294162" cy="418263"/>
            </a:xfrm>
            <a:prstGeom prst="rect">
              <a:avLst/>
            </a:prstGeom>
            <a:solidFill>
              <a:srgbClr val="FFFFFF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pic>
          <p:nvPicPr>
            <p:cNvPr id="14" name="Picture 12" descr="Background pattern&#10;&#10;Description automatically generated">
              <a:extLst>
                <a:ext uri="{FF2B5EF4-FFF2-40B4-BE49-F238E27FC236}">
                  <a16:creationId xmlns:a16="http://schemas.microsoft.com/office/drawing/2014/main" id="{09737D67-0C60-5991-DE93-8D48A3948570}"/>
                </a:ext>
              </a:extLst>
            </p:cNvPr>
            <p:cNvPicPr>
              <a:picLocks noChangeAspect="1"/>
            </p:cNvPicPr>
            <p:nvPr/>
          </p:nvPicPr>
          <p:blipFill>
            <a:blip r:embed="rId70"/>
            <a:stretch>
              <a:fillRect/>
            </a:stretch>
          </p:blipFill>
          <p:spPr>
            <a:xfrm>
              <a:off x="12293600" y="3029430"/>
              <a:ext cx="1764972" cy="399570"/>
            </a:xfrm>
            <a:prstGeom prst="rect">
              <a:avLst/>
            </a:prstGeom>
          </p:spPr>
        </p:pic>
      </p:grpSp>
      <p:sp>
        <p:nvSpPr>
          <p:cNvPr id="15" name="Rechteck 14">
            <a:extLst>
              <a:ext uri="{FF2B5EF4-FFF2-40B4-BE49-F238E27FC236}">
                <a16:creationId xmlns:a16="http://schemas.microsoft.com/office/drawing/2014/main" id="{D3CC5F47-7BA9-4F04-5F73-9B9C680EAB13}"/>
              </a:ext>
            </a:extLst>
          </p:cNvPr>
          <p:cNvSpPr/>
          <p:nvPr userDrawn="1"/>
        </p:nvSpPr>
        <p:spPr>
          <a:xfrm>
            <a:off x="10429875" y="555647"/>
            <a:ext cx="1762125" cy="473053"/>
          </a:xfrm>
          <a:prstGeom prst="rect">
            <a:avLst/>
          </a:prstGeom>
          <a:gradFill>
            <a:gsLst>
              <a:gs pos="0">
                <a:srgbClr val="7ED878"/>
              </a:gs>
              <a:gs pos="56600">
                <a:srgbClr val="34CA8C"/>
              </a:gs>
              <a:gs pos="100000">
                <a:srgbClr val="42D0C6"/>
              </a:gs>
            </a:gsLst>
            <a:lin ang="4200000" scaled="0"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800" b="1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rPr>
              <a:t>cloud ahead</a:t>
            </a:r>
          </a:p>
        </p:txBody>
      </p:sp>
      <p:sp>
        <p:nvSpPr>
          <p:cNvPr id="19" name="Titelplatzhalter 18">
            <a:extLst>
              <a:ext uri="{FF2B5EF4-FFF2-40B4-BE49-F238E27FC236}">
                <a16:creationId xmlns:a16="http://schemas.microsoft.com/office/drawing/2014/main" id="{7FAAAB91-CC9F-AE17-D124-2B2A043C82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85774" y="365126"/>
            <a:ext cx="9837915" cy="88265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dirty="0"/>
              <a:t>Mastertitelformat bearbeiten</a:t>
            </a:r>
          </a:p>
        </p:txBody>
      </p:sp>
    </p:spTree>
    <p:extLst>
      <p:ext uri="{BB962C8B-B14F-4D97-AF65-F5344CB8AC3E}">
        <p14:creationId xmlns:p14="http://schemas.microsoft.com/office/powerpoint/2010/main" val="53444318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095" r:id="rId1"/>
    <p:sldLayoutId id="2147484096" r:id="rId2"/>
    <p:sldLayoutId id="2147484097" r:id="rId3"/>
    <p:sldLayoutId id="2147484098" r:id="rId4"/>
    <p:sldLayoutId id="2147484099" r:id="rId5"/>
    <p:sldLayoutId id="2147484100" r:id="rId6"/>
    <p:sldLayoutId id="2147484101" r:id="rId7"/>
    <p:sldLayoutId id="2147484102" r:id="rId8"/>
    <p:sldLayoutId id="2147484103" r:id="rId9"/>
    <p:sldLayoutId id="2147484104" r:id="rId10"/>
    <p:sldLayoutId id="2147484105" r:id="rId11"/>
    <p:sldLayoutId id="2147484106" r:id="rId12"/>
    <p:sldLayoutId id="2147484107" r:id="rId13"/>
    <p:sldLayoutId id="2147484108" r:id="rId14"/>
    <p:sldLayoutId id="2147484109" r:id="rId15"/>
    <p:sldLayoutId id="2147484110" r:id="rId16"/>
    <p:sldLayoutId id="2147484111" r:id="rId17"/>
    <p:sldLayoutId id="2147484112" r:id="rId18"/>
    <p:sldLayoutId id="2147484113" r:id="rId19"/>
    <p:sldLayoutId id="2147484114" r:id="rId20"/>
    <p:sldLayoutId id="2147484115" r:id="rId21"/>
    <p:sldLayoutId id="2147484116" r:id="rId22"/>
    <p:sldLayoutId id="2147484117" r:id="rId23"/>
    <p:sldLayoutId id="2147484118" r:id="rId24"/>
    <p:sldLayoutId id="2147484119" r:id="rId25"/>
    <p:sldLayoutId id="2147484120" r:id="rId26"/>
    <p:sldLayoutId id="2147484121" r:id="rId27"/>
    <p:sldLayoutId id="2147484122" r:id="rId28"/>
    <p:sldLayoutId id="2147484123" r:id="rId29"/>
    <p:sldLayoutId id="2147484124" r:id="rId30"/>
    <p:sldLayoutId id="2147484125" r:id="rId31"/>
    <p:sldLayoutId id="2147484126" r:id="rId32"/>
    <p:sldLayoutId id="2147484127" r:id="rId33"/>
    <p:sldLayoutId id="2147484128" r:id="rId34"/>
    <p:sldLayoutId id="2147484129" r:id="rId35"/>
    <p:sldLayoutId id="2147484130" r:id="rId36"/>
    <p:sldLayoutId id="2147484131" r:id="rId37"/>
    <p:sldLayoutId id="2147484132" r:id="rId38"/>
    <p:sldLayoutId id="2147484133" r:id="rId39"/>
    <p:sldLayoutId id="2147484134" r:id="rId40"/>
    <p:sldLayoutId id="2147484135" r:id="rId41"/>
    <p:sldLayoutId id="2147484136" r:id="rId42"/>
    <p:sldLayoutId id="2147484137" r:id="rId43"/>
    <p:sldLayoutId id="2147484138" r:id="rId44"/>
    <p:sldLayoutId id="2147484139" r:id="rId45"/>
    <p:sldLayoutId id="2147484140" r:id="rId46"/>
    <p:sldLayoutId id="2147484141" r:id="rId47"/>
    <p:sldLayoutId id="2147484142" r:id="rId48"/>
    <p:sldLayoutId id="2147484143" r:id="rId49"/>
    <p:sldLayoutId id="2147484144" r:id="rId50"/>
    <p:sldLayoutId id="2147484145" r:id="rId51"/>
    <p:sldLayoutId id="2147484146" r:id="rId52"/>
    <p:sldLayoutId id="2147484147" r:id="rId53"/>
    <p:sldLayoutId id="2147484148" r:id="rId54"/>
    <p:sldLayoutId id="2147484149" r:id="rId55"/>
    <p:sldLayoutId id="2147484150" r:id="rId56"/>
    <p:sldLayoutId id="2147484151" r:id="rId57"/>
    <p:sldLayoutId id="2147484152" r:id="rId58"/>
    <p:sldLayoutId id="2147484153" r:id="rId59"/>
    <p:sldLayoutId id="2147484154" r:id="rId60"/>
    <p:sldLayoutId id="2147484155" r:id="rId61"/>
    <p:sldLayoutId id="2147484156" r:id="rId62"/>
    <p:sldLayoutId id="2147484157" r:id="rId63"/>
    <p:sldLayoutId id="2147484158" r:id="rId64"/>
    <p:sldLayoutId id="2147484159" r:id="rId65"/>
    <p:sldLayoutId id="2147484160" r:id="rId66"/>
    <p:sldLayoutId id="2147484161" r:id="rId67"/>
    <p:sldLayoutId id="2147484162" r:id="rId68"/>
  </p:sldLayoutIdLst>
  <p:hf hdr="0" ftr="0" dt="0"/>
  <p:txStyles>
    <p:titleStyle>
      <a:lvl1pPr algn="l" defTabSz="914400" rtl="0" eaLnBrk="1" latinLnBrk="0" hangingPunct="1">
        <a:lnSpc>
          <a:spcPct val="100000"/>
        </a:lnSpc>
        <a:spcBef>
          <a:spcPct val="0"/>
        </a:spcBef>
        <a:buNone/>
        <a:defRPr lang="de-DE" sz="3300" kern="1200" dirty="0">
          <a:solidFill>
            <a:schemeClr val="tx1"/>
          </a:solidFill>
          <a:latin typeface="Gilroy Bold" panose="00000800000000000000" pitchFamily="50" charset="0"/>
          <a:ea typeface="Gilroy Heavy" panose="00000A00000000000000" pitchFamily="50" charset="0"/>
          <a:cs typeface="+mj-cs"/>
        </a:defRPr>
      </a:lvl1pPr>
    </p:titleStyle>
    <p:bodyStyle>
      <a:lvl1pPr marL="0" indent="0" algn="ctr" defTabSz="914400" rtl="0" eaLnBrk="1" latinLnBrk="0" hangingPunct="1">
        <a:lnSpc>
          <a:spcPct val="100000"/>
        </a:lnSpc>
        <a:spcBef>
          <a:spcPts val="1000"/>
        </a:spcBef>
        <a:buFontTx/>
        <a:buNone/>
        <a:defRPr sz="1200" kern="1200" spc="100" baseline="0">
          <a:solidFill>
            <a:schemeClr val="tx1"/>
          </a:solidFill>
          <a:latin typeface="Open Sans Semibold" panose="020B0706030804020204" pitchFamily="34" charset="0"/>
          <a:ea typeface="Open Sans Semibold" panose="020B0706030804020204" pitchFamily="34" charset="0"/>
          <a:cs typeface="Open Sans Semibold" panose="020B0706030804020204" pitchFamily="34" charset="0"/>
        </a:defRPr>
      </a:lvl1pPr>
      <a:lvl2pPr marL="685800" indent="-228600" algn="ctr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2pPr>
      <a:lvl3pPr marL="1143000" indent="-228600" algn="ctr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3pPr>
      <a:lvl4pPr marL="1600200" indent="-228600" algn="ctr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4pPr>
      <a:lvl5pPr marL="2057400" indent="-228600" algn="ctr" defTabSz="914400" rtl="0" eaLnBrk="1" latinLnBrk="0" hangingPunct="1">
        <a:lnSpc>
          <a:spcPct val="100000"/>
        </a:lnSpc>
        <a:spcBef>
          <a:spcPts val="500"/>
        </a:spcBef>
        <a:buFont typeface="Arial" panose="020B0604020202020204" pitchFamily="34" charset="0"/>
        <a:buChar char="•"/>
        <a:defRPr sz="1000" kern="1200">
          <a:solidFill>
            <a:schemeClr val="tx1"/>
          </a:solidFill>
          <a:latin typeface="Open Sans" panose="020B0606030504020204" pitchFamily="34" charset="0"/>
          <a:ea typeface="Open Sans" panose="020B0606030504020204" pitchFamily="34" charset="0"/>
          <a:cs typeface="Open Sans" panose="020B0606030504020204" pitchFamily="34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1B208C99-9F5C-D65E-363A-15E0953396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144163" y="3105833"/>
            <a:ext cx="9903673" cy="646331"/>
          </a:xfrm>
        </p:spPr>
        <p:txBody>
          <a:bodyPr/>
          <a:lstStyle/>
          <a:p>
            <a:r>
              <a:rPr lang="de-DE" sz="3600" dirty="0">
                <a:solidFill>
                  <a:schemeClr val="bg1"/>
                </a:solidFill>
                <a:latin typeface="Gilroy Bold" panose="00000800000000000000" pitchFamily="50" charset="0"/>
              </a:rPr>
              <a:t>Warum bedarf es einer souveränen Cloud?</a:t>
            </a:r>
            <a:endParaRPr lang="en-DE" sz="3600" dirty="0">
              <a:solidFill>
                <a:schemeClr val="bg1"/>
              </a:solidFill>
              <a:latin typeface="Gilroy Bold" panose="00000800000000000000" pitchFamily="50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25060741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3C72614E-058B-071A-AEC8-012FD25C99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Welche Wahl haben Organisationen heute?</a:t>
            </a:r>
          </a:p>
        </p:txBody>
      </p:sp>
      <p:grpSp>
        <p:nvGrpSpPr>
          <p:cNvPr id="17" name="Gruppieren 16">
            <a:extLst>
              <a:ext uri="{FF2B5EF4-FFF2-40B4-BE49-F238E27FC236}">
                <a16:creationId xmlns:a16="http://schemas.microsoft.com/office/drawing/2014/main" id="{3EF4472B-F467-C793-9687-1B11384A1D46}"/>
              </a:ext>
            </a:extLst>
          </p:cNvPr>
          <p:cNvGrpSpPr/>
          <p:nvPr/>
        </p:nvGrpSpPr>
        <p:grpSpPr>
          <a:xfrm>
            <a:off x="2170844" y="2760676"/>
            <a:ext cx="7850312" cy="3187788"/>
            <a:chOff x="2040597" y="2760676"/>
            <a:chExt cx="7850312" cy="3187788"/>
          </a:xfrm>
        </p:grpSpPr>
        <p:grpSp>
          <p:nvGrpSpPr>
            <p:cNvPr id="16" name="Gruppieren 15">
              <a:extLst>
                <a:ext uri="{FF2B5EF4-FFF2-40B4-BE49-F238E27FC236}">
                  <a16:creationId xmlns:a16="http://schemas.microsoft.com/office/drawing/2014/main" id="{14A28B00-C9FA-C8D5-FCCC-DC0D7BE44917}"/>
                </a:ext>
              </a:extLst>
            </p:cNvPr>
            <p:cNvGrpSpPr/>
            <p:nvPr/>
          </p:nvGrpSpPr>
          <p:grpSpPr>
            <a:xfrm>
              <a:off x="2040597" y="3680557"/>
              <a:ext cx="7850312" cy="2267907"/>
              <a:chOff x="2182688" y="2983179"/>
              <a:chExt cx="7850312" cy="3422736"/>
            </a:xfrm>
          </p:grpSpPr>
          <p:sp>
            <p:nvSpPr>
              <p:cNvPr id="15" name="Rechteck 14">
                <a:extLst>
                  <a:ext uri="{FF2B5EF4-FFF2-40B4-BE49-F238E27FC236}">
                    <a16:creationId xmlns:a16="http://schemas.microsoft.com/office/drawing/2014/main" id="{D273E587-D077-58DE-25E8-573B3FE0AC86}"/>
                  </a:ext>
                </a:extLst>
              </p:cNvPr>
              <p:cNvSpPr/>
              <p:nvPr/>
            </p:nvSpPr>
            <p:spPr>
              <a:xfrm>
                <a:off x="6198466" y="2983179"/>
                <a:ext cx="3834534" cy="3422736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tIns="108000" bIns="216000" rtlCol="0" anchor="b"/>
              <a:lstStyle/>
              <a:p>
                <a:pPr marL="177800" indent="-177800">
                  <a:spcBef>
                    <a:spcPts val="600"/>
                  </a:spcBef>
                  <a:buFont typeface="Arial" panose="020B0604020202020204" pitchFamily="34" charset="0"/>
                  <a:buChar char="•"/>
                </a:pPr>
                <a:r>
                  <a:rPr lang="de-DE" sz="1600" dirty="0">
                    <a:solidFill>
                      <a:srgbClr val="111111"/>
                    </a:solidFill>
                    <a:latin typeface="Gilroy" panose="00000500000000000000" pitchFamily="50" charset="0"/>
                  </a:rPr>
                  <a:t>Große Portfolio-Breite</a:t>
                </a:r>
              </a:p>
              <a:p>
                <a:pPr marL="177800" indent="-177800">
                  <a:spcBef>
                    <a:spcPts val="600"/>
                  </a:spcBef>
                  <a:buFont typeface="Arial" panose="020B0604020202020204" pitchFamily="34" charset="0"/>
                  <a:buChar char="•"/>
                </a:pPr>
                <a:r>
                  <a:rPr lang="de-DE" sz="1600" dirty="0">
                    <a:solidFill>
                      <a:srgbClr val="111111"/>
                    </a:solidFill>
                    <a:latin typeface="Gilroy" panose="00000500000000000000" pitchFamily="50" charset="0"/>
                  </a:rPr>
                  <a:t>Sehr niedrige technische, finanzielle und organisatorische Einstiegshürden</a:t>
                </a:r>
              </a:p>
            </p:txBody>
          </p:sp>
          <p:sp>
            <p:nvSpPr>
              <p:cNvPr id="12" name="Rechteck 11">
                <a:extLst>
                  <a:ext uri="{FF2B5EF4-FFF2-40B4-BE49-F238E27FC236}">
                    <a16:creationId xmlns:a16="http://schemas.microsoft.com/office/drawing/2014/main" id="{80BD2906-92E5-AE09-263A-159064EC2F14}"/>
                  </a:ext>
                </a:extLst>
              </p:cNvPr>
              <p:cNvSpPr/>
              <p:nvPr/>
            </p:nvSpPr>
            <p:spPr>
              <a:xfrm>
                <a:off x="2182688" y="2983179"/>
                <a:ext cx="3834534" cy="3422736"/>
              </a:xfrm>
              <a:prstGeom prst="rect">
                <a:avLst/>
              </a:prstGeom>
              <a:solidFill>
                <a:schemeClr val="bg1">
                  <a:lumMod val="95000"/>
                </a:schemeClr>
              </a:solidFill>
              <a:ln>
                <a:solidFill>
                  <a:schemeClr val="bg1">
                    <a:lumMod val="85000"/>
                  </a:schemeClr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tIns="108000" bIns="216000" rtlCol="0" anchor="b"/>
              <a:lstStyle/>
              <a:p>
                <a:pPr marL="177800" indent="-177800" algn="l">
                  <a:spcBef>
                    <a:spcPts val="600"/>
                  </a:spcBef>
                  <a:buFont typeface="Arial" panose="020B0604020202020204" pitchFamily="34" charset="0"/>
                  <a:buChar char="•"/>
                </a:pPr>
                <a:r>
                  <a:rPr lang="de-DE" sz="1600" dirty="0">
                    <a:solidFill>
                      <a:srgbClr val="111111"/>
                    </a:solidFill>
                    <a:latin typeface="Gilroy" panose="00000500000000000000" pitchFamily="50" charset="0"/>
                  </a:rPr>
                  <a:t>Kein Abhängigkeit vom Cloud-Betreiber</a:t>
                </a:r>
              </a:p>
              <a:p>
                <a:pPr marL="177800" indent="-177800" algn="l">
                  <a:spcBef>
                    <a:spcPts val="600"/>
                  </a:spcBef>
                  <a:buFont typeface="Arial" panose="020B0604020202020204" pitchFamily="34" charset="0"/>
                  <a:buChar char="•"/>
                </a:pPr>
                <a:r>
                  <a:rPr lang="de-DE" sz="1600" dirty="0">
                    <a:solidFill>
                      <a:srgbClr val="111111"/>
                    </a:solidFill>
                    <a:latin typeface="Gilroy" panose="00000500000000000000" pitchFamily="50" charset="0"/>
                  </a:rPr>
                  <a:t>Kein Einfluss außereuropäischer Behörden</a:t>
                </a:r>
              </a:p>
              <a:p>
                <a:pPr marL="177800" indent="-177800" algn="l">
                  <a:spcBef>
                    <a:spcPts val="600"/>
                  </a:spcBef>
                  <a:buFont typeface="Arial" panose="020B0604020202020204" pitchFamily="34" charset="0"/>
                  <a:buChar char="•"/>
                </a:pPr>
                <a:r>
                  <a:rPr lang="de-DE" sz="1600" dirty="0">
                    <a:solidFill>
                      <a:srgbClr val="111111"/>
                    </a:solidFill>
                    <a:latin typeface="Gilroy" panose="00000500000000000000" pitchFamily="50" charset="0"/>
                  </a:rPr>
                  <a:t>Kontrolle über Wartung und Betrieb</a:t>
                </a:r>
              </a:p>
            </p:txBody>
          </p:sp>
        </p:grpSp>
        <p:sp>
          <p:nvSpPr>
            <p:cNvPr id="6" name="Freihandform: Form 5">
              <a:extLst>
                <a:ext uri="{FF2B5EF4-FFF2-40B4-BE49-F238E27FC236}">
                  <a16:creationId xmlns:a16="http://schemas.microsoft.com/office/drawing/2014/main" id="{1FE84F51-5D0E-8B8F-27DC-0F22B084D41E}"/>
                </a:ext>
              </a:extLst>
            </p:cNvPr>
            <p:cNvSpPr/>
            <p:nvPr/>
          </p:nvSpPr>
          <p:spPr>
            <a:xfrm>
              <a:off x="2668690" y="2760676"/>
              <a:ext cx="2382364" cy="1350767"/>
            </a:xfrm>
            <a:custGeom>
              <a:avLst/>
              <a:gdLst>
                <a:gd name="connsiteX0" fmla="*/ 1095420 w 1731130"/>
                <a:gd name="connsiteY0" fmla="*/ 0 h 981526"/>
                <a:gd name="connsiteX1" fmla="*/ 1486136 w 1731130"/>
                <a:gd name="connsiteY1" fmla="*/ 318442 h 981526"/>
                <a:gd name="connsiteX2" fmla="*/ 1493086 w 1731130"/>
                <a:gd name="connsiteY2" fmla="*/ 387389 h 981526"/>
                <a:gd name="connsiteX3" fmla="*/ 1547658 w 1731130"/>
                <a:gd name="connsiteY3" fmla="*/ 404329 h 981526"/>
                <a:gd name="connsiteX4" fmla="*/ 1731130 w 1731130"/>
                <a:gd name="connsiteY4" fmla="*/ 681124 h 981526"/>
                <a:gd name="connsiteX5" fmla="*/ 1491270 w 1731130"/>
                <a:gd name="connsiteY5" fmla="*/ 975423 h 981526"/>
                <a:gd name="connsiteX6" fmla="*/ 1444610 w 1731130"/>
                <a:gd name="connsiteY6" fmla="*/ 980127 h 981526"/>
                <a:gd name="connsiteX7" fmla="*/ 1444610 w 1731130"/>
                <a:gd name="connsiteY7" fmla="*/ 981525 h 981526"/>
                <a:gd name="connsiteX8" fmla="*/ 1430738 w 1731130"/>
                <a:gd name="connsiteY8" fmla="*/ 981525 h 981526"/>
                <a:gd name="connsiteX9" fmla="*/ 1430728 w 1731130"/>
                <a:gd name="connsiteY9" fmla="*/ 981526 h 981526"/>
                <a:gd name="connsiteX10" fmla="*/ 1430722 w 1731130"/>
                <a:gd name="connsiteY10" fmla="*/ 981525 h 981526"/>
                <a:gd name="connsiteX11" fmla="*/ 301720 w 1731130"/>
                <a:gd name="connsiteY11" fmla="*/ 981525 h 981526"/>
                <a:gd name="connsiteX12" fmla="*/ 301720 w 1731130"/>
                <a:gd name="connsiteY12" fmla="*/ 981327 h 981526"/>
                <a:gd name="connsiteX13" fmla="*/ 300402 w 1731130"/>
                <a:gd name="connsiteY13" fmla="*/ 981526 h 981526"/>
                <a:gd name="connsiteX14" fmla="*/ 0 w 1731130"/>
                <a:gd name="connsiteY14" fmla="*/ 681124 h 981526"/>
                <a:gd name="connsiteX15" fmla="*/ 300402 w 1731130"/>
                <a:gd name="connsiteY15" fmla="*/ 380722 h 981526"/>
                <a:gd name="connsiteX16" fmla="*/ 360943 w 1731130"/>
                <a:gd name="connsiteY16" fmla="*/ 386825 h 981526"/>
                <a:gd name="connsiteX17" fmla="*/ 383099 w 1731130"/>
                <a:gd name="connsiteY17" fmla="*/ 393703 h 981526"/>
                <a:gd name="connsiteX18" fmla="*/ 388953 w 1731130"/>
                <a:gd name="connsiteY18" fmla="*/ 374843 h 981526"/>
                <a:gd name="connsiteX19" fmla="*/ 665747 w 1731130"/>
                <a:gd name="connsiteY19" fmla="*/ 191371 h 981526"/>
                <a:gd name="connsiteX20" fmla="*/ 726288 w 1731130"/>
                <a:gd name="connsiteY20" fmla="*/ 197474 h 981526"/>
                <a:gd name="connsiteX21" fmla="*/ 749122 w 1731130"/>
                <a:gd name="connsiteY21" fmla="*/ 204562 h 981526"/>
                <a:gd name="connsiteX22" fmla="*/ 764714 w 1731130"/>
                <a:gd name="connsiteY22" fmla="*/ 175835 h 981526"/>
                <a:gd name="connsiteX23" fmla="*/ 1095420 w 1731130"/>
                <a:gd name="connsiteY23" fmla="*/ 0 h 981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31130" h="981526">
                  <a:moveTo>
                    <a:pt x="1095420" y="0"/>
                  </a:moveTo>
                  <a:cubicBezTo>
                    <a:pt x="1288149" y="0"/>
                    <a:pt x="1448947" y="136708"/>
                    <a:pt x="1486136" y="318442"/>
                  </a:cubicBezTo>
                  <a:lnTo>
                    <a:pt x="1493086" y="387389"/>
                  </a:lnTo>
                  <a:lnTo>
                    <a:pt x="1547658" y="404329"/>
                  </a:lnTo>
                  <a:cubicBezTo>
                    <a:pt x="1655477" y="449933"/>
                    <a:pt x="1731130" y="556694"/>
                    <a:pt x="1731130" y="681124"/>
                  </a:cubicBezTo>
                  <a:cubicBezTo>
                    <a:pt x="1731130" y="826293"/>
                    <a:pt x="1628158" y="947412"/>
                    <a:pt x="1491270" y="975423"/>
                  </a:cubicBezTo>
                  <a:lnTo>
                    <a:pt x="1444610" y="980127"/>
                  </a:lnTo>
                  <a:lnTo>
                    <a:pt x="1444610" y="981525"/>
                  </a:lnTo>
                  <a:lnTo>
                    <a:pt x="1430738" y="981525"/>
                  </a:lnTo>
                  <a:lnTo>
                    <a:pt x="1430728" y="981526"/>
                  </a:lnTo>
                  <a:lnTo>
                    <a:pt x="1430722" y="981525"/>
                  </a:lnTo>
                  <a:lnTo>
                    <a:pt x="301720" y="981525"/>
                  </a:lnTo>
                  <a:lnTo>
                    <a:pt x="301720" y="981327"/>
                  </a:lnTo>
                  <a:lnTo>
                    <a:pt x="300402" y="981526"/>
                  </a:lnTo>
                  <a:cubicBezTo>
                    <a:pt x="134495" y="981526"/>
                    <a:pt x="0" y="847031"/>
                    <a:pt x="0" y="681124"/>
                  </a:cubicBezTo>
                  <a:cubicBezTo>
                    <a:pt x="0" y="515217"/>
                    <a:pt x="134495" y="380722"/>
                    <a:pt x="300402" y="380722"/>
                  </a:cubicBezTo>
                  <a:cubicBezTo>
                    <a:pt x="321140" y="380722"/>
                    <a:pt x="341388" y="382824"/>
                    <a:pt x="360943" y="386825"/>
                  </a:cubicBezTo>
                  <a:lnTo>
                    <a:pt x="383099" y="393703"/>
                  </a:lnTo>
                  <a:lnTo>
                    <a:pt x="388953" y="374843"/>
                  </a:lnTo>
                  <a:cubicBezTo>
                    <a:pt x="434556" y="267025"/>
                    <a:pt x="541317" y="191371"/>
                    <a:pt x="665747" y="191371"/>
                  </a:cubicBezTo>
                  <a:cubicBezTo>
                    <a:pt x="686485" y="191371"/>
                    <a:pt x="706733" y="193473"/>
                    <a:pt x="726288" y="197474"/>
                  </a:cubicBezTo>
                  <a:lnTo>
                    <a:pt x="749122" y="204562"/>
                  </a:lnTo>
                  <a:lnTo>
                    <a:pt x="764714" y="175835"/>
                  </a:lnTo>
                  <a:cubicBezTo>
                    <a:pt x="836385" y="69749"/>
                    <a:pt x="957757" y="0"/>
                    <a:pt x="1095420" y="0"/>
                  </a:cubicBezTo>
                  <a:close/>
                </a:path>
              </a:pathLst>
            </a:custGeom>
            <a:solidFill>
              <a:srgbClr val="7ED878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tIns="180000" bIns="54000" rtlCol="0" anchor="ctr">
              <a:noAutofit/>
            </a:bodyPr>
            <a:lstStyle/>
            <a:p>
              <a:pPr algn="ctr">
                <a:spcBef>
                  <a:spcPts val="225"/>
                </a:spcBef>
              </a:pPr>
              <a:endParaRPr lang="de-DE" sz="2000" b="1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endParaRPr>
            </a:p>
            <a:p>
              <a:pPr algn="ctr">
                <a:spcBef>
                  <a:spcPts val="225"/>
                </a:spcBef>
              </a:pPr>
              <a:r>
                <a:rPr lang="de-DE" sz="2000" b="1" dirty="0">
                  <a:solidFill>
                    <a:schemeClr val="bg1"/>
                  </a:solidFill>
                  <a:latin typeface="Gilroy Bold" panose="00000800000000000000" pitchFamily="50" charset="0"/>
                  <a:cs typeface="Poppins" panose="00000500000000000000" pitchFamily="2" charset="0"/>
                </a:rPr>
                <a:t>Private Cloud</a:t>
              </a:r>
              <a:endParaRPr lang="de-DE" sz="2000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endParaRPr>
            </a:p>
          </p:txBody>
        </p:sp>
        <p:sp>
          <p:nvSpPr>
            <p:cNvPr id="7" name="Freihandform: Form 6">
              <a:extLst>
                <a:ext uri="{FF2B5EF4-FFF2-40B4-BE49-F238E27FC236}">
                  <a16:creationId xmlns:a16="http://schemas.microsoft.com/office/drawing/2014/main" id="{CB959F6C-83A4-560A-90D6-06780FB5AA80}"/>
                </a:ext>
              </a:extLst>
            </p:cNvPr>
            <p:cNvSpPr/>
            <p:nvPr/>
          </p:nvSpPr>
          <p:spPr>
            <a:xfrm>
              <a:off x="6774336" y="2760677"/>
              <a:ext cx="2382364" cy="1350767"/>
            </a:xfrm>
            <a:custGeom>
              <a:avLst/>
              <a:gdLst>
                <a:gd name="connsiteX0" fmla="*/ 1095420 w 1731130"/>
                <a:gd name="connsiteY0" fmla="*/ 0 h 981526"/>
                <a:gd name="connsiteX1" fmla="*/ 1486136 w 1731130"/>
                <a:gd name="connsiteY1" fmla="*/ 318442 h 981526"/>
                <a:gd name="connsiteX2" fmla="*/ 1493086 w 1731130"/>
                <a:gd name="connsiteY2" fmla="*/ 387389 h 981526"/>
                <a:gd name="connsiteX3" fmla="*/ 1547658 w 1731130"/>
                <a:gd name="connsiteY3" fmla="*/ 404329 h 981526"/>
                <a:gd name="connsiteX4" fmla="*/ 1731130 w 1731130"/>
                <a:gd name="connsiteY4" fmla="*/ 681124 h 981526"/>
                <a:gd name="connsiteX5" fmla="*/ 1491270 w 1731130"/>
                <a:gd name="connsiteY5" fmla="*/ 975423 h 981526"/>
                <a:gd name="connsiteX6" fmla="*/ 1444610 w 1731130"/>
                <a:gd name="connsiteY6" fmla="*/ 980127 h 981526"/>
                <a:gd name="connsiteX7" fmla="*/ 1444610 w 1731130"/>
                <a:gd name="connsiteY7" fmla="*/ 981525 h 981526"/>
                <a:gd name="connsiteX8" fmla="*/ 1430738 w 1731130"/>
                <a:gd name="connsiteY8" fmla="*/ 981525 h 981526"/>
                <a:gd name="connsiteX9" fmla="*/ 1430728 w 1731130"/>
                <a:gd name="connsiteY9" fmla="*/ 981526 h 981526"/>
                <a:gd name="connsiteX10" fmla="*/ 1430722 w 1731130"/>
                <a:gd name="connsiteY10" fmla="*/ 981525 h 981526"/>
                <a:gd name="connsiteX11" fmla="*/ 301720 w 1731130"/>
                <a:gd name="connsiteY11" fmla="*/ 981525 h 981526"/>
                <a:gd name="connsiteX12" fmla="*/ 301720 w 1731130"/>
                <a:gd name="connsiteY12" fmla="*/ 981327 h 981526"/>
                <a:gd name="connsiteX13" fmla="*/ 300402 w 1731130"/>
                <a:gd name="connsiteY13" fmla="*/ 981526 h 981526"/>
                <a:gd name="connsiteX14" fmla="*/ 0 w 1731130"/>
                <a:gd name="connsiteY14" fmla="*/ 681124 h 981526"/>
                <a:gd name="connsiteX15" fmla="*/ 300402 w 1731130"/>
                <a:gd name="connsiteY15" fmla="*/ 380722 h 981526"/>
                <a:gd name="connsiteX16" fmla="*/ 360943 w 1731130"/>
                <a:gd name="connsiteY16" fmla="*/ 386825 h 981526"/>
                <a:gd name="connsiteX17" fmla="*/ 383099 w 1731130"/>
                <a:gd name="connsiteY17" fmla="*/ 393703 h 981526"/>
                <a:gd name="connsiteX18" fmla="*/ 388953 w 1731130"/>
                <a:gd name="connsiteY18" fmla="*/ 374843 h 981526"/>
                <a:gd name="connsiteX19" fmla="*/ 665747 w 1731130"/>
                <a:gd name="connsiteY19" fmla="*/ 191371 h 981526"/>
                <a:gd name="connsiteX20" fmla="*/ 726288 w 1731130"/>
                <a:gd name="connsiteY20" fmla="*/ 197474 h 981526"/>
                <a:gd name="connsiteX21" fmla="*/ 749122 w 1731130"/>
                <a:gd name="connsiteY21" fmla="*/ 204562 h 981526"/>
                <a:gd name="connsiteX22" fmla="*/ 764714 w 1731130"/>
                <a:gd name="connsiteY22" fmla="*/ 175835 h 981526"/>
                <a:gd name="connsiteX23" fmla="*/ 1095420 w 1731130"/>
                <a:gd name="connsiteY23" fmla="*/ 0 h 98152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1731130" h="981526">
                  <a:moveTo>
                    <a:pt x="1095420" y="0"/>
                  </a:moveTo>
                  <a:cubicBezTo>
                    <a:pt x="1288149" y="0"/>
                    <a:pt x="1448947" y="136708"/>
                    <a:pt x="1486136" y="318442"/>
                  </a:cubicBezTo>
                  <a:lnTo>
                    <a:pt x="1493086" y="387389"/>
                  </a:lnTo>
                  <a:lnTo>
                    <a:pt x="1547658" y="404329"/>
                  </a:lnTo>
                  <a:cubicBezTo>
                    <a:pt x="1655477" y="449933"/>
                    <a:pt x="1731130" y="556694"/>
                    <a:pt x="1731130" y="681124"/>
                  </a:cubicBezTo>
                  <a:cubicBezTo>
                    <a:pt x="1731130" y="826293"/>
                    <a:pt x="1628158" y="947412"/>
                    <a:pt x="1491270" y="975423"/>
                  </a:cubicBezTo>
                  <a:lnTo>
                    <a:pt x="1444610" y="980127"/>
                  </a:lnTo>
                  <a:lnTo>
                    <a:pt x="1444610" y="981525"/>
                  </a:lnTo>
                  <a:lnTo>
                    <a:pt x="1430738" y="981525"/>
                  </a:lnTo>
                  <a:lnTo>
                    <a:pt x="1430728" y="981526"/>
                  </a:lnTo>
                  <a:lnTo>
                    <a:pt x="1430722" y="981525"/>
                  </a:lnTo>
                  <a:lnTo>
                    <a:pt x="301720" y="981525"/>
                  </a:lnTo>
                  <a:lnTo>
                    <a:pt x="301720" y="981327"/>
                  </a:lnTo>
                  <a:lnTo>
                    <a:pt x="300402" y="981526"/>
                  </a:lnTo>
                  <a:cubicBezTo>
                    <a:pt x="134495" y="981526"/>
                    <a:pt x="0" y="847031"/>
                    <a:pt x="0" y="681124"/>
                  </a:cubicBezTo>
                  <a:cubicBezTo>
                    <a:pt x="0" y="515217"/>
                    <a:pt x="134495" y="380722"/>
                    <a:pt x="300402" y="380722"/>
                  </a:cubicBezTo>
                  <a:cubicBezTo>
                    <a:pt x="321140" y="380722"/>
                    <a:pt x="341388" y="382824"/>
                    <a:pt x="360943" y="386825"/>
                  </a:cubicBezTo>
                  <a:lnTo>
                    <a:pt x="383099" y="393703"/>
                  </a:lnTo>
                  <a:lnTo>
                    <a:pt x="388953" y="374843"/>
                  </a:lnTo>
                  <a:cubicBezTo>
                    <a:pt x="434556" y="267025"/>
                    <a:pt x="541317" y="191371"/>
                    <a:pt x="665747" y="191371"/>
                  </a:cubicBezTo>
                  <a:cubicBezTo>
                    <a:pt x="686485" y="191371"/>
                    <a:pt x="706733" y="193473"/>
                    <a:pt x="726288" y="197474"/>
                  </a:cubicBezTo>
                  <a:lnTo>
                    <a:pt x="749122" y="204562"/>
                  </a:lnTo>
                  <a:lnTo>
                    <a:pt x="764714" y="175835"/>
                  </a:lnTo>
                  <a:cubicBezTo>
                    <a:pt x="836385" y="69749"/>
                    <a:pt x="957757" y="0"/>
                    <a:pt x="1095420" y="0"/>
                  </a:cubicBezTo>
                  <a:close/>
                </a:path>
              </a:pathLst>
            </a:custGeom>
            <a:solidFill>
              <a:srgbClr val="42D0C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none" tIns="180000" bIns="54000" rtlCol="0" anchor="ctr">
              <a:noAutofit/>
            </a:bodyPr>
            <a:lstStyle/>
            <a:p>
              <a:pPr algn="ctr">
                <a:spcBef>
                  <a:spcPts val="225"/>
                </a:spcBef>
              </a:pPr>
              <a:endParaRPr lang="de-DE" sz="2000" b="1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endParaRPr>
            </a:p>
            <a:p>
              <a:pPr algn="ctr">
                <a:spcBef>
                  <a:spcPts val="225"/>
                </a:spcBef>
              </a:pPr>
              <a:r>
                <a:rPr lang="de-DE" sz="2000" b="1" dirty="0">
                  <a:solidFill>
                    <a:schemeClr val="bg1"/>
                  </a:solidFill>
                  <a:latin typeface="Gilroy Bold" panose="00000800000000000000" pitchFamily="50" charset="0"/>
                  <a:cs typeface="Poppins" panose="00000500000000000000" pitchFamily="2" charset="0"/>
                </a:rPr>
                <a:t>Public Cloud</a:t>
              </a:r>
              <a:endParaRPr lang="de-DE" sz="2000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endParaRPr>
            </a:p>
          </p:txBody>
        </p:sp>
      </p:grpSp>
      <p:sp>
        <p:nvSpPr>
          <p:cNvPr id="14" name="Textfeld 13">
            <a:extLst>
              <a:ext uri="{FF2B5EF4-FFF2-40B4-BE49-F238E27FC236}">
                <a16:creationId xmlns:a16="http://schemas.microsoft.com/office/drawing/2014/main" id="{58634EE2-A2C9-9261-C255-D2F176315B0A}"/>
              </a:ext>
            </a:extLst>
          </p:cNvPr>
          <p:cNvSpPr txBox="1"/>
          <p:nvPr/>
        </p:nvSpPr>
        <p:spPr>
          <a:xfrm>
            <a:off x="476108" y="1768931"/>
            <a:ext cx="10979291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>
              <a:spcBef>
                <a:spcPts val="1200"/>
              </a:spcBef>
            </a:pPr>
            <a:r>
              <a:rPr lang="de-DE" sz="1800" dirty="0">
                <a:solidFill>
                  <a:schemeClr val="tx1"/>
                </a:solidFill>
                <a:latin typeface="Gilroy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Eine Organisation die IT, Prozesse und Geschäftsmodelle digitalisieren möchte, hat heute die Wahl zwischen den folgenden Optionen:</a:t>
            </a:r>
          </a:p>
        </p:txBody>
      </p:sp>
    </p:spTree>
    <p:extLst>
      <p:ext uri="{BB962C8B-B14F-4D97-AF65-F5344CB8AC3E}">
        <p14:creationId xmlns:p14="http://schemas.microsoft.com/office/powerpoint/2010/main" val="368366894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uppieren 15">
            <a:extLst>
              <a:ext uri="{FF2B5EF4-FFF2-40B4-BE49-F238E27FC236}">
                <a16:creationId xmlns:a16="http://schemas.microsoft.com/office/drawing/2014/main" id="{14A28B00-C9FA-C8D5-FCCC-DC0D7BE44917}"/>
              </a:ext>
            </a:extLst>
          </p:cNvPr>
          <p:cNvGrpSpPr/>
          <p:nvPr/>
        </p:nvGrpSpPr>
        <p:grpSpPr>
          <a:xfrm>
            <a:off x="2040597" y="2760675"/>
            <a:ext cx="7850312" cy="1811325"/>
            <a:chOff x="2182688" y="2983179"/>
            <a:chExt cx="7850312" cy="2733661"/>
          </a:xfrm>
        </p:grpSpPr>
        <p:sp>
          <p:nvSpPr>
            <p:cNvPr id="15" name="Rechteck 14">
              <a:extLst>
                <a:ext uri="{FF2B5EF4-FFF2-40B4-BE49-F238E27FC236}">
                  <a16:creationId xmlns:a16="http://schemas.microsoft.com/office/drawing/2014/main" id="{D273E587-D077-58DE-25E8-573B3FE0AC86}"/>
                </a:ext>
              </a:extLst>
            </p:cNvPr>
            <p:cNvSpPr/>
            <p:nvPr/>
          </p:nvSpPr>
          <p:spPr>
            <a:xfrm>
              <a:off x="6198466" y="2983179"/>
              <a:ext cx="3834534" cy="273366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tIns="108000" bIns="216000" rtlCol="0" anchor="b"/>
            <a:lstStyle/>
            <a:p>
              <a:pPr algn="ctr">
                <a:spcBef>
                  <a:spcPts val="600"/>
                </a:spcBef>
              </a:pPr>
              <a:r>
                <a:rPr lang="de-DE" sz="1600" dirty="0">
                  <a:solidFill>
                    <a:srgbClr val="111111"/>
                  </a:solidFill>
                  <a:latin typeface="Gilroy" panose="00000500000000000000" pitchFamily="50" charset="0"/>
                </a:rPr>
                <a:t>Digitalisierung kann mit wenigen, eigenen Ressourcen sehr schnell beginnen und hat alle notwendigen Tools und Services zur Verfügung.</a:t>
              </a:r>
            </a:p>
          </p:txBody>
        </p:sp>
        <p:sp>
          <p:nvSpPr>
            <p:cNvPr id="12" name="Rechteck 11">
              <a:extLst>
                <a:ext uri="{FF2B5EF4-FFF2-40B4-BE49-F238E27FC236}">
                  <a16:creationId xmlns:a16="http://schemas.microsoft.com/office/drawing/2014/main" id="{80BD2906-92E5-AE09-263A-159064EC2F14}"/>
                </a:ext>
              </a:extLst>
            </p:cNvPr>
            <p:cNvSpPr/>
            <p:nvPr/>
          </p:nvSpPr>
          <p:spPr>
            <a:xfrm>
              <a:off x="2182688" y="2983181"/>
              <a:ext cx="3834534" cy="2733659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tIns="108000" bIns="216000" rtlCol="0" anchor="b"/>
            <a:lstStyle/>
            <a:p>
              <a:pPr algn="ctr">
                <a:spcBef>
                  <a:spcPts val="600"/>
                </a:spcBef>
              </a:pPr>
              <a:r>
                <a:rPr lang="de-DE" sz="1600" dirty="0">
                  <a:solidFill>
                    <a:srgbClr val="111111"/>
                  </a:solidFill>
                  <a:latin typeface="Gilroy" panose="00000500000000000000" pitchFamily="50" charset="0"/>
                </a:rPr>
                <a:t>Geschwindigkeit und Umfang der Digitalisierung hängen von der Kompetenz der eigenen, noch nicht digitalisierten, Organisation ab.</a:t>
              </a:r>
            </a:p>
          </p:txBody>
        </p:sp>
      </p:grpSp>
      <p:sp>
        <p:nvSpPr>
          <p:cNvPr id="4" name="Titel 3">
            <a:extLst>
              <a:ext uri="{FF2B5EF4-FFF2-40B4-BE49-F238E27FC236}">
                <a16:creationId xmlns:a16="http://schemas.microsoft.com/office/drawing/2014/main" id="{3C72614E-058B-071A-AEC8-012FD25C99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Digitalisierung – Entscheidung zwischen:</a:t>
            </a:r>
          </a:p>
        </p:txBody>
      </p:sp>
      <p:sp>
        <p:nvSpPr>
          <p:cNvPr id="6" name="Freihandform: Form 5">
            <a:extLst>
              <a:ext uri="{FF2B5EF4-FFF2-40B4-BE49-F238E27FC236}">
                <a16:creationId xmlns:a16="http://schemas.microsoft.com/office/drawing/2014/main" id="{1FE84F51-5D0E-8B8F-27DC-0F22B084D41E}"/>
              </a:ext>
            </a:extLst>
          </p:cNvPr>
          <p:cNvSpPr/>
          <p:nvPr/>
        </p:nvSpPr>
        <p:spPr>
          <a:xfrm>
            <a:off x="2668690" y="1840795"/>
            <a:ext cx="2382364" cy="1350767"/>
          </a:xfrm>
          <a:custGeom>
            <a:avLst/>
            <a:gdLst>
              <a:gd name="connsiteX0" fmla="*/ 1095420 w 1731130"/>
              <a:gd name="connsiteY0" fmla="*/ 0 h 981526"/>
              <a:gd name="connsiteX1" fmla="*/ 1486136 w 1731130"/>
              <a:gd name="connsiteY1" fmla="*/ 318442 h 981526"/>
              <a:gd name="connsiteX2" fmla="*/ 1493086 w 1731130"/>
              <a:gd name="connsiteY2" fmla="*/ 387389 h 981526"/>
              <a:gd name="connsiteX3" fmla="*/ 1547658 w 1731130"/>
              <a:gd name="connsiteY3" fmla="*/ 404329 h 981526"/>
              <a:gd name="connsiteX4" fmla="*/ 1731130 w 1731130"/>
              <a:gd name="connsiteY4" fmla="*/ 681124 h 981526"/>
              <a:gd name="connsiteX5" fmla="*/ 1491270 w 1731130"/>
              <a:gd name="connsiteY5" fmla="*/ 975423 h 981526"/>
              <a:gd name="connsiteX6" fmla="*/ 1444610 w 1731130"/>
              <a:gd name="connsiteY6" fmla="*/ 980127 h 981526"/>
              <a:gd name="connsiteX7" fmla="*/ 1444610 w 1731130"/>
              <a:gd name="connsiteY7" fmla="*/ 981525 h 981526"/>
              <a:gd name="connsiteX8" fmla="*/ 1430738 w 1731130"/>
              <a:gd name="connsiteY8" fmla="*/ 981525 h 981526"/>
              <a:gd name="connsiteX9" fmla="*/ 1430728 w 1731130"/>
              <a:gd name="connsiteY9" fmla="*/ 981526 h 981526"/>
              <a:gd name="connsiteX10" fmla="*/ 1430722 w 1731130"/>
              <a:gd name="connsiteY10" fmla="*/ 981525 h 981526"/>
              <a:gd name="connsiteX11" fmla="*/ 301720 w 1731130"/>
              <a:gd name="connsiteY11" fmla="*/ 981525 h 981526"/>
              <a:gd name="connsiteX12" fmla="*/ 301720 w 1731130"/>
              <a:gd name="connsiteY12" fmla="*/ 981327 h 981526"/>
              <a:gd name="connsiteX13" fmla="*/ 300402 w 1731130"/>
              <a:gd name="connsiteY13" fmla="*/ 981526 h 981526"/>
              <a:gd name="connsiteX14" fmla="*/ 0 w 1731130"/>
              <a:gd name="connsiteY14" fmla="*/ 681124 h 981526"/>
              <a:gd name="connsiteX15" fmla="*/ 300402 w 1731130"/>
              <a:gd name="connsiteY15" fmla="*/ 380722 h 981526"/>
              <a:gd name="connsiteX16" fmla="*/ 360943 w 1731130"/>
              <a:gd name="connsiteY16" fmla="*/ 386825 h 981526"/>
              <a:gd name="connsiteX17" fmla="*/ 383099 w 1731130"/>
              <a:gd name="connsiteY17" fmla="*/ 393703 h 981526"/>
              <a:gd name="connsiteX18" fmla="*/ 388953 w 1731130"/>
              <a:gd name="connsiteY18" fmla="*/ 374843 h 981526"/>
              <a:gd name="connsiteX19" fmla="*/ 665747 w 1731130"/>
              <a:gd name="connsiteY19" fmla="*/ 191371 h 981526"/>
              <a:gd name="connsiteX20" fmla="*/ 726288 w 1731130"/>
              <a:gd name="connsiteY20" fmla="*/ 197474 h 981526"/>
              <a:gd name="connsiteX21" fmla="*/ 749122 w 1731130"/>
              <a:gd name="connsiteY21" fmla="*/ 204562 h 981526"/>
              <a:gd name="connsiteX22" fmla="*/ 764714 w 1731130"/>
              <a:gd name="connsiteY22" fmla="*/ 175835 h 981526"/>
              <a:gd name="connsiteX23" fmla="*/ 1095420 w 1731130"/>
              <a:gd name="connsiteY23" fmla="*/ 0 h 9815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1731130" h="981526">
                <a:moveTo>
                  <a:pt x="1095420" y="0"/>
                </a:moveTo>
                <a:cubicBezTo>
                  <a:pt x="1288149" y="0"/>
                  <a:pt x="1448947" y="136708"/>
                  <a:pt x="1486136" y="318442"/>
                </a:cubicBezTo>
                <a:lnTo>
                  <a:pt x="1493086" y="387389"/>
                </a:lnTo>
                <a:lnTo>
                  <a:pt x="1547658" y="404329"/>
                </a:lnTo>
                <a:cubicBezTo>
                  <a:pt x="1655477" y="449933"/>
                  <a:pt x="1731130" y="556694"/>
                  <a:pt x="1731130" y="681124"/>
                </a:cubicBezTo>
                <a:cubicBezTo>
                  <a:pt x="1731130" y="826293"/>
                  <a:pt x="1628158" y="947412"/>
                  <a:pt x="1491270" y="975423"/>
                </a:cubicBezTo>
                <a:lnTo>
                  <a:pt x="1444610" y="980127"/>
                </a:lnTo>
                <a:lnTo>
                  <a:pt x="1444610" y="981525"/>
                </a:lnTo>
                <a:lnTo>
                  <a:pt x="1430738" y="981525"/>
                </a:lnTo>
                <a:lnTo>
                  <a:pt x="1430728" y="981526"/>
                </a:lnTo>
                <a:lnTo>
                  <a:pt x="1430722" y="981525"/>
                </a:lnTo>
                <a:lnTo>
                  <a:pt x="301720" y="981525"/>
                </a:lnTo>
                <a:lnTo>
                  <a:pt x="301720" y="981327"/>
                </a:lnTo>
                <a:lnTo>
                  <a:pt x="300402" y="981526"/>
                </a:lnTo>
                <a:cubicBezTo>
                  <a:pt x="134495" y="981526"/>
                  <a:pt x="0" y="847031"/>
                  <a:pt x="0" y="681124"/>
                </a:cubicBezTo>
                <a:cubicBezTo>
                  <a:pt x="0" y="515217"/>
                  <a:pt x="134495" y="380722"/>
                  <a:pt x="300402" y="380722"/>
                </a:cubicBezTo>
                <a:cubicBezTo>
                  <a:pt x="321140" y="380722"/>
                  <a:pt x="341388" y="382824"/>
                  <a:pt x="360943" y="386825"/>
                </a:cubicBezTo>
                <a:lnTo>
                  <a:pt x="383099" y="393703"/>
                </a:lnTo>
                <a:lnTo>
                  <a:pt x="388953" y="374843"/>
                </a:lnTo>
                <a:cubicBezTo>
                  <a:pt x="434556" y="267025"/>
                  <a:pt x="541317" y="191371"/>
                  <a:pt x="665747" y="191371"/>
                </a:cubicBezTo>
                <a:cubicBezTo>
                  <a:pt x="686485" y="191371"/>
                  <a:pt x="706733" y="193473"/>
                  <a:pt x="726288" y="197474"/>
                </a:cubicBezTo>
                <a:lnTo>
                  <a:pt x="749122" y="204562"/>
                </a:lnTo>
                <a:lnTo>
                  <a:pt x="764714" y="175835"/>
                </a:lnTo>
                <a:cubicBezTo>
                  <a:pt x="836385" y="69749"/>
                  <a:pt x="957757" y="0"/>
                  <a:pt x="1095420" y="0"/>
                </a:cubicBezTo>
                <a:close/>
              </a:path>
            </a:pathLst>
          </a:custGeom>
          <a:solidFill>
            <a:srgbClr val="7ED87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180000" bIns="54000" rtlCol="0" anchor="ctr">
            <a:noAutofit/>
          </a:bodyPr>
          <a:lstStyle/>
          <a:p>
            <a:pPr algn="ctr">
              <a:spcBef>
                <a:spcPts val="225"/>
              </a:spcBef>
            </a:pPr>
            <a:endParaRPr lang="de-DE" sz="2000" b="1" dirty="0">
              <a:solidFill>
                <a:schemeClr val="bg1"/>
              </a:solidFill>
              <a:latin typeface="Gilroy Bold" panose="00000800000000000000" pitchFamily="50" charset="0"/>
              <a:cs typeface="Poppins" panose="00000500000000000000" pitchFamily="2" charset="0"/>
            </a:endParaRPr>
          </a:p>
          <a:p>
            <a:pPr algn="ctr">
              <a:spcBef>
                <a:spcPts val="225"/>
              </a:spcBef>
            </a:pPr>
            <a:r>
              <a:rPr lang="de-DE" sz="2000" b="1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rPr>
              <a:t>Private Cloud</a:t>
            </a:r>
            <a:endParaRPr lang="de-DE" sz="2000" dirty="0">
              <a:solidFill>
                <a:schemeClr val="bg1"/>
              </a:solidFill>
              <a:latin typeface="Gilroy Bold" panose="00000800000000000000" pitchFamily="50" charset="0"/>
              <a:cs typeface="Poppins" panose="00000500000000000000" pitchFamily="2" charset="0"/>
            </a:endParaRPr>
          </a:p>
        </p:txBody>
      </p:sp>
      <p:sp>
        <p:nvSpPr>
          <p:cNvPr id="7" name="Freihandform: Form 6">
            <a:extLst>
              <a:ext uri="{FF2B5EF4-FFF2-40B4-BE49-F238E27FC236}">
                <a16:creationId xmlns:a16="http://schemas.microsoft.com/office/drawing/2014/main" id="{CB959F6C-83A4-560A-90D6-06780FB5AA80}"/>
              </a:ext>
            </a:extLst>
          </p:cNvPr>
          <p:cNvSpPr/>
          <p:nvPr/>
        </p:nvSpPr>
        <p:spPr>
          <a:xfrm>
            <a:off x="6774336" y="1840796"/>
            <a:ext cx="2382364" cy="1350767"/>
          </a:xfrm>
          <a:custGeom>
            <a:avLst/>
            <a:gdLst>
              <a:gd name="connsiteX0" fmla="*/ 1095420 w 1731130"/>
              <a:gd name="connsiteY0" fmla="*/ 0 h 981526"/>
              <a:gd name="connsiteX1" fmla="*/ 1486136 w 1731130"/>
              <a:gd name="connsiteY1" fmla="*/ 318442 h 981526"/>
              <a:gd name="connsiteX2" fmla="*/ 1493086 w 1731130"/>
              <a:gd name="connsiteY2" fmla="*/ 387389 h 981526"/>
              <a:gd name="connsiteX3" fmla="*/ 1547658 w 1731130"/>
              <a:gd name="connsiteY3" fmla="*/ 404329 h 981526"/>
              <a:gd name="connsiteX4" fmla="*/ 1731130 w 1731130"/>
              <a:gd name="connsiteY4" fmla="*/ 681124 h 981526"/>
              <a:gd name="connsiteX5" fmla="*/ 1491270 w 1731130"/>
              <a:gd name="connsiteY5" fmla="*/ 975423 h 981526"/>
              <a:gd name="connsiteX6" fmla="*/ 1444610 w 1731130"/>
              <a:gd name="connsiteY6" fmla="*/ 980127 h 981526"/>
              <a:gd name="connsiteX7" fmla="*/ 1444610 w 1731130"/>
              <a:gd name="connsiteY7" fmla="*/ 981525 h 981526"/>
              <a:gd name="connsiteX8" fmla="*/ 1430738 w 1731130"/>
              <a:gd name="connsiteY8" fmla="*/ 981525 h 981526"/>
              <a:gd name="connsiteX9" fmla="*/ 1430728 w 1731130"/>
              <a:gd name="connsiteY9" fmla="*/ 981526 h 981526"/>
              <a:gd name="connsiteX10" fmla="*/ 1430722 w 1731130"/>
              <a:gd name="connsiteY10" fmla="*/ 981525 h 981526"/>
              <a:gd name="connsiteX11" fmla="*/ 301720 w 1731130"/>
              <a:gd name="connsiteY11" fmla="*/ 981525 h 981526"/>
              <a:gd name="connsiteX12" fmla="*/ 301720 w 1731130"/>
              <a:gd name="connsiteY12" fmla="*/ 981327 h 981526"/>
              <a:gd name="connsiteX13" fmla="*/ 300402 w 1731130"/>
              <a:gd name="connsiteY13" fmla="*/ 981526 h 981526"/>
              <a:gd name="connsiteX14" fmla="*/ 0 w 1731130"/>
              <a:gd name="connsiteY14" fmla="*/ 681124 h 981526"/>
              <a:gd name="connsiteX15" fmla="*/ 300402 w 1731130"/>
              <a:gd name="connsiteY15" fmla="*/ 380722 h 981526"/>
              <a:gd name="connsiteX16" fmla="*/ 360943 w 1731130"/>
              <a:gd name="connsiteY16" fmla="*/ 386825 h 981526"/>
              <a:gd name="connsiteX17" fmla="*/ 383099 w 1731130"/>
              <a:gd name="connsiteY17" fmla="*/ 393703 h 981526"/>
              <a:gd name="connsiteX18" fmla="*/ 388953 w 1731130"/>
              <a:gd name="connsiteY18" fmla="*/ 374843 h 981526"/>
              <a:gd name="connsiteX19" fmla="*/ 665747 w 1731130"/>
              <a:gd name="connsiteY19" fmla="*/ 191371 h 981526"/>
              <a:gd name="connsiteX20" fmla="*/ 726288 w 1731130"/>
              <a:gd name="connsiteY20" fmla="*/ 197474 h 981526"/>
              <a:gd name="connsiteX21" fmla="*/ 749122 w 1731130"/>
              <a:gd name="connsiteY21" fmla="*/ 204562 h 981526"/>
              <a:gd name="connsiteX22" fmla="*/ 764714 w 1731130"/>
              <a:gd name="connsiteY22" fmla="*/ 175835 h 981526"/>
              <a:gd name="connsiteX23" fmla="*/ 1095420 w 1731130"/>
              <a:gd name="connsiteY23" fmla="*/ 0 h 9815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1731130" h="981526">
                <a:moveTo>
                  <a:pt x="1095420" y="0"/>
                </a:moveTo>
                <a:cubicBezTo>
                  <a:pt x="1288149" y="0"/>
                  <a:pt x="1448947" y="136708"/>
                  <a:pt x="1486136" y="318442"/>
                </a:cubicBezTo>
                <a:lnTo>
                  <a:pt x="1493086" y="387389"/>
                </a:lnTo>
                <a:lnTo>
                  <a:pt x="1547658" y="404329"/>
                </a:lnTo>
                <a:cubicBezTo>
                  <a:pt x="1655477" y="449933"/>
                  <a:pt x="1731130" y="556694"/>
                  <a:pt x="1731130" y="681124"/>
                </a:cubicBezTo>
                <a:cubicBezTo>
                  <a:pt x="1731130" y="826293"/>
                  <a:pt x="1628158" y="947412"/>
                  <a:pt x="1491270" y="975423"/>
                </a:cubicBezTo>
                <a:lnTo>
                  <a:pt x="1444610" y="980127"/>
                </a:lnTo>
                <a:lnTo>
                  <a:pt x="1444610" y="981525"/>
                </a:lnTo>
                <a:lnTo>
                  <a:pt x="1430738" y="981525"/>
                </a:lnTo>
                <a:lnTo>
                  <a:pt x="1430728" y="981526"/>
                </a:lnTo>
                <a:lnTo>
                  <a:pt x="1430722" y="981525"/>
                </a:lnTo>
                <a:lnTo>
                  <a:pt x="301720" y="981525"/>
                </a:lnTo>
                <a:lnTo>
                  <a:pt x="301720" y="981327"/>
                </a:lnTo>
                <a:lnTo>
                  <a:pt x="300402" y="981526"/>
                </a:lnTo>
                <a:cubicBezTo>
                  <a:pt x="134495" y="981526"/>
                  <a:pt x="0" y="847031"/>
                  <a:pt x="0" y="681124"/>
                </a:cubicBezTo>
                <a:cubicBezTo>
                  <a:pt x="0" y="515217"/>
                  <a:pt x="134495" y="380722"/>
                  <a:pt x="300402" y="380722"/>
                </a:cubicBezTo>
                <a:cubicBezTo>
                  <a:pt x="321140" y="380722"/>
                  <a:pt x="341388" y="382824"/>
                  <a:pt x="360943" y="386825"/>
                </a:cubicBezTo>
                <a:lnTo>
                  <a:pt x="383099" y="393703"/>
                </a:lnTo>
                <a:lnTo>
                  <a:pt x="388953" y="374843"/>
                </a:lnTo>
                <a:cubicBezTo>
                  <a:pt x="434556" y="267025"/>
                  <a:pt x="541317" y="191371"/>
                  <a:pt x="665747" y="191371"/>
                </a:cubicBezTo>
                <a:cubicBezTo>
                  <a:pt x="686485" y="191371"/>
                  <a:pt x="706733" y="193473"/>
                  <a:pt x="726288" y="197474"/>
                </a:cubicBezTo>
                <a:lnTo>
                  <a:pt x="749122" y="204562"/>
                </a:lnTo>
                <a:lnTo>
                  <a:pt x="764714" y="175835"/>
                </a:lnTo>
                <a:cubicBezTo>
                  <a:pt x="836385" y="69749"/>
                  <a:pt x="957757" y="0"/>
                  <a:pt x="1095420" y="0"/>
                </a:cubicBezTo>
                <a:close/>
              </a:path>
            </a:pathLst>
          </a:custGeom>
          <a:solidFill>
            <a:srgbClr val="42D0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180000" bIns="54000" rtlCol="0" anchor="ctr">
            <a:noAutofit/>
          </a:bodyPr>
          <a:lstStyle/>
          <a:p>
            <a:pPr algn="ctr">
              <a:spcBef>
                <a:spcPts val="225"/>
              </a:spcBef>
            </a:pPr>
            <a:endParaRPr lang="de-DE" sz="2000" b="1" dirty="0">
              <a:solidFill>
                <a:schemeClr val="bg1"/>
              </a:solidFill>
              <a:latin typeface="Gilroy Bold" panose="00000800000000000000" pitchFamily="50" charset="0"/>
              <a:cs typeface="Poppins" panose="00000500000000000000" pitchFamily="2" charset="0"/>
            </a:endParaRPr>
          </a:p>
          <a:p>
            <a:pPr algn="ctr">
              <a:spcBef>
                <a:spcPts val="225"/>
              </a:spcBef>
            </a:pPr>
            <a:r>
              <a:rPr lang="de-DE" sz="2000" b="1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rPr>
              <a:t>Public Cloud</a:t>
            </a:r>
            <a:endParaRPr lang="de-DE" sz="2000" dirty="0">
              <a:solidFill>
                <a:schemeClr val="bg1"/>
              </a:solidFill>
              <a:latin typeface="Gilroy Bold" panose="00000800000000000000" pitchFamily="50" charset="0"/>
              <a:cs typeface="Poppins" panose="00000500000000000000" pitchFamily="2" charset="0"/>
            </a:endParaRPr>
          </a:p>
        </p:txBody>
      </p:sp>
      <p:sp>
        <p:nvSpPr>
          <p:cNvPr id="2" name="Textfeld 1">
            <a:extLst>
              <a:ext uri="{FF2B5EF4-FFF2-40B4-BE49-F238E27FC236}">
                <a16:creationId xmlns:a16="http://schemas.microsoft.com/office/drawing/2014/main" id="{1F17ECFB-5BD3-BC68-D8B3-15DCEFEB828C}"/>
              </a:ext>
            </a:extLst>
          </p:cNvPr>
          <p:cNvSpPr txBox="1"/>
          <p:nvPr/>
        </p:nvSpPr>
        <p:spPr>
          <a:xfrm>
            <a:off x="2038213" y="4751223"/>
            <a:ext cx="3836918" cy="1061822"/>
          </a:xfrm>
          <a:prstGeom prst="rect">
            <a:avLst/>
          </a:prstGeom>
          <a:solidFill>
            <a:srgbClr val="7ED878">
              <a:alpha val="20000"/>
            </a:srgbClr>
          </a:solidFill>
          <a:ln>
            <a:solidFill>
              <a:srgbClr val="7ED878"/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de-DE" sz="1600" dirty="0">
                <a:solidFill>
                  <a:srgbClr val="11111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Kompliziert und hohe Investitionen </a:t>
            </a:r>
            <a:br>
              <a:rPr lang="de-DE" sz="1600" dirty="0">
                <a:solidFill>
                  <a:srgbClr val="11111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</a:br>
            <a:r>
              <a:rPr lang="de-DE" sz="1600" dirty="0">
                <a:solidFill>
                  <a:srgbClr val="11111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– aber </a:t>
            </a:r>
            <a:r>
              <a:rPr lang="de-DE" sz="2000" b="1" dirty="0">
                <a:solidFill>
                  <a:srgbClr val="11111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viel Kontrolle </a:t>
            </a:r>
            <a:r>
              <a:rPr lang="de-DE" sz="1600" dirty="0">
                <a:solidFill>
                  <a:srgbClr val="11111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über Infrastruktur.</a:t>
            </a:r>
          </a:p>
        </p:txBody>
      </p:sp>
      <p:sp>
        <p:nvSpPr>
          <p:cNvPr id="5" name="Textfeld 4">
            <a:extLst>
              <a:ext uri="{FF2B5EF4-FFF2-40B4-BE49-F238E27FC236}">
                <a16:creationId xmlns:a16="http://schemas.microsoft.com/office/drawing/2014/main" id="{0D26CB3E-869B-E9D9-F930-59E5AF4742BD}"/>
              </a:ext>
            </a:extLst>
          </p:cNvPr>
          <p:cNvSpPr txBox="1"/>
          <p:nvPr/>
        </p:nvSpPr>
        <p:spPr>
          <a:xfrm>
            <a:off x="6053991" y="4751223"/>
            <a:ext cx="3836918" cy="1061822"/>
          </a:xfrm>
          <a:prstGeom prst="rect">
            <a:avLst/>
          </a:prstGeom>
          <a:solidFill>
            <a:srgbClr val="42D0C6">
              <a:alpha val="20000"/>
            </a:srgbClr>
          </a:solidFill>
          <a:ln>
            <a:solidFill>
              <a:srgbClr val="42D0C6"/>
            </a:solidFill>
          </a:ln>
        </p:spPr>
        <p:txBody>
          <a:bodyPr wrap="square" rtlCol="0" anchor="ctr">
            <a:noAutofit/>
          </a:bodyPr>
          <a:lstStyle/>
          <a:p>
            <a:pPr algn="ctr"/>
            <a:r>
              <a:rPr lang="de-DE" sz="2000" b="1" dirty="0">
                <a:solidFill>
                  <a:srgbClr val="11111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Schnelle Erfolge </a:t>
            </a:r>
            <a:r>
              <a:rPr lang="de-DE" sz="1600" dirty="0">
                <a:solidFill>
                  <a:srgbClr val="111111"/>
                </a:solidFill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und wenig Investitionen – aber wenig Kontrolle über Infrastruktur</a:t>
            </a:r>
          </a:p>
        </p:txBody>
      </p:sp>
    </p:spTree>
    <p:extLst>
      <p:ext uri="{BB962C8B-B14F-4D97-AF65-F5344CB8AC3E}">
        <p14:creationId xmlns:p14="http://schemas.microsoft.com/office/powerpoint/2010/main" val="236278032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el 7">
            <a:extLst>
              <a:ext uri="{FF2B5EF4-FFF2-40B4-BE49-F238E27FC236}">
                <a16:creationId xmlns:a16="http://schemas.microsoft.com/office/drawing/2014/main" id="{D76B6750-FB2F-ACCF-D9A8-8FD56EC63FB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Warum nicht Hybrid Cloud?</a:t>
            </a:r>
          </a:p>
        </p:txBody>
      </p:sp>
      <p:grpSp>
        <p:nvGrpSpPr>
          <p:cNvPr id="19" name="Gruppieren 18">
            <a:extLst>
              <a:ext uri="{FF2B5EF4-FFF2-40B4-BE49-F238E27FC236}">
                <a16:creationId xmlns:a16="http://schemas.microsoft.com/office/drawing/2014/main" id="{35D7CC24-4A22-5F64-A062-64D8CFDF991B}"/>
              </a:ext>
            </a:extLst>
          </p:cNvPr>
          <p:cNvGrpSpPr/>
          <p:nvPr/>
        </p:nvGrpSpPr>
        <p:grpSpPr>
          <a:xfrm>
            <a:off x="1113494" y="2171700"/>
            <a:ext cx="4982506" cy="3416300"/>
            <a:chOff x="1253195" y="2298700"/>
            <a:chExt cx="4982506" cy="3416300"/>
          </a:xfrm>
        </p:grpSpPr>
        <p:sp>
          <p:nvSpPr>
            <p:cNvPr id="12" name="Rechteck 11">
              <a:extLst>
                <a:ext uri="{FF2B5EF4-FFF2-40B4-BE49-F238E27FC236}">
                  <a16:creationId xmlns:a16="http://schemas.microsoft.com/office/drawing/2014/main" id="{80BD2906-92E5-AE09-263A-159064EC2F14}"/>
                </a:ext>
              </a:extLst>
            </p:cNvPr>
            <p:cNvSpPr/>
            <p:nvPr/>
          </p:nvSpPr>
          <p:spPr>
            <a:xfrm>
              <a:off x="1253195" y="2298700"/>
              <a:ext cx="4982506" cy="3416300"/>
            </a:xfrm>
            <a:prstGeom prst="rect">
              <a:avLst/>
            </a:prstGeom>
            <a:solidFill>
              <a:schemeClr val="bg1">
                <a:lumMod val="95000"/>
              </a:schemeClr>
            </a:solidFill>
            <a:ln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tIns="108000" bIns="216000" rtlCol="0" anchor="b"/>
            <a:lstStyle/>
            <a:p>
              <a:pPr algn="ctr">
                <a:spcBef>
                  <a:spcPts val="600"/>
                </a:spcBef>
              </a:pPr>
              <a:endParaRPr lang="de-DE" sz="1600" dirty="0">
                <a:solidFill>
                  <a:srgbClr val="111111"/>
                </a:solidFill>
                <a:latin typeface="Gilroy" panose="00000500000000000000" pitchFamily="50" charset="0"/>
              </a:endParaRPr>
            </a:p>
          </p:txBody>
        </p:sp>
        <p:grpSp>
          <p:nvGrpSpPr>
            <p:cNvPr id="11" name="Gruppieren 10">
              <a:extLst>
                <a:ext uri="{FF2B5EF4-FFF2-40B4-BE49-F238E27FC236}">
                  <a16:creationId xmlns:a16="http://schemas.microsoft.com/office/drawing/2014/main" id="{B7E06BDC-ECC8-6140-32E6-056098421134}"/>
                </a:ext>
              </a:extLst>
            </p:cNvPr>
            <p:cNvGrpSpPr/>
            <p:nvPr/>
          </p:nvGrpSpPr>
          <p:grpSpPr>
            <a:xfrm>
              <a:off x="1703490" y="4362459"/>
              <a:ext cx="4100410" cy="1130282"/>
              <a:chOff x="2668690" y="1840795"/>
              <a:chExt cx="4900284" cy="1350768"/>
            </a:xfrm>
          </p:grpSpPr>
          <p:sp>
            <p:nvSpPr>
              <p:cNvPr id="9" name="Freihandform: Form 8">
                <a:extLst>
                  <a:ext uri="{FF2B5EF4-FFF2-40B4-BE49-F238E27FC236}">
                    <a16:creationId xmlns:a16="http://schemas.microsoft.com/office/drawing/2014/main" id="{DEFE68A2-B0F1-50B8-2E95-FA0E2C902112}"/>
                  </a:ext>
                </a:extLst>
              </p:cNvPr>
              <p:cNvSpPr/>
              <p:nvPr/>
            </p:nvSpPr>
            <p:spPr>
              <a:xfrm>
                <a:off x="2668690" y="1840795"/>
                <a:ext cx="2382364" cy="1350767"/>
              </a:xfrm>
              <a:custGeom>
                <a:avLst/>
                <a:gdLst>
                  <a:gd name="connsiteX0" fmla="*/ 1095420 w 1731130"/>
                  <a:gd name="connsiteY0" fmla="*/ 0 h 981526"/>
                  <a:gd name="connsiteX1" fmla="*/ 1486136 w 1731130"/>
                  <a:gd name="connsiteY1" fmla="*/ 318442 h 981526"/>
                  <a:gd name="connsiteX2" fmla="*/ 1493086 w 1731130"/>
                  <a:gd name="connsiteY2" fmla="*/ 387389 h 981526"/>
                  <a:gd name="connsiteX3" fmla="*/ 1547658 w 1731130"/>
                  <a:gd name="connsiteY3" fmla="*/ 404329 h 981526"/>
                  <a:gd name="connsiteX4" fmla="*/ 1731130 w 1731130"/>
                  <a:gd name="connsiteY4" fmla="*/ 681124 h 981526"/>
                  <a:gd name="connsiteX5" fmla="*/ 1491270 w 1731130"/>
                  <a:gd name="connsiteY5" fmla="*/ 975423 h 981526"/>
                  <a:gd name="connsiteX6" fmla="*/ 1444610 w 1731130"/>
                  <a:gd name="connsiteY6" fmla="*/ 980127 h 981526"/>
                  <a:gd name="connsiteX7" fmla="*/ 1444610 w 1731130"/>
                  <a:gd name="connsiteY7" fmla="*/ 981525 h 981526"/>
                  <a:gd name="connsiteX8" fmla="*/ 1430738 w 1731130"/>
                  <a:gd name="connsiteY8" fmla="*/ 981525 h 981526"/>
                  <a:gd name="connsiteX9" fmla="*/ 1430728 w 1731130"/>
                  <a:gd name="connsiteY9" fmla="*/ 981526 h 981526"/>
                  <a:gd name="connsiteX10" fmla="*/ 1430722 w 1731130"/>
                  <a:gd name="connsiteY10" fmla="*/ 981525 h 981526"/>
                  <a:gd name="connsiteX11" fmla="*/ 301720 w 1731130"/>
                  <a:gd name="connsiteY11" fmla="*/ 981525 h 981526"/>
                  <a:gd name="connsiteX12" fmla="*/ 301720 w 1731130"/>
                  <a:gd name="connsiteY12" fmla="*/ 981327 h 981526"/>
                  <a:gd name="connsiteX13" fmla="*/ 300402 w 1731130"/>
                  <a:gd name="connsiteY13" fmla="*/ 981526 h 981526"/>
                  <a:gd name="connsiteX14" fmla="*/ 0 w 1731130"/>
                  <a:gd name="connsiteY14" fmla="*/ 681124 h 981526"/>
                  <a:gd name="connsiteX15" fmla="*/ 300402 w 1731130"/>
                  <a:gd name="connsiteY15" fmla="*/ 380722 h 981526"/>
                  <a:gd name="connsiteX16" fmla="*/ 360943 w 1731130"/>
                  <a:gd name="connsiteY16" fmla="*/ 386825 h 981526"/>
                  <a:gd name="connsiteX17" fmla="*/ 383099 w 1731130"/>
                  <a:gd name="connsiteY17" fmla="*/ 393703 h 981526"/>
                  <a:gd name="connsiteX18" fmla="*/ 388953 w 1731130"/>
                  <a:gd name="connsiteY18" fmla="*/ 374843 h 981526"/>
                  <a:gd name="connsiteX19" fmla="*/ 665747 w 1731130"/>
                  <a:gd name="connsiteY19" fmla="*/ 191371 h 981526"/>
                  <a:gd name="connsiteX20" fmla="*/ 726288 w 1731130"/>
                  <a:gd name="connsiteY20" fmla="*/ 197474 h 981526"/>
                  <a:gd name="connsiteX21" fmla="*/ 749122 w 1731130"/>
                  <a:gd name="connsiteY21" fmla="*/ 204562 h 981526"/>
                  <a:gd name="connsiteX22" fmla="*/ 764714 w 1731130"/>
                  <a:gd name="connsiteY22" fmla="*/ 175835 h 981526"/>
                  <a:gd name="connsiteX23" fmla="*/ 1095420 w 1731130"/>
                  <a:gd name="connsiteY23" fmla="*/ 0 h 981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731130" h="981526">
                    <a:moveTo>
                      <a:pt x="1095420" y="0"/>
                    </a:moveTo>
                    <a:cubicBezTo>
                      <a:pt x="1288149" y="0"/>
                      <a:pt x="1448947" y="136708"/>
                      <a:pt x="1486136" y="318442"/>
                    </a:cubicBezTo>
                    <a:lnTo>
                      <a:pt x="1493086" y="387389"/>
                    </a:lnTo>
                    <a:lnTo>
                      <a:pt x="1547658" y="404329"/>
                    </a:lnTo>
                    <a:cubicBezTo>
                      <a:pt x="1655477" y="449933"/>
                      <a:pt x="1731130" y="556694"/>
                      <a:pt x="1731130" y="681124"/>
                    </a:cubicBezTo>
                    <a:cubicBezTo>
                      <a:pt x="1731130" y="826293"/>
                      <a:pt x="1628158" y="947412"/>
                      <a:pt x="1491270" y="975423"/>
                    </a:cubicBezTo>
                    <a:lnTo>
                      <a:pt x="1444610" y="980127"/>
                    </a:lnTo>
                    <a:lnTo>
                      <a:pt x="1444610" y="981525"/>
                    </a:lnTo>
                    <a:lnTo>
                      <a:pt x="1430738" y="981525"/>
                    </a:lnTo>
                    <a:lnTo>
                      <a:pt x="1430728" y="981526"/>
                    </a:lnTo>
                    <a:lnTo>
                      <a:pt x="1430722" y="981525"/>
                    </a:lnTo>
                    <a:lnTo>
                      <a:pt x="301720" y="981525"/>
                    </a:lnTo>
                    <a:lnTo>
                      <a:pt x="301720" y="981327"/>
                    </a:lnTo>
                    <a:lnTo>
                      <a:pt x="300402" y="981526"/>
                    </a:lnTo>
                    <a:cubicBezTo>
                      <a:pt x="134495" y="981526"/>
                      <a:pt x="0" y="847031"/>
                      <a:pt x="0" y="681124"/>
                    </a:cubicBezTo>
                    <a:cubicBezTo>
                      <a:pt x="0" y="515217"/>
                      <a:pt x="134495" y="380722"/>
                      <a:pt x="300402" y="380722"/>
                    </a:cubicBezTo>
                    <a:cubicBezTo>
                      <a:pt x="321140" y="380722"/>
                      <a:pt x="341388" y="382824"/>
                      <a:pt x="360943" y="386825"/>
                    </a:cubicBezTo>
                    <a:lnTo>
                      <a:pt x="383099" y="393703"/>
                    </a:lnTo>
                    <a:lnTo>
                      <a:pt x="388953" y="374843"/>
                    </a:lnTo>
                    <a:cubicBezTo>
                      <a:pt x="434556" y="267025"/>
                      <a:pt x="541317" y="191371"/>
                      <a:pt x="665747" y="191371"/>
                    </a:cubicBezTo>
                    <a:cubicBezTo>
                      <a:pt x="686485" y="191371"/>
                      <a:pt x="706733" y="193473"/>
                      <a:pt x="726288" y="197474"/>
                    </a:cubicBezTo>
                    <a:lnTo>
                      <a:pt x="749122" y="204562"/>
                    </a:lnTo>
                    <a:lnTo>
                      <a:pt x="764714" y="175835"/>
                    </a:lnTo>
                    <a:cubicBezTo>
                      <a:pt x="836385" y="69749"/>
                      <a:pt x="957757" y="0"/>
                      <a:pt x="1095420" y="0"/>
                    </a:cubicBezTo>
                    <a:close/>
                  </a:path>
                </a:pathLst>
              </a:custGeom>
              <a:solidFill>
                <a:srgbClr val="7ED878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tIns="180000" bIns="54000" rtlCol="0" anchor="ctr">
                <a:noAutofit/>
              </a:bodyPr>
              <a:lstStyle/>
              <a:p>
                <a:pPr algn="ctr">
                  <a:spcBef>
                    <a:spcPts val="225"/>
                  </a:spcBef>
                </a:pPr>
                <a:endParaRPr lang="de-DE" sz="2000" b="1" dirty="0">
                  <a:solidFill>
                    <a:schemeClr val="bg1"/>
                  </a:solidFill>
                  <a:latin typeface="Gilroy Bold" panose="00000800000000000000" pitchFamily="50" charset="0"/>
                  <a:cs typeface="Poppins" panose="00000500000000000000" pitchFamily="2" charset="0"/>
                </a:endParaRPr>
              </a:p>
              <a:p>
                <a:pPr algn="ctr">
                  <a:spcBef>
                    <a:spcPts val="225"/>
                  </a:spcBef>
                </a:pPr>
                <a:r>
                  <a:rPr lang="de-DE" sz="2000" b="1" dirty="0">
                    <a:solidFill>
                      <a:schemeClr val="bg1"/>
                    </a:solidFill>
                    <a:latin typeface="Gilroy Bold" panose="00000800000000000000" pitchFamily="50" charset="0"/>
                    <a:cs typeface="Poppins" panose="00000500000000000000" pitchFamily="2" charset="0"/>
                  </a:rPr>
                  <a:t>Private Cloud</a:t>
                </a:r>
                <a:endParaRPr lang="de-DE" sz="2000" dirty="0">
                  <a:solidFill>
                    <a:schemeClr val="bg1"/>
                  </a:solidFill>
                  <a:latin typeface="Gilroy Bold" panose="00000800000000000000" pitchFamily="50" charset="0"/>
                  <a:cs typeface="Poppins" panose="00000500000000000000" pitchFamily="2" charset="0"/>
                </a:endParaRPr>
              </a:p>
            </p:txBody>
          </p:sp>
          <p:sp>
            <p:nvSpPr>
              <p:cNvPr id="10" name="Freihandform: Form 9">
                <a:extLst>
                  <a:ext uri="{FF2B5EF4-FFF2-40B4-BE49-F238E27FC236}">
                    <a16:creationId xmlns:a16="http://schemas.microsoft.com/office/drawing/2014/main" id="{987B18ED-6EAA-5369-D006-555921AC7B50}"/>
                  </a:ext>
                </a:extLst>
              </p:cNvPr>
              <p:cNvSpPr/>
              <p:nvPr/>
            </p:nvSpPr>
            <p:spPr>
              <a:xfrm>
                <a:off x="5186610" y="1840796"/>
                <a:ext cx="2382364" cy="1350767"/>
              </a:xfrm>
              <a:custGeom>
                <a:avLst/>
                <a:gdLst>
                  <a:gd name="connsiteX0" fmla="*/ 1095420 w 1731130"/>
                  <a:gd name="connsiteY0" fmla="*/ 0 h 981526"/>
                  <a:gd name="connsiteX1" fmla="*/ 1486136 w 1731130"/>
                  <a:gd name="connsiteY1" fmla="*/ 318442 h 981526"/>
                  <a:gd name="connsiteX2" fmla="*/ 1493086 w 1731130"/>
                  <a:gd name="connsiteY2" fmla="*/ 387389 h 981526"/>
                  <a:gd name="connsiteX3" fmla="*/ 1547658 w 1731130"/>
                  <a:gd name="connsiteY3" fmla="*/ 404329 h 981526"/>
                  <a:gd name="connsiteX4" fmla="*/ 1731130 w 1731130"/>
                  <a:gd name="connsiteY4" fmla="*/ 681124 h 981526"/>
                  <a:gd name="connsiteX5" fmla="*/ 1491270 w 1731130"/>
                  <a:gd name="connsiteY5" fmla="*/ 975423 h 981526"/>
                  <a:gd name="connsiteX6" fmla="*/ 1444610 w 1731130"/>
                  <a:gd name="connsiteY6" fmla="*/ 980127 h 981526"/>
                  <a:gd name="connsiteX7" fmla="*/ 1444610 w 1731130"/>
                  <a:gd name="connsiteY7" fmla="*/ 981525 h 981526"/>
                  <a:gd name="connsiteX8" fmla="*/ 1430738 w 1731130"/>
                  <a:gd name="connsiteY8" fmla="*/ 981525 h 981526"/>
                  <a:gd name="connsiteX9" fmla="*/ 1430728 w 1731130"/>
                  <a:gd name="connsiteY9" fmla="*/ 981526 h 981526"/>
                  <a:gd name="connsiteX10" fmla="*/ 1430722 w 1731130"/>
                  <a:gd name="connsiteY10" fmla="*/ 981525 h 981526"/>
                  <a:gd name="connsiteX11" fmla="*/ 301720 w 1731130"/>
                  <a:gd name="connsiteY11" fmla="*/ 981525 h 981526"/>
                  <a:gd name="connsiteX12" fmla="*/ 301720 w 1731130"/>
                  <a:gd name="connsiteY12" fmla="*/ 981327 h 981526"/>
                  <a:gd name="connsiteX13" fmla="*/ 300402 w 1731130"/>
                  <a:gd name="connsiteY13" fmla="*/ 981526 h 981526"/>
                  <a:gd name="connsiteX14" fmla="*/ 0 w 1731130"/>
                  <a:gd name="connsiteY14" fmla="*/ 681124 h 981526"/>
                  <a:gd name="connsiteX15" fmla="*/ 300402 w 1731130"/>
                  <a:gd name="connsiteY15" fmla="*/ 380722 h 981526"/>
                  <a:gd name="connsiteX16" fmla="*/ 360943 w 1731130"/>
                  <a:gd name="connsiteY16" fmla="*/ 386825 h 981526"/>
                  <a:gd name="connsiteX17" fmla="*/ 383099 w 1731130"/>
                  <a:gd name="connsiteY17" fmla="*/ 393703 h 981526"/>
                  <a:gd name="connsiteX18" fmla="*/ 388953 w 1731130"/>
                  <a:gd name="connsiteY18" fmla="*/ 374843 h 981526"/>
                  <a:gd name="connsiteX19" fmla="*/ 665747 w 1731130"/>
                  <a:gd name="connsiteY19" fmla="*/ 191371 h 981526"/>
                  <a:gd name="connsiteX20" fmla="*/ 726288 w 1731130"/>
                  <a:gd name="connsiteY20" fmla="*/ 197474 h 981526"/>
                  <a:gd name="connsiteX21" fmla="*/ 749122 w 1731130"/>
                  <a:gd name="connsiteY21" fmla="*/ 204562 h 981526"/>
                  <a:gd name="connsiteX22" fmla="*/ 764714 w 1731130"/>
                  <a:gd name="connsiteY22" fmla="*/ 175835 h 981526"/>
                  <a:gd name="connsiteX23" fmla="*/ 1095420 w 1731130"/>
                  <a:gd name="connsiteY23" fmla="*/ 0 h 9815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1731130" h="981526">
                    <a:moveTo>
                      <a:pt x="1095420" y="0"/>
                    </a:moveTo>
                    <a:cubicBezTo>
                      <a:pt x="1288149" y="0"/>
                      <a:pt x="1448947" y="136708"/>
                      <a:pt x="1486136" y="318442"/>
                    </a:cubicBezTo>
                    <a:lnTo>
                      <a:pt x="1493086" y="387389"/>
                    </a:lnTo>
                    <a:lnTo>
                      <a:pt x="1547658" y="404329"/>
                    </a:lnTo>
                    <a:cubicBezTo>
                      <a:pt x="1655477" y="449933"/>
                      <a:pt x="1731130" y="556694"/>
                      <a:pt x="1731130" y="681124"/>
                    </a:cubicBezTo>
                    <a:cubicBezTo>
                      <a:pt x="1731130" y="826293"/>
                      <a:pt x="1628158" y="947412"/>
                      <a:pt x="1491270" y="975423"/>
                    </a:cubicBezTo>
                    <a:lnTo>
                      <a:pt x="1444610" y="980127"/>
                    </a:lnTo>
                    <a:lnTo>
                      <a:pt x="1444610" y="981525"/>
                    </a:lnTo>
                    <a:lnTo>
                      <a:pt x="1430738" y="981525"/>
                    </a:lnTo>
                    <a:lnTo>
                      <a:pt x="1430728" y="981526"/>
                    </a:lnTo>
                    <a:lnTo>
                      <a:pt x="1430722" y="981525"/>
                    </a:lnTo>
                    <a:lnTo>
                      <a:pt x="301720" y="981525"/>
                    </a:lnTo>
                    <a:lnTo>
                      <a:pt x="301720" y="981327"/>
                    </a:lnTo>
                    <a:lnTo>
                      <a:pt x="300402" y="981526"/>
                    </a:lnTo>
                    <a:cubicBezTo>
                      <a:pt x="134495" y="981526"/>
                      <a:pt x="0" y="847031"/>
                      <a:pt x="0" y="681124"/>
                    </a:cubicBezTo>
                    <a:cubicBezTo>
                      <a:pt x="0" y="515217"/>
                      <a:pt x="134495" y="380722"/>
                      <a:pt x="300402" y="380722"/>
                    </a:cubicBezTo>
                    <a:cubicBezTo>
                      <a:pt x="321140" y="380722"/>
                      <a:pt x="341388" y="382824"/>
                      <a:pt x="360943" y="386825"/>
                    </a:cubicBezTo>
                    <a:lnTo>
                      <a:pt x="383099" y="393703"/>
                    </a:lnTo>
                    <a:lnTo>
                      <a:pt x="388953" y="374843"/>
                    </a:lnTo>
                    <a:cubicBezTo>
                      <a:pt x="434556" y="267025"/>
                      <a:pt x="541317" y="191371"/>
                      <a:pt x="665747" y="191371"/>
                    </a:cubicBezTo>
                    <a:cubicBezTo>
                      <a:pt x="686485" y="191371"/>
                      <a:pt x="706733" y="193473"/>
                      <a:pt x="726288" y="197474"/>
                    </a:cubicBezTo>
                    <a:lnTo>
                      <a:pt x="749122" y="204562"/>
                    </a:lnTo>
                    <a:lnTo>
                      <a:pt x="764714" y="175835"/>
                    </a:lnTo>
                    <a:cubicBezTo>
                      <a:pt x="836385" y="69749"/>
                      <a:pt x="957757" y="0"/>
                      <a:pt x="1095420" y="0"/>
                    </a:cubicBezTo>
                    <a:close/>
                  </a:path>
                </a:pathLst>
              </a:custGeom>
              <a:solidFill>
                <a:srgbClr val="42D0C6"/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none" tIns="180000" bIns="54000" rtlCol="0" anchor="ctr">
                <a:noAutofit/>
              </a:bodyPr>
              <a:lstStyle/>
              <a:p>
                <a:pPr algn="ctr">
                  <a:spcBef>
                    <a:spcPts val="225"/>
                  </a:spcBef>
                </a:pPr>
                <a:endParaRPr lang="de-DE" sz="2000" b="1" dirty="0">
                  <a:solidFill>
                    <a:schemeClr val="bg1"/>
                  </a:solidFill>
                  <a:latin typeface="Gilroy Bold" panose="00000800000000000000" pitchFamily="50" charset="0"/>
                  <a:cs typeface="Poppins" panose="00000500000000000000" pitchFamily="2" charset="0"/>
                </a:endParaRPr>
              </a:p>
              <a:p>
                <a:pPr algn="ctr">
                  <a:spcBef>
                    <a:spcPts val="225"/>
                  </a:spcBef>
                </a:pPr>
                <a:r>
                  <a:rPr lang="de-DE" sz="2000" b="1" dirty="0">
                    <a:solidFill>
                      <a:schemeClr val="bg1"/>
                    </a:solidFill>
                    <a:latin typeface="Gilroy Bold" panose="00000800000000000000" pitchFamily="50" charset="0"/>
                    <a:cs typeface="Poppins" panose="00000500000000000000" pitchFamily="2" charset="0"/>
                  </a:rPr>
                  <a:t>Public Cloud</a:t>
                </a:r>
                <a:endParaRPr lang="de-DE" sz="2000" dirty="0">
                  <a:solidFill>
                    <a:schemeClr val="bg1"/>
                  </a:solidFill>
                  <a:latin typeface="Gilroy Bold" panose="00000800000000000000" pitchFamily="50" charset="0"/>
                  <a:cs typeface="Poppins" panose="00000500000000000000" pitchFamily="2" charset="0"/>
                </a:endParaRPr>
              </a:p>
            </p:txBody>
          </p:sp>
        </p:grpSp>
        <p:sp>
          <p:nvSpPr>
            <p:cNvPr id="13" name="Rechteck 12">
              <a:extLst>
                <a:ext uri="{FF2B5EF4-FFF2-40B4-BE49-F238E27FC236}">
                  <a16:creationId xmlns:a16="http://schemas.microsoft.com/office/drawing/2014/main" id="{32797AC4-BD82-AB8B-23E2-C6BE189992E7}"/>
                </a:ext>
              </a:extLst>
            </p:cNvPr>
            <p:cNvSpPr/>
            <p:nvPr/>
          </p:nvSpPr>
          <p:spPr>
            <a:xfrm>
              <a:off x="1703490" y="3787027"/>
              <a:ext cx="1993490" cy="406400"/>
            </a:xfrm>
            <a:prstGeom prst="rect">
              <a:avLst/>
            </a:prstGeom>
            <a:solidFill>
              <a:srgbClr val="7ED878">
                <a:alpha val="20000"/>
              </a:srgbClr>
            </a:solidFill>
            <a:ln>
              <a:solidFill>
                <a:srgbClr val="7ED878"/>
              </a:solidFill>
            </a:ln>
          </p:spPr>
          <p:txBody>
            <a:bodyPr wrap="square" rtlCol="0" anchor="ctr">
              <a:noAutofit/>
            </a:bodyPr>
            <a:lstStyle/>
            <a:p>
              <a:pPr algn="ctr"/>
              <a:r>
                <a:rPr lang="de-DE" sz="1400" dirty="0">
                  <a:solidFill>
                    <a:srgbClr val="111111"/>
                  </a:solidFill>
                  <a:latin typeface="Gilroy" panose="000005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Datenbank</a:t>
              </a:r>
            </a:p>
          </p:txBody>
        </p:sp>
        <p:sp>
          <p:nvSpPr>
            <p:cNvPr id="14" name="Rechteck 13">
              <a:extLst>
                <a:ext uri="{FF2B5EF4-FFF2-40B4-BE49-F238E27FC236}">
                  <a16:creationId xmlns:a16="http://schemas.microsoft.com/office/drawing/2014/main" id="{218F8A78-B717-A3DA-B633-EDBE7BEDD254}"/>
                </a:ext>
              </a:extLst>
            </p:cNvPr>
            <p:cNvSpPr/>
            <p:nvPr/>
          </p:nvSpPr>
          <p:spPr>
            <a:xfrm>
              <a:off x="3810410" y="3787027"/>
              <a:ext cx="1993490" cy="406400"/>
            </a:xfrm>
            <a:prstGeom prst="rect">
              <a:avLst/>
            </a:prstGeom>
            <a:solidFill>
              <a:srgbClr val="42D0C6">
                <a:alpha val="20000"/>
              </a:srgbClr>
            </a:solidFill>
            <a:ln>
              <a:solidFill>
                <a:srgbClr val="42D0C6"/>
              </a:solidFill>
            </a:ln>
          </p:spPr>
          <p:txBody>
            <a:bodyPr wrap="square" rtlCol="0" anchor="ctr">
              <a:noAutofit/>
            </a:bodyPr>
            <a:lstStyle/>
            <a:p>
              <a:pPr algn="ctr"/>
              <a:r>
                <a:rPr lang="de-DE" sz="1400" dirty="0">
                  <a:solidFill>
                    <a:srgbClr val="111111"/>
                  </a:solidFill>
                  <a:latin typeface="Gilroy" panose="000005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Nutzer-Oberfläche</a:t>
              </a:r>
            </a:p>
          </p:txBody>
        </p:sp>
        <p:sp>
          <p:nvSpPr>
            <p:cNvPr id="17" name="Geschweifte Klammer rechts 16">
              <a:extLst>
                <a:ext uri="{FF2B5EF4-FFF2-40B4-BE49-F238E27FC236}">
                  <a16:creationId xmlns:a16="http://schemas.microsoft.com/office/drawing/2014/main" id="{7B4D7407-1785-6773-63D9-7CC02CD56078}"/>
                </a:ext>
              </a:extLst>
            </p:cNvPr>
            <p:cNvSpPr/>
            <p:nvPr/>
          </p:nvSpPr>
          <p:spPr>
            <a:xfrm rot="16200000">
              <a:off x="3608915" y="1456142"/>
              <a:ext cx="289560" cy="4100410"/>
            </a:xfrm>
            <a:prstGeom prst="rightBrace">
              <a:avLst>
                <a:gd name="adj1" fmla="val 60965"/>
                <a:gd name="adj2" fmla="val 50000"/>
              </a:avLst>
            </a:prstGeom>
            <a:ln w="9525">
              <a:gradFill>
                <a:gsLst>
                  <a:gs pos="0">
                    <a:srgbClr val="7ED878"/>
                  </a:gs>
                  <a:gs pos="100000">
                    <a:srgbClr val="42D0C6"/>
                  </a:gs>
                </a:gsLst>
                <a:lin ang="16200000" scaled="0"/>
              </a:gra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de-DE"/>
            </a:p>
          </p:txBody>
        </p:sp>
        <p:sp>
          <p:nvSpPr>
            <p:cNvPr id="18" name="Textfeld 17">
              <a:extLst>
                <a:ext uri="{FF2B5EF4-FFF2-40B4-BE49-F238E27FC236}">
                  <a16:creationId xmlns:a16="http://schemas.microsoft.com/office/drawing/2014/main" id="{7459256A-C729-7A1A-0F55-BB24BB1BB533}"/>
                </a:ext>
              </a:extLst>
            </p:cNvPr>
            <p:cNvSpPr txBox="1"/>
            <p:nvPr/>
          </p:nvSpPr>
          <p:spPr>
            <a:xfrm>
              <a:off x="2224187" y="2512231"/>
              <a:ext cx="3059014" cy="87716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>
                <a:spcBef>
                  <a:spcPts val="600"/>
                </a:spcBef>
              </a:pPr>
              <a:r>
                <a:rPr lang="de-DE" b="1" dirty="0">
                  <a:latin typeface="Gilroy Bold" panose="000008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Hybrid Cloud</a:t>
              </a:r>
            </a:p>
            <a:p>
              <a:pPr algn="ctr">
                <a:spcBef>
                  <a:spcPts val="600"/>
                </a:spcBef>
              </a:pPr>
              <a:r>
                <a:rPr lang="de-DE" sz="1400" dirty="0">
                  <a:latin typeface="Gilroy" panose="00000500000000000000" pitchFamily="50" charset="0"/>
                  <a:ea typeface="Open Sans" panose="020B0606030504020204" pitchFamily="34" charset="0"/>
                  <a:cs typeface="Open Sans" panose="020B0606030504020204" pitchFamily="34" charset="0"/>
                </a:rPr>
                <a:t>Die Applikation nutzt Services aus Private und Public Cloud.</a:t>
              </a:r>
              <a:endParaRPr lang="de-DE" sz="2000" dirty="0">
                <a:latin typeface="Gilroy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endParaRPr>
            </a:p>
          </p:txBody>
        </p:sp>
      </p:grpSp>
      <p:sp>
        <p:nvSpPr>
          <p:cNvPr id="20" name="Textfeld 19">
            <a:extLst>
              <a:ext uri="{FF2B5EF4-FFF2-40B4-BE49-F238E27FC236}">
                <a16:creationId xmlns:a16="http://schemas.microsoft.com/office/drawing/2014/main" id="{FED29B2E-84C5-10CC-E509-618D53595CBD}"/>
              </a:ext>
            </a:extLst>
          </p:cNvPr>
          <p:cNvSpPr txBox="1"/>
          <p:nvPr/>
        </p:nvSpPr>
        <p:spPr>
          <a:xfrm>
            <a:off x="6475676" y="2171700"/>
            <a:ext cx="4751123" cy="25006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l">
              <a:spcBef>
                <a:spcPts val="900"/>
              </a:spcBef>
            </a:pPr>
            <a:r>
              <a:rPr lang="de-DE" b="1" dirty="0"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Warum hilft die Hybrid Cloud nicht bei der schnellen und kontrollierten Digitalisierung? </a:t>
            </a:r>
          </a:p>
          <a:p>
            <a:pPr marL="177800" indent="-177800" algn="l">
              <a:spcBef>
                <a:spcPts val="900"/>
              </a:spcBef>
              <a:buFont typeface="Arial" panose="020B0604020202020204" pitchFamily="34" charset="0"/>
              <a:buChar char="•"/>
            </a:pPr>
            <a:r>
              <a:rPr lang="de-DE" sz="1600" dirty="0">
                <a:latin typeface="Gilroy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Die Vorteile des großen Service Katalogs der Public Cloud werden kaum genutzt.</a:t>
            </a:r>
          </a:p>
          <a:p>
            <a:pPr marL="177800" indent="-177800" algn="l">
              <a:spcBef>
                <a:spcPts val="900"/>
              </a:spcBef>
              <a:buFont typeface="Arial" panose="020B0604020202020204" pitchFamily="34" charset="0"/>
              <a:buChar char="•"/>
            </a:pPr>
            <a:r>
              <a:rPr lang="de-DE" sz="1600" dirty="0">
                <a:latin typeface="Gilroy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Die Private-Cloud-Leistungen muss weiterhin selbst erbracht werden.</a:t>
            </a:r>
          </a:p>
          <a:p>
            <a:pPr marL="177800" indent="-177800" algn="l">
              <a:spcBef>
                <a:spcPts val="900"/>
              </a:spcBef>
              <a:buFont typeface="Arial" panose="020B0604020202020204" pitchFamily="34" charset="0"/>
              <a:buChar char="•"/>
            </a:pPr>
            <a:r>
              <a:rPr lang="de-DE" sz="1600" dirty="0">
                <a:latin typeface="Gilroy" panose="000005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Zusätzlich entstehen Abstimmungsaufwände.</a:t>
            </a:r>
          </a:p>
        </p:txBody>
      </p:sp>
    </p:spTree>
    <p:extLst>
      <p:ext uri="{BB962C8B-B14F-4D97-AF65-F5344CB8AC3E}">
        <p14:creationId xmlns:p14="http://schemas.microsoft.com/office/powerpoint/2010/main" val="217759217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9C9FCA0A-8F0D-167D-782F-0AA28DA793D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Der Wunsch nach einer souveränen Cloud</a:t>
            </a:r>
          </a:p>
        </p:txBody>
      </p:sp>
      <p:sp>
        <p:nvSpPr>
          <p:cNvPr id="9" name="Freihandform: Form 8">
            <a:extLst>
              <a:ext uri="{FF2B5EF4-FFF2-40B4-BE49-F238E27FC236}">
                <a16:creationId xmlns:a16="http://schemas.microsoft.com/office/drawing/2014/main" id="{6D856B86-378C-E50E-BFB3-742CF1A2EBE6}"/>
              </a:ext>
            </a:extLst>
          </p:cNvPr>
          <p:cNvSpPr/>
          <p:nvPr/>
        </p:nvSpPr>
        <p:spPr>
          <a:xfrm>
            <a:off x="2344371" y="1748033"/>
            <a:ext cx="2382364" cy="1350767"/>
          </a:xfrm>
          <a:custGeom>
            <a:avLst/>
            <a:gdLst>
              <a:gd name="connsiteX0" fmla="*/ 1095420 w 1731130"/>
              <a:gd name="connsiteY0" fmla="*/ 0 h 981526"/>
              <a:gd name="connsiteX1" fmla="*/ 1486136 w 1731130"/>
              <a:gd name="connsiteY1" fmla="*/ 318442 h 981526"/>
              <a:gd name="connsiteX2" fmla="*/ 1493086 w 1731130"/>
              <a:gd name="connsiteY2" fmla="*/ 387389 h 981526"/>
              <a:gd name="connsiteX3" fmla="*/ 1547658 w 1731130"/>
              <a:gd name="connsiteY3" fmla="*/ 404329 h 981526"/>
              <a:gd name="connsiteX4" fmla="*/ 1731130 w 1731130"/>
              <a:gd name="connsiteY4" fmla="*/ 681124 h 981526"/>
              <a:gd name="connsiteX5" fmla="*/ 1491270 w 1731130"/>
              <a:gd name="connsiteY5" fmla="*/ 975423 h 981526"/>
              <a:gd name="connsiteX6" fmla="*/ 1444610 w 1731130"/>
              <a:gd name="connsiteY6" fmla="*/ 980127 h 981526"/>
              <a:gd name="connsiteX7" fmla="*/ 1444610 w 1731130"/>
              <a:gd name="connsiteY7" fmla="*/ 981525 h 981526"/>
              <a:gd name="connsiteX8" fmla="*/ 1430738 w 1731130"/>
              <a:gd name="connsiteY8" fmla="*/ 981525 h 981526"/>
              <a:gd name="connsiteX9" fmla="*/ 1430728 w 1731130"/>
              <a:gd name="connsiteY9" fmla="*/ 981526 h 981526"/>
              <a:gd name="connsiteX10" fmla="*/ 1430722 w 1731130"/>
              <a:gd name="connsiteY10" fmla="*/ 981525 h 981526"/>
              <a:gd name="connsiteX11" fmla="*/ 301720 w 1731130"/>
              <a:gd name="connsiteY11" fmla="*/ 981525 h 981526"/>
              <a:gd name="connsiteX12" fmla="*/ 301720 w 1731130"/>
              <a:gd name="connsiteY12" fmla="*/ 981327 h 981526"/>
              <a:gd name="connsiteX13" fmla="*/ 300402 w 1731130"/>
              <a:gd name="connsiteY13" fmla="*/ 981526 h 981526"/>
              <a:gd name="connsiteX14" fmla="*/ 0 w 1731130"/>
              <a:gd name="connsiteY14" fmla="*/ 681124 h 981526"/>
              <a:gd name="connsiteX15" fmla="*/ 300402 w 1731130"/>
              <a:gd name="connsiteY15" fmla="*/ 380722 h 981526"/>
              <a:gd name="connsiteX16" fmla="*/ 360943 w 1731130"/>
              <a:gd name="connsiteY16" fmla="*/ 386825 h 981526"/>
              <a:gd name="connsiteX17" fmla="*/ 383099 w 1731130"/>
              <a:gd name="connsiteY17" fmla="*/ 393703 h 981526"/>
              <a:gd name="connsiteX18" fmla="*/ 388953 w 1731130"/>
              <a:gd name="connsiteY18" fmla="*/ 374843 h 981526"/>
              <a:gd name="connsiteX19" fmla="*/ 665747 w 1731130"/>
              <a:gd name="connsiteY19" fmla="*/ 191371 h 981526"/>
              <a:gd name="connsiteX20" fmla="*/ 726288 w 1731130"/>
              <a:gd name="connsiteY20" fmla="*/ 197474 h 981526"/>
              <a:gd name="connsiteX21" fmla="*/ 749122 w 1731130"/>
              <a:gd name="connsiteY21" fmla="*/ 204562 h 981526"/>
              <a:gd name="connsiteX22" fmla="*/ 764714 w 1731130"/>
              <a:gd name="connsiteY22" fmla="*/ 175835 h 981526"/>
              <a:gd name="connsiteX23" fmla="*/ 1095420 w 1731130"/>
              <a:gd name="connsiteY23" fmla="*/ 0 h 9815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1731130" h="981526">
                <a:moveTo>
                  <a:pt x="1095420" y="0"/>
                </a:moveTo>
                <a:cubicBezTo>
                  <a:pt x="1288149" y="0"/>
                  <a:pt x="1448947" y="136708"/>
                  <a:pt x="1486136" y="318442"/>
                </a:cubicBezTo>
                <a:lnTo>
                  <a:pt x="1493086" y="387389"/>
                </a:lnTo>
                <a:lnTo>
                  <a:pt x="1547658" y="404329"/>
                </a:lnTo>
                <a:cubicBezTo>
                  <a:pt x="1655477" y="449933"/>
                  <a:pt x="1731130" y="556694"/>
                  <a:pt x="1731130" y="681124"/>
                </a:cubicBezTo>
                <a:cubicBezTo>
                  <a:pt x="1731130" y="826293"/>
                  <a:pt x="1628158" y="947412"/>
                  <a:pt x="1491270" y="975423"/>
                </a:cubicBezTo>
                <a:lnTo>
                  <a:pt x="1444610" y="980127"/>
                </a:lnTo>
                <a:lnTo>
                  <a:pt x="1444610" y="981525"/>
                </a:lnTo>
                <a:lnTo>
                  <a:pt x="1430738" y="981525"/>
                </a:lnTo>
                <a:lnTo>
                  <a:pt x="1430728" y="981526"/>
                </a:lnTo>
                <a:lnTo>
                  <a:pt x="1430722" y="981525"/>
                </a:lnTo>
                <a:lnTo>
                  <a:pt x="301720" y="981525"/>
                </a:lnTo>
                <a:lnTo>
                  <a:pt x="301720" y="981327"/>
                </a:lnTo>
                <a:lnTo>
                  <a:pt x="300402" y="981526"/>
                </a:lnTo>
                <a:cubicBezTo>
                  <a:pt x="134495" y="981526"/>
                  <a:pt x="0" y="847031"/>
                  <a:pt x="0" y="681124"/>
                </a:cubicBezTo>
                <a:cubicBezTo>
                  <a:pt x="0" y="515217"/>
                  <a:pt x="134495" y="380722"/>
                  <a:pt x="300402" y="380722"/>
                </a:cubicBezTo>
                <a:cubicBezTo>
                  <a:pt x="321140" y="380722"/>
                  <a:pt x="341388" y="382824"/>
                  <a:pt x="360943" y="386825"/>
                </a:cubicBezTo>
                <a:lnTo>
                  <a:pt x="383099" y="393703"/>
                </a:lnTo>
                <a:lnTo>
                  <a:pt x="388953" y="374843"/>
                </a:lnTo>
                <a:cubicBezTo>
                  <a:pt x="434556" y="267025"/>
                  <a:pt x="541317" y="191371"/>
                  <a:pt x="665747" y="191371"/>
                </a:cubicBezTo>
                <a:cubicBezTo>
                  <a:pt x="686485" y="191371"/>
                  <a:pt x="706733" y="193473"/>
                  <a:pt x="726288" y="197474"/>
                </a:cubicBezTo>
                <a:lnTo>
                  <a:pt x="749122" y="204562"/>
                </a:lnTo>
                <a:lnTo>
                  <a:pt x="764714" y="175835"/>
                </a:lnTo>
                <a:cubicBezTo>
                  <a:pt x="836385" y="69749"/>
                  <a:pt x="957757" y="0"/>
                  <a:pt x="1095420" y="0"/>
                </a:cubicBezTo>
                <a:close/>
              </a:path>
            </a:pathLst>
          </a:custGeom>
          <a:solidFill>
            <a:srgbClr val="7ED87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180000" bIns="54000" rtlCol="0" anchor="ctr">
            <a:noAutofit/>
          </a:bodyPr>
          <a:lstStyle/>
          <a:p>
            <a:pPr algn="ctr">
              <a:spcBef>
                <a:spcPts val="225"/>
              </a:spcBef>
            </a:pPr>
            <a:endParaRPr lang="de-DE" sz="2000" b="1" dirty="0">
              <a:solidFill>
                <a:schemeClr val="bg1"/>
              </a:solidFill>
              <a:latin typeface="Gilroy Bold" panose="00000800000000000000" pitchFamily="50" charset="0"/>
              <a:cs typeface="Poppins" panose="00000500000000000000" pitchFamily="2" charset="0"/>
            </a:endParaRPr>
          </a:p>
          <a:p>
            <a:pPr algn="ctr">
              <a:spcBef>
                <a:spcPts val="225"/>
              </a:spcBef>
            </a:pPr>
            <a:r>
              <a:rPr lang="de-DE" sz="2000" b="1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rPr>
              <a:t>Private Cloud</a:t>
            </a:r>
            <a:endParaRPr lang="de-DE" sz="2000" dirty="0">
              <a:solidFill>
                <a:schemeClr val="bg1"/>
              </a:solidFill>
              <a:latin typeface="Gilroy Bold" panose="00000800000000000000" pitchFamily="50" charset="0"/>
              <a:cs typeface="Poppins" panose="00000500000000000000" pitchFamily="2" charset="0"/>
            </a:endParaRPr>
          </a:p>
        </p:txBody>
      </p:sp>
      <p:grpSp>
        <p:nvGrpSpPr>
          <p:cNvPr id="18" name="Gruppieren 17">
            <a:extLst>
              <a:ext uri="{FF2B5EF4-FFF2-40B4-BE49-F238E27FC236}">
                <a16:creationId xmlns:a16="http://schemas.microsoft.com/office/drawing/2014/main" id="{2495718D-3DE9-AE34-3F5A-C4A8145CDC83}"/>
              </a:ext>
            </a:extLst>
          </p:cNvPr>
          <p:cNvGrpSpPr/>
          <p:nvPr/>
        </p:nvGrpSpPr>
        <p:grpSpPr>
          <a:xfrm>
            <a:off x="1344179" y="3278077"/>
            <a:ext cx="4382165" cy="1001823"/>
            <a:chOff x="2058156" y="4610500"/>
            <a:chExt cx="4951274" cy="680930"/>
          </a:xfrm>
        </p:grpSpPr>
        <p:sp>
          <p:nvSpPr>
            <p:cNvPr id="12" name="Textfeld 11">
              <a:extLst>
                <a:ext uri="{FF2B5EF4-FFF2-40B4-BE49-F238E27FC236}">
                  <a16:creationId xmlns:a16="http://schemas.microsoft.com/office/drawing/2014/main" id="{53A959AD-858F-5CF0-70AC-29A3AF41B0E2}"/>
                </a:ext>
              </a:extLst>
            </p:cNvPr>
            <p:cNvSpPr txBox="1"/>
            <p:nvPr/>
          </p:nvSpPr>
          <p:spPr>
            <a:xfrm>
              <a:off x="2058156" y="4610500"/>
              <a:ext cx="2432366" cy="680930"/>
            </a:xfrm>
            <a:prstGeom prst="rect">
              <a:avLst/>
            </a:prstGeom>
            <a:solidFill>
              <a:srgbClr val="7ED878">
                <a:alpha val="20000"/>
              </a:srgbClr>
            </a:solidFill>
            <a:ln>
              <a:solidFill>
                <a:srgbClr val="7ED878"/>
              </a:solidFill>
            </a:ln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algn="ctr">
                <a:defRPr sz="1600">
                  <a:solidFill>
                    <a:srgbClr val="11111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defRPr>
              </a:lvl1pPr>
            </a:lstStyle>
            <a:p>
              <a:r>
                <a:rPr lang="de-DE" dirty="0">
                  <a:latin typeface="Gilroy" panose="00000500000000000000" pitchFamily="50" charset="0"/>
                </a:rPr>
                <a:t>Kein Einfluss nicht-europäischer Behörden</a:t>
              </a:r>
            </a:p>
          </p:txBody>
        </p:sp>
        <p:sp>
          <p:nvSpPr>
            <p:cNvPr id="13" name="Textfeld 12">
              <a:extLst>
                <a:ext uri="{FF2B5EF4-FFF2-40B4-BE49-F238E27FC236}">
                  <a16:creationId xmlns:a16="http://schemas.microsoft.com/office/drawing/2014/main" id="{33153518-7017-AAE2-8F6D-23E8B51C3F12}"/>
                </a:ext>
              </a:extLst>
            </p:cNvPr>
            <p:cNvSpPr txBox="1"/>
            <p:nvPr/>
          </p:nvSpPr>
          <p:spPr>
            <a:xfrm>
              <a:off x="4577064" y="4610500"/>
              <a:ext cx="2432366" cy="680930"/>
            </a:xfrm>
            <a:prstGeom prst="rect">
              <a:avLst/>
            </a:prstGeom>
            <a:solidFill>
              <a:srgbClr val="7ED878">
                <a:alpha val="20000"/>
              </a:srgbClr>
            </a:solidFill>
            <a:ln>
              <a:solidFill>
                <a:srgbClr val="7ED878"/>
              </a:solidFill>
            </a:ln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algn="ctr">
                <a:defRPr sz="1600">
                  <a:solidFill>
                    <a:srgbClr val="11111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defRPr>
              </a:lvl1pPr>
            </a:lstStyle>
            <a:p>
              <a:r>
                <a:rPr lang="de-DE" dirty="0">
                  <a:latin typeface="Gilroy" panose="00000500000000000000" pitchFamily="50" charset="0"/>
                </a:rPr>
                <a:t>Kontrolle über Wartung &amp; Betrieb</a:t>
              </a:r>
            </a:p>
          </p:txBody>
        </p:sp>
      </p:grpSp>
      <p:sp>
        <p:nvSpPr>
          <p:cNvPr id="10" name="Freihandform: Form 9">
            <a:extLst>
              <a:ext uri="{FF2B5EF4-FFF2-40B4-BE49-F238E27FC236}">
                <a16:creationId xmlns:a16="http://schemas.microsoft.com/office/drawing/2014/main" id="{0E561262-7052-CF90-1E7E-5BA028BB85C3}"/>
              </a:ext>
            </a:extLst>
          </p:cNvPr>
          <p:cNvSpPr/>
          <p:nvPr/>
        </p:nvSpPr>
        <p:spPr>
          <a:xfrm>
            <a:off x="7477964" y="1734933"/>
            <a:ext cx="2382364" cy="1350767"/>
          </a:xfrm>
          <a:custGeom>
            <a:avLst/>
            <a:gdLst>
              <a:gd name="connsiteX0" fmla="*/ 1095420 w 1731130"/>
              <a:gd name="connsiteY0" fmla="*/ 0 h 981526"/>
              <a:gd name="connsiteX1" fmla="*/ 1486136 w 1731130"/>
              <a:gd name="connsiteY1" fmla="*/ 318442 h 981526"/>
              <a:gd name="connsiteX2" fmla="*/ 1493086 w 1731130"/>
              <a:gd name="connsiteY2" fmla="*/ 387389 h 981526"/>
              <a:gd name="connsiteX3" fmla="*/ 1547658 w 1731130"/>
              <a:gd name="connsiteY3" fmla="*/ 404329 h 981526"/>
              <a:gd name="connsiteX4" fmla="*/ 1731130 w 1731130"/>
              <a:gd name="connsiteY4" fmla="*/ 681124 h 981526"/>
              <a:gd name="connsiteX5" fmla="*/ 1491270 w 1731130"/>
              <a:gd name="connsiteY5" fmla="*/ 975423 h 981526"/>
              <a:gd name="connsiteX6" fmla="*/ 1444610 w 1731130"/>
              <a:gd name="connsiteY6" fmla="*/ 980127 h 981526"/>
              <a:gd name="connsiteX7" fmla="*/ 1444610 w 1731130"/>
              <a:gd name="connsiteY7" fmla="*/ 981525 h 981526"/>
              <a:gd name="connsiteX8" fmla="*/ 1430738 w 1731130"/>
              <a:gd name="connsiteY8" fmla="*/ 981525 h 981526"/>
              <a:gd name="connsiteX9" fmla="*/ 1430728 w 1731130"/>
              <a:gd name="connsiteY9" fmla="*/ 981526 h 981526"/>
              <a:gd name="connsiteX10" fmla="*/ 1430722 w 1731130"/>
              <a:gd name="connsiteY10" fmla="*/ 981525 h 981526"/>
              <a:gd name="connsiteX11" fmla="*/ 301720 w 1731130"/>
              <a:gd name="connsiteY11" fmla="*/ 981525 h 981526"/>
              <a:gd name="connsiteX12" fmla="*/ 301720 w 1731130"/>
              <a:gd name="connsiteY12" fmla="*/ 981327 h 981526"/>
              <a:gd name="connsiteX13" fmla="*/ 300402 w 1731130"/>
              <a:gd name="connsiteY13" fmla="*/ 981526 h 981526"/>
              <a:gd name="connsiteX14" fmla="*/ 0 w 1731130"/>
              <a:gd name="connsiteY14" fmla="*/ 681124 h 981526"/>
              <a:gd name="connsiteX15" fmla="*/ 300402 w 1731130"/>
              <a:gd name="connsiteY15" fmla="*/ 380722 h 981526"/>
              <a:gd name="connsiteX16" fmla="*/ 360943 w 1731130"/>
              <a:gd name="connsiteY16" fmla="*/ 386825 h 981526"/>
              <a:gd name="connsiteX17" fmla="*/ 383099 w 1731130"/>
              <a:gd name="connsiteY17" fmla="*/ 393703 h 981526"/>
              <a:gd name="connsiteX18" fmla="*/ 388953 w 1731130"/>
              <a:gd name="connsiteY18" fmla="*/ 374843 h 981526"/>
              <a:gd name="connsiteX19" fmla="*/ 665747 w 1731130"/>
              <a:gd name="connsiteY19" fmla="*/ 191371 h 981526"/>
              <a:gd name="connsiteX20" fmla="*/ 726288 w 1731130"/>
              <a:gd name="connsiteY20" fmla="*/ 197474 h 981526"/>
              <a:gd name="connsiteX21" fmla="*/ 749122 w 1731130"/>
              <a:gd name="connsiteY21" fmla="*/ 204562 h 981526"/>
              <a:gd name="connsiteX22" fmla="*/ 764714 w 1731130"/>
              <a:gd name="connsiteY22" fmla="*/ 175835 h 981526"/>
              <a:gd name="connsiteX23" fmla="*/ 1095420 w 1731130"/>
              <a:gd name="connsiteY23" fmla="*/ 0 h 98152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</a:cxnLst>
            <a:rect l="l" t="t" r="r" b="b"/>
            <a:pathLst>
              <a:path w="1731130" h="981526">
                <a:moveTo>
                  <a:pt x="1095420" y="0"/>
                </a:moveTo>
                <a:cubicBezTo>
                  <a:pt x="1288149" y="0"/>
                  <a:pt x="1448947" y="136708"/>
                  <a:pt x="1486136" y="318442"/>
                </a:cubicBezTo>
                <a:lnTo>
                  <a:pt x="1493086" y="387389"/>
                </a:lnTo>
                <a:lnTo>
                  <a:pt x="1547658" y="404329"/>
                </a:lnTo>
                <a:cubicBezTo>
                  <a:pt x="1655477" y="449933"/>
                  <a:pt x="1731130" y="556694"/>
                  <a:pt x="1731130" y="681124"/>
                </a:cubicBezTo>
                <a:cubicBezTo>
                  <a:pt x="1731130" y="826293"/>
                  <a:pt x="1628158" y="947412"/>
                  <a:pt x="1491270" y="975423"/>
                </a:cubicBezTo>
                <a:lnTo>
                  <a:pt x="1444610" y="980127"/>
                </a:lnTo>
                <a:lnTo>
                  <a:pt x="1444610" y="981525"/>
                </a:lnTo>
                <a:lnTo>
                  <a:pt x="1430738" y="981525"/>
                </a:lnTo>
                <a:lnTo>
                  <a:pt x="1430728" y="981526"/>
                </a:lnTo>
                <a:lnTo>
                  <a:pt x="1430722" y="981525"/>
                </a:lnTo>
                <a:lnTo>
                  <a:pt x="301720" y="981525"/>
                </a:lnTo>
                <a:lnTo>
                  <a:pt x="301720" y="981327"/>
                </a:lnTo>
                <a:lnTo>
                  <a:pt x="300402" y="981526"/>
                </a:lnTo>
                <a:cubicBezTo>
                  <a:pt x="134495" y="981526"/>
                  <a:pt x="0" y="847031"/>
                  <a:pt x="0" y="681124"/>
                </a:cubicBezTo>
                <a:cubicBezTo>
                  <a:pt x="0" y="515217"/>
                  <a:pt x="134495" y="380722"/>
                  <a:pt x="300402" y="380722"/>
                </a:cubicBezTo>
                <a:cubicBezTo>
                  <a:pt x="321140" y="380722"/>
                  <a:pt x="341388" y="382824"/>
                  <a:pt x="360943" y="386825"/>
                </a:cubicBezTo>
                <a:lnTo>
                  <a:pt x="383099" y="393703"/>
                </a:lnTo>
                <a:lnTo>
                  <a:pt x="388953" y="374843"/>
                </a:lnTo>
                <a:cubicBezTo>
                  <a:pt x="434556" y="267025"/>
                  <a:pt x="541317" y="191371"/>
                  <a:pt x="665747" y="191371"/>
                </a:cubicBezTo>
                <a:cubicBezTo>
                  <a:pt x="686485" y="191371"/>
                  <a:pt x="706733" y="193473"/>
                  <a:pt x="726288" y="197474"/>
                </a:cubicBezTo>
                <a:lnTo>
                  <a:pt x="749122" y="204562"/>
                </a:lnTo>
                <a:lnTo>
                  <a:pt x="764714" y="175835"/>
                </a:lnTo>
                <a:cubicBezTo>
                  <a:pt x="836385" y="69749"/>
                  <a:pt x="957757" y="0"/>
                  <a:pt x="1095420" y="0"/>
                </a:cubicBezTo>
                <a:close/>
              </a:path>
            </a:pathLst>
          </a:custGeom>
          <a:solidFill>
            <a:srgbClr val="42D0C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180000" bIns="54000" rtlCol="0" anchor="ctr">
            <a:noAutofit/>
          </a:bodyPr>
          <a:lstStyle/>
          <a:p>
            <a:pPr algn="ctr">
              <a:spcBef>
                <a:spcPts val="225"/>
              </a:spcBef>
            </a:pPr>
            <a:endParaRPr lang="de-DE" sz="2000" b="1" dirty="0">
              <a:solidFill>
                <a:schemeClr val="bg1"/>
              </a:solidFill>
              <a:latin typeface="Gilroy Bold" panose="00000800000000000000" pitchFamily="50" charset="0"/>
              <a:cs typeface="Poppins" panose="00000500000000000000" pitchFamily="2" charset="0"/>
            </a:endParaRPr>
          </a:p>
          <a:p>
            <a:pPr algn="ctr">
              <a:spcBef>
                <a:spcPts val="225"/>
              </a:spcBef>
            </a:pPr>
            <a:r>
              <a:rPr lang="de-DE" sz="2000" b="1" dirty="0">
                <a:solidFill>
                  <a:schemeClr val="bg1"/>
                </a:solidFill>
                <a:latin typeface="Gilroy Bold" panose="00000800000000000000" pitchFamily="50" charset="0"/>
                <a:cs typeface="Poppins" panose="00000500000000000000" pitchFamily="2" charset="0"/>
              </a:rPr>
              <a:t>Public Cloud</a:t>
            </a:r>
            <a:endParaRPr lang="de-DE" sz="2000" dirty="0">
              <a:solidFill>
                <a:schemeClr val="bg1"/>
              </a:solidFill>
              <a:latin typeface="Gilroy Bold" panose="00000800000000000000" pitchFamily="50" charset="0"/>
              <a:cs typeface="Poppins" panose="00000500000000000000" pitchFamily="2" charset="0"/>
            </a:endParaRPr>
          </a:p>
        </p:txBody>
      </p:sp>
      <p:grpSp>
        <p:nvGrpSpPr>
          <p:cNvPr id="14" name="Gruppieren 13">
            <a:extLst>
              <a:ext uri="{FF2B5EF4-FFF2-40B4-BE49-F238E27FC236}">
                <a16:creationId xmlns:a16="http://schemas.microsoft.com/office/drawing/2014/main" id="{B75F95F0-3973-3D59-F9A1-853C5F30B06C}"/>
              </a:ext>
            </a:extLst>
          </p:cNvPr>
          <p:cNvGrpSpPr/>
          <p:nvPr/>
        </p:nvGrpSpPr>
        <p:grpSpPr>
          <a:xfrm>
            <a:off x="6465657" y="3278077"/>
            <a:ext cx="4382164" cy="1001823"/>
            <a:chOff x="4578329" y="3096504"/>
            <a:chExt cx="2892829" cy="849522"/>
          </a:xfrm>
        </p:grpSpPr>
        <p:sp>
          <p:nvSpPr>
            <p:cNvPr id="15" name="Textfeld 14">
              <a:extLst>
                <a:ext uri="{FF2B5EF4-FFF2-40B4-BE49-F238E27FC236}">
                  <a16:creationId xmlns:a16="http://schemas.microsoft.com/office/drawing/2014/main" id="{9834C22A-0B20-7F53-6B76-FD9CF400587C}"/>
                </a:ext>
              </a:extLst>
            </p:cNvPr>
            <p:cNvSpPr txBox="1"/>
            <p:nvPr/>
          </p:nvSpPr>
          <p:spPr>
            <a:xfrm>
              <a:off x="4578329" y="3096504"/>
              <a:ext cx="1421133" cy="849522"/>
            </a:xfrm>
            <a:prstGeom prst="rect">
              <a:avLst/>
            </a:prstGeom>
            <a:solidFill>
              <a:srgbClr val="42D0C6">
                <a:alpha val="20000"/>
              </a:srgbClr>
            </a:solidFill>
            <a:ln>
              <a:solidFill>
                <a:srgbClr val="42D0C6"/>
              </a:solidFill>
            </a:ln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algn="ctr">
                <a:defRPr sz="2000" b="1">
                  <a:solidFill>
                    <a:srgbClr val="11111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defRPr>
              </a:lvl1pPr>
            </a:lstStyle>
            <a:p>
              <a:r>
                <a:rPr lang="de-DE" sz="1600" dirty="0">
                  <a:latin typeface="Gilroy" panose="00000500000000000000" pitchFamily="50" charset="0"/>
                </a:rPr>
                <a:t>Sehr große Portfolio-Breite</a:t>
              </a:r>
            </a:p>
          </p:txBody>
        </p:sp>
        <p:sp>
          <p:nvSpPr>
            <p:cNvPr id="16" name="Textfeld 15">
              <a:extLst>
                <a:ext uri="{FF2B5EF4-FFF2-40B4-BE49-F238E27FC236}">
                  <a16:creationId xmlns:a16="http://schemas.microsoft.com/office/drawing/2014/main" id="{1EC408B4-01D6-F671-C12D-29E20AEFFCA5}"/>
                </a:ext>
              </a:extLst>
            </p:cNvPr>
            <p:cNvSpPr txBox="1"/>
            <p:nvPr/>
          </p:nvSpPr>
          <p:spPr>
            <a:xfrm>
              <a:off x="6050025" y="3096504"/>
              <a:ext cx="1421133" cy="849522"/>
            </a:xfrm>
            <a:prstGeom prst="rect">
              <a:avLst/>
            </a:prstGeom>
            <a:solidFill>
              <a:srgbClr val="42D0C6">
                <a:alpha val="20000"/>
              </a:srgbClr>
            </a:solidFill>
            <a:ln>
              <a:solidFill>
                <a:srgbClr val="42D0C6"/>
              </a:solidFill>
            </a:ln>
          </p:spPr>
          <p:txBody>
            <a:bodyPr wrap="square" rtlCol="0" anchor="ctr">
              <a:noAutofit/>
            </a:bodyPr>
            <a:lstStyle>
              <a:defPPr>
                <a:defRPr lang="en-US"/>
              </a:defPPr>
              <a:lvl1pPr algn="ctr">
                <a:defRPr sz="2000" b="1">
                  <a:solidFill>
                    <a:srgbClr val="111111"/>
                  </a:solidFill>
                  <a:latin typeface="Open Sans" panose="020B0606030504020204" pitchFamily="34" charset="0"/>
                  <a:ea typeface="Open Sans" panose="020B0606030504020204" pitchFamily="34" charset="0"/>
                  <a:cs typeface="Open Sans" panose="020B0606030504020204" pitchFamily="34" charset="0"/>
                </a:defRPr>
              </a:lvl1pPr>
            </a:lstStyle>
            <a:p>
              <a:r>
                <a:rPr lang="de-DE" sz="1600" dirty="0">
                  <a:latin typeface="Gilroy" panose="00000500000000000000" pitchFamily="50" charset="0"/>
                </a:rPr>
                <a:t>Niedrige Einstiegs-hürden</a:t>
              </a:r>
            </a:p>
          </p:txBody>
        </p:sp>
      </p:grpSp>
      <p:sp>
        <p:nvSpPr>
          <p:cNvPr id="22" name="Geschweifte Klammer rechts 21">
            <a:extLst>
              <a:ext uri="{FF2B5EF4-FFF2-40B4-BE49-F238E27FC236}">
                <a16:creationId xmlns:a16="http://schemas.microsoft.com/office/drawing/2014/main" id="{ACE6791F-90A1-DBAF-4BCC-B368537A339C}"/>
              </a:ext>
            </a:extLst>
          </p:cNvPr>
          <p:cNvSpPr/>
          <p:nvPr/>
        </p:nvSpPr>
        <p:spPr>
          <a:xfrm rot="5400000">
            <a:off x="5897183" y="-99238"/>
            <a:ext cx="397633" cy="9503642"/>
          </a:xfrm>
          <a:prstGeom prst="rightBrace">
            <a:avLst>
              <a:gd name="adj1" fmla="val 60965"/>
              <a:gd name="adj2" fmla="val 50000"/>
            </a:avLst>
          </a:prstGeom>
          <a:ln w="28575">
            <a:gradFill>
              <a:gsLst>
                <a:gs pos="0">
                  <a:srgbClr val="7ED878"/>
                </a:gs>
                <a:gs pos="100000">
                  <a:srgbClr val="42D0C6"/>
                </a:gs>
              </a:gsLst>
              <a:lin ang="16200000" scaled="0"/>
            </a:gra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23" name="Textfeld 22">
            <a:extLst>
              <a:ext uri="{FF2B5EF4-FFF2-40B4-BE49-F238E27FC236}">
                <a16:creationId xmlns:a16="http://schemas.microsoft.com/office/drawing/2014/main" id="{30B1CE85-D6F1-C34E-DD79-0F4C408770F4}"/>
              </a:ext>
            </a:extLst>
          </p:cNvPr>
          <p:cNvSpPr txBox="1"/>
          <p:nvPr/>
        </p:nvSpPr>
        <p:spPr>
          <a:xfrm>
            <a:off x="2191267" y="5327500"/>
            <a:ext cx="2687594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de-DE" sz="3200" b="1" dirty="0">
                <a:solidFill>
                  <a:schemeClr val="accent1">
                    <a:lumMod val="50000"/>
                  </a:schemeClr>
                </a:solidFill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rPr>
              <a:t>viel Kontrolle</a:t>
            </a:r>
          </a:p>
        </p:txBody>
      </p:sp>
      <p:sp>
        <p:nvSpPr>
          <p:cNvPr id="24" name="Textfeld 23">
            <a:extLst>
              <a:ext uri="{FF2B5EF4-FFF2-40B4-BE49-F238E27FC236}">
                <a16:creationId xmlns:a16="http://schemas.microsoft.com/office/drawing/2014/main" id="{1417BA77-50EA-421B-950F-4F0FF7B99E4F}"/>
              </a:ext>
            </a:extLst>
          </p:cNvPr>
          <p:cNvSpPr txBox="1"/>
          <p:nvPr/>
        </p:nvSpPr>
        <p:spPr>
          <a:xfrm>
            <a:off x="6649652" y="5030554"/>
            <a:ext cx="4039180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>
            <a:defPPr>
              <a:defRPr lang="en-US"/>
            </a:defPPr>
            <a:lvl1pPr algn="ctr">
              <a:defRPr sz="3200" b="1">
                <a:solidFill>
                  <a:schemeClr val="accent1">
                    <a:lumMod val="50000"/>
                  </a:schemeClr>
                </a:solidFill>
                <a:latin typeface="Gilroy Bold" panose="00000800000000000000" pitchFamily="50" charset="0"/>
                <a:ea typeface="Open Sans" panose="020B0606030504020204" pitchFamily="34" charset="0"/>
                <a:cs typeface="Open Sans" panose="020B0606030504020204" pitchFamily="34" charset="0"/>
              </a:defRPr>
            </a:lvl1pPr>
          </a:lstStyle>
          <a:p>
            <a:r>
              <a:rPr lang="de-DE" dirty="0">
                <a:solidFill>
                  <a:schemeClr val="accent6">
                    <a:lumMod val="50000"/>
                  </a:schemeClr>
                </a:solidFill>
              </a:rPr>
              <a:t>schnelle </a:t>
            </a:r>
            <a:br>
              <a:rPr lang="de-DE" dirty="0">
                <a:solidFill>
                  <a:schemeClr val="accent6">
                    <a:lumMod val="50000"/>
                  </a:schemeClr>
                </a:solidFill>
              </a:rPr>
            </a:br>
            <a:r>
              <a:rPr lang="de-DE" dirty="0">
                <a:solidFill>
                  <a:schemeClr val="accent6">
                    <a:lumMod val="50000"/>
                  </a:schemeClr>
                </a:solidFill>
              </a:rPr>
              <a:t>Digitalisierung</a:t>
            </a:r>
          </a:p>
        </p:txBody>
      </p:sp>
      <p:sp>
        <p:nvSpPr>
          <p:cNvPr id="25" name="Additionszeichen 24">
            <a:extLst>
              <a:ext uri="{FF2B5EF4-FFF2-40B4-BE49-F238E27FC236}">
                <a16:creationId xmlns:a16="http://schemas.microsoft.com/office/drawing/2014/main" id="{C44D9305-7DBC-E57F-CC5A-6C2603F99989}"/>
              </a:ext>
            </a:extLst>
          </p:cNvPr>
          <p:cNvSpPr/>
          <p:nvPr/>
        </p:nvSpPr>
        <p:spPr>
          <a:xfrm>
            <a:off x="5743812" y="5257285"/>
            <a:ext cx="725206" cy="725206"/>
          </a:xfrm>
          <a:prstGeom prst="mathPlus">
            <a:avLst/>
          </a:prstGeom>
          <a:gradFill>
            <a:gsLst>
              <a:gs pos="37000">
                <a:srgbClr val="7ED878"/>
              </a:gs>
              <a:gs pos="69000">
                <a:srgbClr val="42D0C6"/>
              </a:gs>
            </a:gsLst>
            <a:lin ang="2700000" scaled="0"/>
          </a:gradFill>
          <a:ln w="9525">
            <a:noFill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5025045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C521FAC-709A-F568-ED80-BDC8E802A97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314450" y="2467316"/>
            <a:ext cx="9563100" cy="1923367"/>
          </a:xfrm>
        </p:spPr>
        <p:txBody>
          <a:bodyPr wrap="square">
            <a:noAutofit/>
          </a:bodyPr>
          <a:lstStyle/>
          <a:p>
            <a:r>
              <a:rPr lang="de-DE" sz="3200" dirty="0">
                <a:latin typeface="Gilroy Bold" panose="00000800000000000000" pitchFamily="50" charset="0"/>
              </a:rPr>
              <a:t>Die Suche nach einer souveränen Cloud entstammt dem Wunsch, </a:t>
            </a:r>
            <a:r>
              <a:rPr lang="de-DE" sz="3200" dirty="0">
                <a:solidFill>
                  <a:srgbClr val="111111"/>
                </a:solidFill>
                <a:latin typeface="Gilroy Bold" panose="00000800000000000000" pitchFamily="50" charset="0"/>
              </a:rPr>
              <a:t>die Vorteile von Private und Public Cloud </a:t>
            </a:r>
            <a:r>
              <a:rPr lang="de-DE" sz="3200" dirty="0"/>
              <a:t>miteinander zu </a:t>
            </a:r>
            <a:r>
              <a:rPr lang="de-DE" sz="3200" dirty="0">
                <a:solidFill>
                  <a:srgbClr val="111111"/>
                </a:solidFill>
                <a:latin typeface="Gilroy Bold" panose="00000800000000000000" pitchFamily="50" charset="0"/>
              </a:rPr>
              <a:t>kombinieren</a:t>
            </a:r>
            <a:r>
              <a:rPr lang="de-DE" sz="3200" dirty="0">
                <a:latin typeface="Gilroy Bold" panose="00000800000000000000" pitchFamily="50" charset="0"/>
              </a:rPr>
              <a:t>.</a:t>
            </a:r>
            <a:endParaRPr lang="de-DE" sz="3200" dirty="0"/>
          </a:p>
        </p:txBody>
      </p:sp>
    </p:spTree>
    <p:extLst>
      <p:ext uri="{BB962C8B-B14F-4D97-AF65-F5344CB8AC3E}">
        <p14:creationId xmlns:p14="http://schemas.microsoft.com/office/powerpoint/2010/main" val="95520086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>
            <a:extLst>
              <a:ext uri="{FF2B5EF4-FFF2-40B4-BE49-F238E27FC236}">
                <a16:creationId xmlns:a16="http://schemas.microsoft.com/office/drawing/2014/main" id="{1B208C99-9F5C-D65E-363A-15E0953396F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084346" y="3105833"/>
            <a:ext cx="2893741" cy="646331"/>
          </a:xfrm>
        </p:spPr>
        <p:txBody>
          <a:bodyPr/>
          <a:lstStyle/>
          <a:p>
            <a:pPr algn="ctr"/>
            <a:r>
              <a:rPr lang="de-DE" dirty="0"/>
              <a:t>Vielen Dank</a:t>
            </a: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4DEF0CBF-57AE-C05A-6F1C-79D8B3388FF5}"/>
              </a:ext>
            </a:extLst>
          </p:cNvPr>
          <p:cNvSpPr txBox="1"/>
          <p:nvPr/>
        </p:nvSpPr>
        <p:spPr>
          <a:xfrm>
            <a:off x="243281" y="5209131"/>
            <a:ext cx="3699545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roy" panose="00000500000000000000" pitchFamily="50" charset="0"/>
                <a:ea typeface="+mn-ea"/>
                <a:cs typeface="+mn-cs"/>
              </a:rPr>
              <a:t>cloud ahead GmbH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roy" panose="00000500000000000000" pitchFamily="50" charset="0"/>
                <a:ea typeface="+mn-ea"/>
                <a:cs typeface="+mn-cs"/>
              </a:rPr>
              <a:t>Karl-Schrader-Str. 1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roy" panose="00000500000000000000" pitchFamily="50" charset="0"/>
                <a:ea typeface="+mn-ea"/>
                <a:cs typeface="+mn-cs"/>
              </a:rPr>
              <a:t>10781 Berlin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roy" panose="00000500000000000000" pitchFamily="50" charset="0"/>
                <a:ea typeface="+mn-ea"/>
                <a:cs typeface="+mn-cs"/>
              </a:rPr>
              <a:t>info@cloudahead.de</a:t>
            </a:r>
          </a:p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de-DE" sz="1800" b="0" i="0" u="none" strike="noStrike" kern="1200" cap="none" spc="0" normalizeH="0" baseline="0" noProof="0" dirty="0">
                <a:ln>
                  <a:noFill/>
                </a:ln>
                <a:solidFill>
                  <a:srgbClr val="FFFFFF"/>
                </a:solidFill>
                <a:effectLst/>
                <a:uLnTx/>
                <a:uFillTx/>
                <a:latin typeface="Gilroy" panose="00000500000000000000" pitchFamily="50" charset="0"/>
                <a:ea typeface="+mn-ea"/>
                <a:cs typeface="+mn-cs"/>
              </a:rPr>
              <a:t>https://www.cloudahead.de</a:t>
            </a:r>
          </a:p>
        </p:txBody>
      </p:sp>
    </p:spTree>
    <p:extLst>
      <p:ext uri="{BB962C8B-B14F-4D97-AF65-F5344CB8AC3E}">
        <p14:creationId xmlns:p14="http://schemas.microsoft.com/office/powerpoint/2010/main" val="3711001389"/>
      </p:ext>
    </p:extLst>
  </p:cSld>
  <p:clrMapOvr>
    <a:masterClrMapping/>
  </p:clrMapOvr>
</p:sld>
</file>

<file path=ppt/theme/theme1.xml><?xml version="1.0" encoding="utf-8"?>
<a:theme xmlns:a="http://schemas.openxmlformats.org/drawingml/2006/main" name="Digit - Multi 1 - Bright">
  <a:themeElements>
    <a:clrScheme name="Benutzerdefiniert 2">
      <a:dk1>
        <a:srgbClr val="000000"/>
      </a:dk1>
      <a:lt1>
        <a:srgbClr val="FFFFFF"/>
      </a:lt1>
      <a:dk2>
        <a:srgbClr val="3E4144"/>
      </a:dk2>
      <a:lt2>
        <a:srgbClr val="F2F2F2"/>
      </a:lt2>
      <a:accent1>
        <a:srgbClr val="7ED878"/>
      </a:accent1>
      <a:accent2>
        <a:srgbClr val="69D480"/>
      </a:accent2>
      <a:accent3>
        <a:srgbClr val="36CA83"/>
      </a:accent3>
      <a:accent4>
        <a:srgbClr val="47D0A3"/>
      </a:accent4>
      <a:accent5>
        <a:srgbClr val="45CEB6"/>
      </a:accent5>
      <a:accent6>
        <a:srgbClr val="42D0C6"/>
      </a:accent6>
      <a:hlink>
        <a:srgbClr val="0D938D"/>
      </a:hlink>
      <a:folHlink>
        <a:srgbClr val="E1B2EA"/>
      </a:folHlink>
    </a:clrScheme>
    <a:fontScheme name="Montserrat - Digit">
      <a:majorFont>
        <a:latin typeface="Montserrat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bg1">
            <a:lumMod val="95000"/>
          </a:schemeClr>
        </a:solidFill>
        <a:ln>
          <a:solidFill>
            <a:schemeClr val="bg1">
              <a:lumMod val="85000"/>
            </a:schemeClr>
          </a:solidFill>
        </a:ln>
      </a:spPr>
      <a:bodyPr tIns="108000" rtlCol="0" anchor="t"/>
      <a:lstStyle>
        <a:defPPr marL="177800" indent="-177800" algn="l">
          <a:spcBef>
            <a:spcPts val="600"/>
          </a:spcBef>
          <a:buFont typeface="Arial" panose="020B0604020202020204" pitchFamily="34" charset="0"/>
          <a:buChar char="•"/>
          <a:defRPr sz="1400" dirty="0" smtClean="0">
            <a:solidFill>
              <a:srgbClr val="111111"/>
            </a:solidFill>
            <a:latin typeface="Gilroy" panose="00000500000000000000" pitchFamily="50" charset="0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cloud ahead Powerpoint Master.pptx" id="{E77F59FD-8CED-4E3C-B1DE-9FCE3A364D35}" vid="{C53048D5-127F-4851-A838-DDBC61D17A1A}"/>
    </a:ext>
  </a:extLst>
</a:theme>
</file>

<file path=ppt/theme/theme2.xml><?xml version="1.0" encoding="utf-8"?>
<a:theme xmlns:a="http://schemas.openxmlformats.org/drawingml/2006/main" name="1_Digit - Multi 1 - Bright">
  <a:themeElements>
    <a:clrScheme name="Benutzerdefiniert 2">
      <a:dk1>
        <a:srgbClr val="000000"/>
      </a:dk1>
      <a:lt1>
        <a:srgbClr val="FFFFFF"/>
      </a:lt1>
      <a:dk2>
        <a:srgbClr val="3E4144"/>
      </a:dk2>
      <a:lt2>
        <a:srgbClr val="F2F2F2"/>
      </a:lt2>
      <a:accent1>
        <a:srgbClr val="7ED878"/>
      </a:accent1>
      <a:accent2>
        <a:srgbClr val="69D480"/>
      </a:accent2>
      <a:accent3>
        <a:srgbClr val="36CA83"/>
      </a:accent3>
      <a:accent4>
        <a:srgbClr val="47D0A3"/>
      </a:accent4>
      <a:accent5>
        <a:srgbClr val="45CEB6"/>
      </a:accent5>
      <a:accent6>
        <a:srgbClr val="42D0C6"/>
      </a:accent6>
      <a:hlink>
        <a:srgbClr val="0D938D"/>
      </a:hlink>
      <a:folHlink>
        <a:srgbClr val="E1B2EA"/>
      </a:folHlink>
    </a:clrScheme>
    <a:fontScheme name="Montserrat - Digit">
      <a:majorFont>
        <a:latin typeface="Montserrat"/>
        <a:ea typeface=""/>
        <a:cs typeface=""/>
      </a:majorFont>
      <a:minorFont>
        <a:latin typeface="Montserrat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solidFill>
          <a:schemeClr val="bg1">
            <a:lumMod val="95000"/>
          </a:schemeClr>
        </a:solidFill>
        <a:ln>
          <a:solidFill>
            <a:schemeClr val="bg1">
              <a:lumMod val="85000"/>
            </a:schemeClr>
          </a:solidFill>
        </a:ln>
      </a:spPr>
      <a:bodyPr tIns="108000" rtlCol="0" anchor="t"/>
      <a:lstStyle>
        <a:defPPr marL="177800" indent="-177800" algn="l">
          <a:spcBef>
            <a:spcPts val="600"/>
          </a:spcBef>
          <a:buFont typeface="Arial" panose="020B0604020202020204" pitchFamily="34" charset="0"/>
          <a:buChar char="•"/>
          <a:defRPr sz="1400" dirty="0" smtClean="0">
            <a:solidFill>
              <a:srgbClr val="111111"/>
            </a:solidFill>
            <a:latin typeface="Gilroy" panose="00000500000000000000" pitchFamily="50" charset="0"/>
          </a:defRPr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name="cloud ahead Powerpoint Master.pptx" id="{E77F59FD-8CED-4E3C-B1DE-9FCE3A364D35}" vid="{C53048D5-127F-4851-A838-DDBC61D17A1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kument" ma:contentTypeID="0x0101000701CBF126B93141A79AAB570EAA3CBB" ma:contentTypeVersion="16" ma:contentTypeDescription="Ein neues Dokument erstellen." ma:contentTypeScope="" ma:versionID="c1bd613796b5130bf1e74497f7ae36a3">
  <xsd:schema xmlns:xsd="http://www.w3.org/2001/XMLSchema" xmlns:xs="http://www.w3.org/2001/XMLSchema" xmlns:p="http://schemas.microsoft.com/office/2006/metadata/properties" xmlns:ns2="f10c6ed7-552d-4444-b606-2afdf5cc0acc" xmlns:ns3="29352760-be64-46ad-abcf-471bfd15ad68" targetNamespace="http://schemas.microsoft.com/office/2006/metadata/properties" ma:root="true" ma:fieldsID="7f91203cac2c8eac94cbf77eef6a6233" ns2:_="" ns3:_="">
    <xsd:import namespace="f10c6ed7-552d-4444-b606-2afdf5cc0acc"/>
    <xsd:import namespace="29352760-be64-46ad-abcf-471bfd15ad68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AutoTags" minOccurs="0"/>
                <xsd:element ref="ns2:MediaServiceLocation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LengthInSeconds" minOccurs="0"/>
                <xsd:element ref="ns2:MediaServiceAutoKeyPoints" minOccurs="0"/>
                <xsd:element ref="ns2:MediaServiceKeyPoints" minOccurs="0"/>
                <xsd:element ref="ns2:lcf76f155ced4ddcb4097134ff3c332f" minOccurs="0"/>
                <xsd:element ref="ns3:TaxCatchAll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f10c6ed7-552d-4444-b606-2afdf5cc0acc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ServiceAutoTags" ma:index="11" nillable="true" ma:displayName="Tags" ma:internalName="MediaServiceAutoTags" ma:readOnly="true">
      <xsd:simpleType>
        <xsd:restriction base="dms:Text"/>
      </xsd:simpleType>
    </xsd:element>
    <xsd:element name="MediaServiceLocation" ma:index="12" nillable="true" ma:displayName="Location" ma:internalName="MediaServiceLocation" ma:readOnly="true">
      <xsd:simpleType>
        <xsd:restriction base="dms:Text"/>
      </xsd:simpleType>
    </xsd:element>
    <xsd:element name="MediaServiceGenerationTime" ma:index="13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4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LengthInSeconds" ma:index="16" nillable="true" ma:displayName="MediaLengthInSeconds" ma:hidden="true" ma:internalName="MediaLengthInSeconds" ma:readOnly="true">
      <xsd:simpleType>
        <xsd:restriction base="dms:Unknown"/>
      </xsd:simpleType>
    </xsd:element>
    <xsd:element name="MediaServiceAutoKeyPoints" ma:index="17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8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lcf76f155ced4ddcb4097134ff3c332f" ma:index="20" nillable="true" ma:taxonomy="true" ma:internalName="lcf76f155ced4ddcb4097134ff3c332f" ma:taxonomyFieldName="MediaServiceImageTags" ma:displayName="Bildmarkierungen" ma:readOnly="false" ma:fieldId="{5cf76f15-5ced-4ddc-b409-7134ff3c332f}" ma:taxonomyMulti="true" ma:sspId="29f9ac1e-19e0-4f68-80db-eea8a9d241f7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29352760-be64-46ad-abcf-471bfd15ad68" elementFormDefault="qualified">
    <xsd:import namespace="http://schemas.microsoft.com/office/2006/documentManagement/types"/>
    <xsd:import namespace="http://schemas.microsoft.com/office/infopath/2007/PartnerControls"/>
    <xsd:element name="TaxCatchAll" ma:index="21" nillable="true" ma:displayName="Taxonomy Catch All Column" ma:hidden="true" ma:list="{fd65f0fa-d0d3-4d2f-ba57-f5337e0d3203}" ma:internalName="TaxCatchAll" ma:showField="CatchAllData" ma:web="29352760-be64-46ad-abcf-471bfd15ad68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2" nillable="true" ma:displayName="Freigegeben für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3" nillable="true" ma:displayName="Freigegeben für -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29352760-be64-46ad-abcf-471bfd15ad68" xsi:nil="true"/>
    <lcf76f155ced4ddcb4097134ff3c332f xmlns="f10c6ed7-552d-4444-b606-2afdf5cc0acc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A5486DB1-CCB0-48A8-B7AA-7696F050A3C7}"/>
</file>

<file path=customXml/itemProps2.xml><?xml version="1.0" encoding="utf-8"?>
<ds:datastoreItem xmlns:ds="http://schemas.openxmlformats.org/officeDocument/2006/customXml" ds:itemID="{865C98FF-76C5-449A-8733-EF70C0A5F2EE}"/>
</file>

<file path=customXml/itemProps3.xml><?xml version="1.0" encoding="utf-8"?>
<ds:datastoreItem xmlns:ds="http://schemas.openxmlformats.org/officeDocument/2006/customXml" ds:itemID="{82524649-BD89-4291-9D53-BCB9B076D9F3}"/>
</file>

<file path=docProps/app.xml><?xml version="1.0" encoding="utf-8"?>
<Properties xmlns="http://schemas.openxmlformats.org/officeDocument/2006/extended-properties" xmlns:vt="http://schemas.openxmlformats.org/officeDocument/2006/docPropsVTypes">
  <Template>020 Dossier 2 - Souveräne Cloud - neue Optik</Template>
  <TotalTime>0</TotalTime>
  <Words>264</Words>
  <Application>Microsoft Office PowerPoint</Application>
  <PresentationFormat>Widescreen</PresentationFormat>
  <Paragraphs>52</Paragraphs>
  <Slides>7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2</vt:i4>
      </vt:variant>
      <vt:variant>
        <vt:lpstr>Slide Titles</vt:lpstr>
      </vt:variant>
      <vt:variant>
        <vt:i4>7</vt:i4>
      </vt:variant>
    </vt:vector>
  </HeadingPairs>
  <TitlesOfParts>
    <vt:vector size="20" baseType="lpstr">
      <vt:lpstr>Arial</vt:lpstr>
      <vt:lpstr>Calibri</vt:lpstr>
      <vt:lpstr>Gilroy</vt:lpstr>
      <vt:lpstr>Gilroy Bold</vt:lpstr>
      <vt:lpstr>Gilroy Heavy</vt:lpstr>
      <vt:lpstr>Gilroy Light</vt:lpstr>
      <vt:lpstr>Gilroy SemiBold</vt:lpstr>
      <vt:lpstr>Gilroy-Regular</vt:lpstr>
      <vt:lpstr>Montserrat</vt:lpstr>
      <vt:lpstr>Open Sans</vt:lpstr>
      <vt:lpstr>Open Sans Semibold</vt:lpstr>
      <vt:lpstr>Digit - Multi 1 - Bright</vt:lpstr>
      <vt:lpstr>1_Digit - Multi 1 - Bright</vt:lpstr>
      <vt:lpstr>Warum bedarf es einer souveränen Cloud?</vt:lpstr>
      <vt:lpstr>Welche Wahl haben Organisationen heute?</vt:lpstr>
      <vt:lpstr>Digitalisierung – Entscheidung zwischen:</vt:lpstr>
      <vt:lpstr>Warum nicht Hybrid Cloud?</vt:lpstr>
      <vt:lpstr>Der Wunsch nach einer souveränen Cloud</vt:lpstr>
      <vt:lpstr>Die Suche nach einer souveränen Cloud entstammt dem Wunsch, die Vorteile von Private und Public Cloud miteinander zu kombinieren.</vt:lpstr>
      <vt:lpstr>Vielen Dank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2022-09-04T14:25:41Z</dcterms:created>
  <dcterms:modified xsi:type="dcterms:W3CDTF">2022-09-04T16:23:14Z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0x0101000701CBF126B93141A79AAB570EAA3CBB</vt:lpwstr>
  </property>
</Properties>
</file>