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23" r:id="rId1"/>
  </p:sldMasterIdLst>
  <p:notesMasterIdLst>
    <p:notesMasterId r:id="rId19"/>
  </p:notesMasterIdLst>
  <p:handoutMasterIdLst>
    <p:handoutMasterId r:id="rId20"/>
  </p:handoutMasterIdLst>
  <p:sldIdLst>
    <p:sldId id="1841" r:id="rId2"/>
    <p:sldId id="1941" r:id="rId3"/>
    <p:sldId id="1856" r:id="rId4"/>
    <p:sldId id="1959" r:id="rId5"/>
    <p:sldId id="1965" r:id="rId6"/>
    <p:sldId id="1960" r:id="rId7"/>
    <p:sldId id="1966" r:id="rId8"/>
    <p:sldId id="1967" r:id="rId9"/>
    <p:sldId id="1961" r:id="rId10"/>
    <p:sldId id="1962" r:id="rId11"/>
    <p:sldId id="1968" r:id="rId12"/>
    <p:sldId id="1969" r:id="rId13"/>
    <p:sldId id="1963" r:id="rId14"/>
    <p:sldId id="1964" r:id="rId15"/>
    <p:sldId id="1970" r:id="rId16"/>
    <p:sldId id="1971" r:id="rId17"/>
    <p:sldId id="19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366B"/>
    <a:srgbClr val="42D0C6"/>
    <a:srgbClr val="7ED878"/>
    <a:srgbClr val="BFCBF3"/>
    <a:srgbClr val="41C1CE"/>
    <a:srgbClr val="34C57F"/>
    <a:srgbClr val="8097E7"/>
    <a:srgbClr val="31CBA5"/>
    <a:srgbClr val="47D0A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94A507-E5C9-4E6B-851D-7F090BF6D152}" v="6" dt="2022-09-07T22:17:06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7013"/>
  </p:normalViewPr>
  <p:slideViewPr>
    <p:cSldViewPr snapToGrid="0" snapToObjects="1">
      <p:cViewPr>
        <p:scale>
          <a:sx n="100" d="100"/>
          <a:sy n="100" d="100"/>
        </p:scale>
        <p:origin x="1002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378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9/8/2022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920" y="413614"/>
            <a:ext cx="10515600" cy="787400"/>
          </a:xfrm>
        </p:spPr>
        <p:txBody>
          <a:bodyPr/>
          <a:lstStyle>
            <a:lvl1pPr algn="l">
              <a:defRPr>
                <a:latin typeface="Gilroy Bold" panose="00000800000000000000" pitchFamily="50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696" y="14310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E88754-24A5-455A-B627-993C93503C0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695201" y="2266949"/>
            <a:ext cx="4945505" cy="3571876"/>
          </a:xfrm>
          <a:custGeom>
            <a:avLst/>
            <a:gdLst>
              <a:gd name="connsiteX0" fmla="*/ 0 w 4945505"/>
              <a:gd name="connsiteY0" fmla="*/ 0 h 3571876"/>
              <a:gd name="connsiteX1" fmla="*/ 4945505 w 4945505"/>
              <a:gd name="connsiteY1" fmla="*/ 0 h 3571876"/>
              <a:gd name="connsiteX2" fmla="*/ 4945505 w 4945505"/>
              <a:gd name="connsiteY2" fmla="*/ 3571876 h 3571876"/>
              <a:gd name="connsiteX3" fmla="*/ 0 w 4945505"/>
              <a:gd name="connsiteY3" fmla="*/ 3571876 h 357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505" h="3571876">
                <a:moveTo>
                  <a:pt x="0" y="0"/>
                </a:moveTo>
                <a:lnTo>
                  <a:pt x="4945505" y="0"/>
                </a:lnTo>
                <a:lnTo>
                  <a:pt x="4945505" y="3571876"/>
                </a:lnTo>
                <a:lnTo>
                  <a:pt x="0" y="3571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336146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B37AFC-1ACE-4070-8CA4-C8BED4B95C6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2070100"/>
            <a:ext cx="12192000" cy="2908300"/>
          </a:xfrm>
          <a:custGeom>
            <a:avLst/>
            <a:gdLst>
              <a:gd name="connsiteX0" fmla="*/ 0 w 12192000"/>
              <a:gd name="connsiteY0" fmla="*/ 0 h 2908300"/>
              <a:gd name="connsiteX1" fmla="*/ 12192000 w 12192000"/>
              <a:gd name="connsiteY1" fmla="*/ 0 h 2908300"/>
              <a:gd name="connsiteX2" fmla="*/ 12192000 w 12192000"/>
              <a:gd name="connsiteY2" fmla="*/ 2908300 h 2908300"/>
              <a:gd name="connsiteX3" fmla="*/ 0 w 12192000"/>
              <a:gd name="connsiteY3" fmla="*/ 2908300 h 290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8300">
                <a:moveTo>
                  <a:pt x="0" y="0"/>
                </a:moveTo>
                <a:lnTo>
                  <a:pt x="12192000" y="0"/>
                </a:lnTo>
                <a:lnTo>
                  <a:pt x="12192000" y="2908300"/>
                </a:lnTo>
                <a:lnTo>
                  <a:pt x="0" y="2908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8870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C005C4D-CEDE-4A7E-95F6-5275C080B29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992915" y="551295"/>
            <a:ext cx="6647790" cy="2600716"/>
          </a:xfrm>
          <a:custGeom>
            <a:avLst/>
            <a:gdLst>
              <a:gd name="connsiteX0" fmla="*/ 0 w 6647790"/>
              <a:gd name="connsiteY0" fmla="*/ 0 h 2600716"/>
              <a:gd name="connsiteX1" fmla="*/ 6647790 w 6647790"/>
              <a:gd name="connsiteY1" fmla="*/ 0 h 2600716"/>
              <a:gd name="connsiteX2" fmla="*/ 6647790 w 6647790"/>
              <a:gd name="connsiteY2" fmla="*/ 2600716 h 2600716"/>
              <a:gd name="connsiteX3" fmla="*/ 0 w 664779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47790" h="2600716">
                <a:moveTo>
                  <a:pt x="0" y="0"/>
                </a:moveTo>
                <a:lnTo>
                  <a:pt x="6647790" y="0"/>
                </a:lnTo>
                <a:lnTo>
                  <a:pt x="664779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652CAC4-2A63-4103-AB43-D364F26B904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99291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F0594A-77B0-483A-96F0-B745B751D8E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40635" y="3399661"/>
            <a:ext cx="3200070" cy="2600716"/>
          </a:xfrm>
          <a:custGeom>
            <a:avLst/>
            <a:gdLst>
              <a:gd name="connsiteX0" fmla="*/ 0 w 3200070"/>
              <a:gd name="connsiteY0" fmla="*/ 0 h 2600716"/>
              <a:gd name="connsiteX1" fmla="*/ 3200070 w 3200070"/>
              <a:gd name="connsiteY1" fmla="*/ 0 h 2600716"/>
              <a:gd name="connsiteX2" fmla="*/ 3200070 w 3200070"/>
              <a:gd name="connsiteY2" fmla="*/ 2600716 h 2600716"/>
              <a:gd name="connsiteX3" fmla="*/ 0 w 3200070"/>
              <a:gd name="connsiteY3" fmla="*/ 2600716 h 2600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070" h="2600716">
                <a:moveTo>
                  <a:pt x="0" y="0"/>
                </a:moveTo>
                <a:lnTo>
                  <a:pt x="3200070" y="0"/>
                </a:lnTo>
                <a:lnTo>
                  <a:pt x="3200070" y="2600716"/>
                </a:lnTo>
                <a:lnTo>
                  <a:pt x="0" y="26007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701379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551296"/>
            <a:ext cx="11089408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526470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5A999C-C221-43C5-A019-1CF201662E7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60800" y="551296"/>
            <a:ext cx="7779904" cy="5430404"/>
          </a:xfrm>
          <a:custGeom>
            <a:avLst/>
            <a:gdLst>
              <a:gd name="connsiteX0" fmla="*/ 0 w 11089408"/>
              <a:gd name="connsiteY0" fmla="*/ 0 h 5430404"/>
              <a:gd name="connsiteX1" fmla="*/ 11089408 w 11089408"/>
              <a:gd name="connsiteY1" fmla="*/ 0 h 5430404"/>
              <a:gd name="connsiteX2" fmla="*/ 11089408 w 11089408"/>
              <a:gd name="connsiteY2" fmla="*/ 5430404 h 5430404"/>
              <a:gd name="connsiteX3" fmla="*/ 0 w 11089408"/>
              <a:gd name="connsiteY3" fmla="*/ 5430404 h 543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89408" h="5430404">
                <a:moveTo>
                  <a:pt x="0" y="0"/>
                </a:moveTo>
                <a:lnTo>
                  <a:pt x="11089408" y="0"/>
                </a:lnTo>
                <a:lnTo>
                  <a:pt x="11089408" y="5430404"/>
                </a:lnTo>
                <a:lnTo>
                  <a:pt x="0" y="5430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71898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3922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047AE84-3721-44FB-9C9A-088624DF00A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3531280" cy="3749852"/>
          </a:xfrm>
          <a:custGeom>
            <a:avLst/>
            <a:gdLst>
              <a:gd name="connsiteX0" fmla="*/ 0 w 3531280"/>
              <a:gd name="connsiteY0" fmla="*/ 0 h 3749852"/>
              <a:gd name="connsiteX1" fmla="*/ 3531280 w 3531280"/>
              <a:gd name="connsiteY1" fmla="*/ 0 h 3749852"/>
              <a:gd name="connsiteX2" fmla="*/ 3531280 w 3531280"/>
              <a:gd name="connsiteY2" fmla="*/ 3749852 h 3749852"/>
              <a:gd name="connsiteX3" fmla="*/ 0 w 353128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280" h="3749852">
                <a:moveTo>
                  <a:pt x="0" y="0"/>
                </a:moveTo>
                <a:lnTo>
                  <a:pt x="3531280" y="0"/>
                </a:lnTo>
                <a:lnTo>
                  <a:pt x="353128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1986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306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584749-310A-4148-9B72-72A81527669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54539" y="1939936"/>
            <a:ext cx="5179540" cy="3779957"/>
          </a:xfrm>
          <a:custGeom>
            <a:avLst/>
            <a:gdLst>
              <a:gd name="connsiteX0" fmla="*/ 93688 w 5179540"/>
              <a:gd name="connsiteY0" fmla="*/ 0 h 3779957"/>
              <a:gd name="connsiteX1" fmla="*/ 5084181 w 5179540"/>
              <a:gd name="connsiteY1" fmla="*/ 0 h 3779957"/>
              <a:gd name="connsiteX2" fmla="*/ 5179540 w 5179540"/>
              <a:gd name="connsiteY2" fmla="*/ 95504 h 3779957"/>
              <a:gd name="connsiteX3" fmla="*/ 5179540 w 5179540"/>
              <a:gd name="connsiteY3" fmla="*/ 3684453 h 3779957"/>
              <a:gd name="connsiteX4" fmla="*/ 5084181 w 5179540"/>
              <a:gd name="connsiteY4" fmla="*/ 3779957 h 3779957"/>
              <a:gd name="connsiteX5" fmla="*/ 93688 w 5179540"/>
              <a:gd name="connsiteY5" fmla="*/ 3779957 h 3779957"/>
              <a:gd name="connsiteX6" fmla="*/ 0 w 5179540"/>
              <a:gd name="connsiteY6" fmla="*/ 3684453 h 3779957"/>
              <a:gd name="connsiteX7" fmla="*/ 0 w 5179540"/>
              <a:gd name="connsiteY7" fmla="*/ 95504 h 3779957"/>
              <a:gd name="connsiteX8" fmla="*/ 93688 w 5179540"/>
              <a:gd name="connsiteY8" fmla="*/ 0 h 377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79540" h="3779957">
                <a:moveTo>
                  <a:pt x="93688" y="0"/>
                </a:moveTo>
                <a:cubicBezTo>
                  <a:pt x="93688" y="0"/>
                  <a:pt x="93688" y="0"/>
                  <a:pt x="5084181" y="0"/>
                </a:cubicBezTo>
                <a:cubicBezTo>
                  <a:pt x="5136043" y="0"/>
                  <a:pt x="5179540" y="43563"/>
                  <a:pt x="5179540" y="95504"/>
                </a:cubicBezTo>
                <a:cubicBezTo>
                  <a:pt x="5179540" y="95504"/>
                  <a:pt x="5179540" y="95504"/>
                  <a:pt x="5179540" y="3684453"/>
                </a:cubicBezTo>
                <a:cubicBezTo>
                  <a:pt x="5179540" y="3738069"/>
                  <a:pt x="5136043" y="3779957"/>
                  <a:pt x="5084181" y="3779957"/>
                </a:cubicBezTo>
                <a:cubicBezTo>
                  <a:pt x="5084181" y="3779957"/>
                  <a:pt x="5084181" y="3779957"/>
                  <a:pt x="93688" y="3779957"/>
                </a:cubicBezTo>
                <a:cubicBezTo>
                  <a:pt x="41825" y="3779957"/>
                  <a:pt x="0" y="3738069"/>
                  <a:pt x="0" y="3684453"/>
                </a:cubicBezTo>
                <a:lnTo>
                  <a:pt x="0" y="95504"/>
                </a:lnTo>
                <a:cubicBezTo>
                  <a:pt x="0" y="43563"/>
                  <a:pt x="41825" y="0"/>
                  <a:pt x="936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104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07438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49870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9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79BA11-903E-4D37-A851-D764B7CEE97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119317" y="2422633"/>
            <a:ext cx="4670466" cy="3059133"/>
          </a:xfrm>
          <a:custGeom>
            <a:avLst/>
            <a:gdLst>
              <a:gd name="connsiteX0" fmla="*/ 119057 w 4670466"/>
              <a:gd name="connsiteY0" fmla="*/ 0 h 3059133"/>
              <a:gd name="connsiteX1" fmla="*/ 4552844 w 4670466"/>
              <a:gd name="connsiteY1" fmla="*/ 0 h 3059133"/>
              <a:gd name="connsiteX2" fmla="*/ 4670466 w 4670466"/>
              <a:gd name="connsiteY2" fmla="*/ 119094 h 3059133"/>
              <a:gd name="connsiteX3" fmla="*/ 4670466 w 4670466"/>
              <a:gd name="connsiteY3" fmla="*/ 3059133 h 3059133"/>
              <a:gd name="connsiteX4" fmla="*/ 0 w 4670466"/>
              <a:gd name="connsiteY4" fmla="*/ 3059133 h 3059133"/>
              <a:gd name="connsiteX5" fmla="*/ 0 w 4670466"/>
              <a:gd name="connsiteY5" fmla="*/ 119094 h 3059133"/>
              <a:gd name="connsiteX6" fmla="*/ 119057 w 4670466"/>
              <a:gd name="connsiteY6" fmla="*/ 0 h 305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70466" h="3059133">
                <a:moveTo>
                  <a:pt x="119057" y="0"/>
                </a:moveTo>
                <a:cubicBezTo>
                  <a:pt x="119057" y="0"/>
                  <a:pt x="119057" y="0"/>
                  <a:pt x="4552844" y="0"/>
                </a:cubicBezTo>
                <a:cubicBezTo>
                  <a:pt x="4617392" y="0"/>
                  <a:pt x="4670466" y="53808"/>
                  <a:pt x="4670466" y="119094"/>
                </a:cubicBezTo>
                <a:cubicBezTo>
                  <a:pt x="4670466" y="119094"/>
                  <a:pt x="4670466" y="119094"/>
                  <a:pt x="4670466" y="3059133"/>
                </a:cubicBezTo>
                <a:cubicBezTo>
                  <a:pt x="4670466" y="3059133"/>
                  <a:pt x="4670466" y="3059133"/>
                  <a:pt x="0" y="3059133"/>
                </a:cubicBezTo>
                <a:cubicBezTo>
                  <a:pt x="0" y="3059133"/>
                  <a:pt x="0" y="3059133"/>
                  <a:pt x="0" y="119094"/>
                </a:cubicBezTo>
                <a:cubicBezTo>
                  <a:pt x="0" y="53808"/>
                  <a:pt x="54509" y="0"/>
                  <a:pt x="119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21130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2">
            <a:extLst>
              <a:ext uri="{FF2B5EF4-FFF2-40B4-BE49-F238E27FC236}">
                <a16:creationId xmlns:a16="http://schemas.microsoft.com/office/drawing/2014/main" id="{7B24E859-C13E-EEF3-AE28-79193D0A0E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1"/>
            <a:ext cx="12450226" cy="6857998"/>
          </a:xfrm>
          <a:prstGeom prst="rect">
            <a:avLst/>
          </a:prstGeom>
        </p:spPr>
      </p:pic>
      <p:sp>
        <p:nvSpPr>
          <p:cNvPr id="4" name="Title 11">
            <a:extLst>
              <a:ext uri="{FF2B5EF4-FFF2-40B4-BE49-F238E27FC236}">
                <a16:creationId xmlns:a16="http://schemas.microsoft.com/office/drawing/2014/main" id="{72D36832-A7D7-9976-4054-3E4696B04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rgbClr val="7ED878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9C2ED03-881F-4FEF-BC8B-3F367AF9C4C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880800" y="812308"/>
            <a:ext cx="2429170" cy="5233382"/>
          </a:xfrm>
          <a:custGeom>
            <a:avLst/>
            <a:gdLst>
              <a:gd name="connsiteX0" fmla="*/ 320356 w 2429170"/>
              <a:gd name="connsiteY0" fmla="*/ 0 h 5233382"/>
              <a:gd name="connsiteX1" fmla="*/ 2108815 w 2429170"/>
              <a:gd name="connsiteY1" fmla="*/ 0 h 5233382"/>
              <a:gd name="connsiteX2" fmla="*/ 2429170 w 2429170"/>
              <a:gd name="connsiteY2" fmla="*/ 319895 h 5233382"/>
              <a:gd name="connsiteX3" fmla="*/ 2429170 w 2429170"/>
              <a:gd name="connsiteY3" fmla="*/ 4913488 h 5233382"/>
              <a:gd name="connsiteX4" fmla="*/ 2108815 w 2429170"/>
              <a:gd name="connsiteY4" fmla="*/ 5233382 h 5233382"/>
              <a:gd name="connsiteX5" fmla="*/ 320356 w 2429170"/>
              <a:gd name="connsiteY5" fmla="*/ 5233382 h 5233382"/>
              <a:gd name="connsiteX6" fmla="*/ 0 w 2429170"/>
              <a:gd name="connsiteY6" fmla="*/ 4913488 h 5233382"/>
              <a:gd name="connsiteX7" fmla="*/ 0 w 2429170"/>
              <a:gd name="connsiteY7" fmla="*/ 319895 h 5233382"/>
              <a:gd name="connsiteX8" fmla="*/ 320356 w 2429170"/>
              <a:gd name="connsiteY8" fmla="*/ 0 h 5233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29170" h="5233382">
                <a:moveTo>
                  <a:pt x="320356" y="0"/>
                </a:moveTo>
                <a:lnTo>
                  <a:pt x="2108815" y="0"/>
                </a:lnTo>
                <a:cubicBezTo>
                  <a:pt x="2286278" y="0"/>
                  <a:pt x="2429170" y="142687"/>
                  <a:pt x="2429170" y="319895"/>
                </a:cubicBezTo>
                <a:cubicBezTo>
                  <a:pt x="2429170" y="319895"/>
                  <a:pt x="2429170" y="319895"/>
                  <a:pt x="2429170" y="4913488"/>
                </a:cubicBezTo>
                <a:cubicBezTo>
                  <a:pt x="2429170" y="5090695"/>
                  <a:pt x="2286278" y="5233382"/>
                  <a:pt x="2108815" y="5233382"/>
                </a:cubicBezTo>
                <a:cubicBezTo>
                  <a:pt x="2108815" y="5233382"/>
                  <a:pt x="2108815" y="5233382"/>
                  <a:pt x="320356" y="5233382"/>
                </a:cubicBezTo>
                <a:cubicBezTo>
                  <a:pt x="142893" y="5233382"/>
                  <a:pt x="0" y="5090695"/>
                  <a:pt x="0" y="4913488"/>
                </a:cubicBezTo>
                <a:cubicBezTo>
                  <a:pt x="0" y="4913488"/>
                  <a:pt x="0" y="4913488"/>
                  <a:pt x="0" y="319895"/>
                </a:cubicBezTo>
                <a:cubicBezTo>
                  <a:pt x="0" y="142687"/>
                  <a:pt x="142893" y="0"/>
                  <a:pt x="320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685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428E60A-EBA8-4853-B85F-A0A6FE6E8BF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30495" y="2219149"/>
            <a:ext cx="2298700" cy="3749852"/>
          </a:xfrm>
          <a:custGeom>
            <a:avLst/>
            <a:gdLst>
              <a:gd name="connsiteX0" fmla="*/ 0 w 2298700"/>
              <a:gd name="connsiteY0" fmla="*/ 0 h 3749852"/>
              <a:gd name="connsiteX1" fmla="*/ 2298700 w 2298700"/>
              <a:gd name="connsiteY1" fmla="*/ 0 h 3749852"/>
              <a:gd name="connsiteX2" fmla="*/ 2298700 w 2298700"/>
              <a:gd name="connsiteY2" fmla="*/ 3749852 h 3749852"/>
              <a:gd name="connsiteX3" fmla="*/ 0 w 229870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8700" h="3749852">
                <a:moveTo>
                  <a:pt x="0" y="0"/>
                </a:moveTo>
                <a:lnTo>
                  <a:pt x="2298700" y="0"/>
                </a:lnTo>
                <a:lnTo>
                  <a:pt x="229870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140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A184126-711A-4345-BB13-133FC5E0D1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3EF2E37-1122-4411-B035-84084E105ED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1135" y="2046515"/>
            <a:ext cx="3569730" cy="3889828"/>
          </a:xfrm>
          <a:custGeom>
            <a:avLst/>
            <a:gdLst>
              <a:gd name="connsiteX0" fmla="*/ 0 w 3569730"/>
              <a:gd name="connsiteY0" fmla="*/ 0 h 3889828"/>
              <a:gd name="connsiteX1" fmla="*/ 3569730 w 3569730"/>
              <a:gd name="connsiteY1" fmla="*/ 0 h 3889828"/>
              <a:gd name="connsiteX2" fmla="*/ 3569730 w 3569730"/>
              <a:gd name="connsiteY2" fmla="*/ 3889828 h 3889828"/>
              <a:gd name="connsiteX3" fmla="*/ 0 w 3569730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9730" h="3889828">
                <a:moveTo>
                  <a:pt x="0" y="0"/>
                </a:moveTo>
                <a:lnTo>
                  <a:pt x="3569730" y="0"/>
                </a:lnTo>
                <a:lnTo>
                  <a:pt x="3569730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CAB097F-865E-44D0-BF1D-1349D908961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28517" y="2046515"/>
            <a:ext cx="3512187" cy="3889828"/>
          </a:xfrm>
          <a:custGeom>
            <a:avLst/>
            <a:gdLst>
              <a:gd name="connsiteX0" fmla="*/ 0 w 3512187"/>
              <a:gd name="connsiteY0" fmla="*/ 0 h 3889828"/>
              <a:gd name="connsiteX1" fmla="*/ 3512187 w 3512187"/>
              <a:gd name="connsiteY1" fmla="*/ 0 h 3889828"/>
              <a:gd name="connsiteX2" fmla="*/ 3512187 w 3512187"/>
              <a:gd name="connsiteY2" fmla="*/ 3889828 h 3889828"/>
              <a:gd name="connsiteX3" fmla="*/ 0 w 3512187"/>
              <a:gd name="connsiteY3" fmla="*/ 3889828 h 388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12187" h="3889828">
                <a:moveTo>
                  <a:pt x="0" y="0"/>
                </a:moveTo>
                <a:lnTo>
                  <a:pt x="3512187" y="0"/>
                </a:lnTo>
                <a:lnTo>
                  <a:pt x="3512187" y="3889828"/>
                </a:lnTo>
                <a:lnTo>
                  <a:pt x="0" y="38898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22688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0E2E523-B885-4A95-A09A-C7A5E50D3F1C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926131" y="2322286"/>
            <a:ext cx="3718352" cy="3521835"/>
          </a:xfrm>
          <a:custGeom>
            <a:avLst/>
            <a:gdLst>
              <a:gd name="connsiteX0" fmla="*/ 0 w 3718352"/>
              <a:gd name="connsiteY0" fmla="*/ 0 h 3521835"/>
              <a:gd name="connsiteX1" fmla="*/ 3718352 w 3718352"/>
              <a:gd name="connsiteY1" fmla="*/ 0 h 3521835"/>
              <a:gd name="connsiteX2" fmla="*/ 3718352 w 3718352"/>
              <a:gd name="connsiteY2" fmla="*/ 3521835 h 3521835"/>
              <a:gd name="connsiteX3" fmla="*/ 0 w 3718352"/>
              <a:gd name="connsiteY3" fmla="*/ 3521835 h 3521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352" h="3521835">
                <a:moveTo>
                  <a:pt x="0" y="0"/>
                </a:moveTo>
                <a:lnTo>
                  <a:pt x="3718352" y="0"/>
                </a:lnTo>
                <a:lnTo>
                  <a:pt x="3718352" y="3521835"/>
                </a:lnTo>
                <a:lnTo>
                  <a:pt x="0" y="3521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8951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21B62C-BD60-4BC0-A130-CBF80D65A96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21820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01A6492-BD42-4656-A15B-9720D8754A8E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69672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EFB202D-C7CA-4CE2-AA3B-F70DF81A677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7524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E522B5E-DDD2-43E0-8917-07DE6A5200C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39689" y="2216248"/>
            <a:ext cx="1277062" cy="1277062"/>
          </a:xfrm>
          <a:custGeom>
            <a:avLst/>
            <a:gdLst>
              <a:gd name="connsiteX0" fmla="*/ 638531 w 1277062"/>
              <a:gd name="connsiteY0" fmla="*/ 0 h 1277062"/>
              <a:gd name="connsiteX1" fmla="*/ 1277062 w 1277062"/>
              <a:gd name="connsiteY1" fmla="*/ 638531 h 1277062"/>
              <a:gd name="connsiteX2" fmla="*/ 638531 w 1277062"/>
              <a:gd name="connsiteY2" fmla="*/ 1277062 h 1277062"/>
              <a:gd name="connsiteX3" fmla="*/ 0 w 1277062"/>
              <a:gd name="connsiteY3" fmla="*/ 638531 h 1277062"/>
              <a:gd name="connsiteX4" fmla="*/ 638531 w 1277062"/>
              <a:gd name="connsiteY4" fmla="*/ 0 h 1277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7062" h="1277062">
                <a:moveTo>
                  <a:pt x="638531" y="0"/>
                </a:moveTo>
                <a:cubicBezTo>
                  <a:pt x="991182" y="0"/>
                  <a:pt x="1277062" y="285880"/>
                  <a:pt x="1277062" y="638531"/>
                </a:cubicBezTo>
                <a:cubicBezTo>
                  <a:pt x="1277062" y="991182"/>
                  <a:pt x="991182" y="1277062"/>
                  <a:pt x="638531" y="1277062"/>
                </a:cubicBezTo>
                <a:cubicBezTo>
                  <a:pt x="285880" y="1277062"/>
                  <a:pt x="0" y="991182"/>
                  <a:pt x="0" y="638531"/>
                </a:cubicBezTo>
                <a:cubicBezTo>
                  <a:pt x="0" y="285880"/>
                  <a:pt x="285880" y="0"/>
                  <a:pt x="6385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5448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5B93FE6-3787-48AD-B65E-E05D7187D6A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6"/>
            <a:ext cx="4987704" cy="3408947"/>
          </a:xfrm>
          <a:custGeom>
            <a:avLst/>
            <a:gdLst>
              <a:gd name="connsiteX0" fmla="*/ 0 w 4987704"/>
              <a:gd name="connsiteY0" fmla="*/ 0 h 3408947"/>
              <a:gd name="connsiteX1" fmla="*/ 4987704 w 4987704"/>
              <a:gd name="connsiteY1" fmla="*/ 0 h 3408947"/>
              <a:gd name="connsiteX2" fmla="*/ 4987704 w 4987704"/>
              <a:gd name="connsiteY2" fmla="*/ 3408947 h 3408947"/>
              <a:gd name="connsiteX3" fmla="*/ 0 w 4987704"/>
              <a:gd name="connsiteY3" fmla="*/ 3408947 h 340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704" h="3408947">
                <a:moveTo>
                  <a:pt x="0" y="0"/>
                </a:moveTo>
                <a:lnTo>
                  <a:pt x="4987704" y="0"/>
                </a:lnTo>
                <a:lnTo>
                  <a:pt x="4987704" y="3408947"/>
                </a:lnTo>
                <a:lnTo>
                  <a:pt x="0" y="34089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58577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C733B14-B070-449A-B614-A0E01F151FC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2159000"/>
            <a:ext cx="4927483" cy="3733800"/>
          </a:xfrm>
          <a:custGeom>
            <a:avLst/>
            <a:gdLst>
              <a:gd name="connsiteX0" fmla="*/ 0 w 4927483"/>
              <a:gd name="connsiteY0" fmla="*/ 0 h 3733800"/>
              <a:gd name="connsiteX1" fmla="*/ 4927483 w 4927483"/>
              <a:gd name="connsiteY1" fmla="*/ 0 h 3733800"/>
              <a:gd name="connsiteX2" fmla="*/ 4927483 w 4927483"/>
              <a:gd name="connsiteY2" fmla="*/ 3733800 h 3733800"/>
              <a:gd name="connsiteX3" fmla="*/ 0 w 4927483"/>
              <a:gd name="connsiteY3" fmla="*/ 3733800 h 373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7483" h="3733800">
                <a:moveTo>
                  <a:pt x="0" y="0"/>
                </a:moveTo>
                <a:lnTo>
                  <a:pt x="4927483" y="0"/>
                </a:lnTo>
                <a:lnTo>
                  <a:pt x="4927483" y="3733800"/>
                </a:lnTo>
                <a:lnTo>
                  <a:pt x="0" y="3733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4792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22223B1-3377-4BBD-88D3-A6D76D81D9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30931" y="1889969"/>
            <a:ext cx="4124553" cy="3963828"/>
          </a:xfrm>
          <a:custGeom>
            <a:avLst/>
            <a:gdLst/>
            <a:ahLst/>
            <a:cxnLst/>
            <a:rect l="l" t="t" r="r" b="b"/>
            <a:pathLst>
              <a:path w="4124553" h="3963828">
                <a:moveTo>
                  <a:pt x="2397845" y="0"/>
                </a:moveTo>
                <a:lnTo>
                  <a:pt x="3824823" y="0"/>
                </a:lnTo>
                <a:lnTo>
                  <a:pt x="3881294" y="0"/>
                </a:lnTo>
                <a:lnTo>
                  <a:pt x="4033331" y="34751"/>
                </a:lnTo>
                <a:cubicBezTo>
                  <a:pt x="4094146" y="68055"/>
                  <a:pt x="4124553" y="127421"/>
                  <a:pt x="4124553" y="212852"/>
                </a:cubicBezTo>
                <a:cubicBezTo>
                  <a:pt x="4124553" y="308418"/>
                  <a:pt x="4089078" y="383351"/>
                  <a:pt x="4018127" y="437650"/>
                </a:cubicBezTo>
                <a:cubicBezTo>
                  <a:pt x="3947176" y="491949"/>
                  <a:pt x="3848714" y="519098"/>
                  <a:pt x="3722741" y="519098"/>
                </a:cubicBezTo>
                <a:lnTo>
                  <a:pt x="3327444" y="519098"/>
                </a:lnTo>
                <a:lnTo>
                  <a:pt x="2575946" y="2371780"/>
                </a:lnTo>
                <a:cubicBezTo>
                  <a:pt x="2393501" y="2820652"/>
                  <a:pt x="2254496" y="3125813"/>
                  <a:pt x="2158930" y="3287262"/>
                </a:cubicBezTo>
                <a:cubicBezTo>
                  <a:pt x="2063363" y="3448711"/>
                  <a:pt x="1940286" y="3588802"/>
                  <a:pt x="1789696" y="3707536"/>
                </a:cubicBezTo>
                <a:cubicBezTo>
                  <a:pt x="1568156" y="3878397"/>
                  <a:pt x="1314761" y="3963828"/>
                  <a:pt x="1029510" y="3963828"/>
                </a:cubicBezTo>
                <a:cubicBezTo>
                  <a:pt x="723987" y="3963828"/>
                  <a:pt x="476022" y="3867899"/>
                  <a:pt x="285613" y="3676043"/>
                </a:cubicBezTo>
                <a:cubicBezTo>
                  <a:pt x="95205" y="3484186"/>
                  <a:pt x="0" y="3234049"/>
                  <a:pt x="0" y="2925630"/>
                </a:cubicBezTo>
                <a:cubicBezTo>
                  <a:pt x="0" y="2518750"/>
                  <a:pt x="149866" y="2162548"/>
                  <a:pt x="449597" y="1857026"/>
                </a:cubicBezTo>
                <a:cubicBezTo>
                  <a:pt x="610322" y="1693405"/>
                  <a:pt x="811590" y="1561639"/>
                  <a:pt x="1053401" y="1461729"/>
                </a:cubicBezTo>
                <a:cubicBezTo>
                  <a:pt x="1295213" y="1361819"/>
                  <a:pt x="1534129" y="1311864"/>
                  <a:pt x="1770149" y="1311864"/>
                </a:cubicBezTo>
                <a:cubicBezTo>
                  <a:pt x="1883090" y="1311864"/>
                  <a:pt x="1974675" y="1337565"/>
                  <a:pt x="2044902" y="1388969"/>
                </a:cubicBezTo>
                <a:cubicBezTo>
                  <a:pt x="2115128" y="1440372"/>
                  <a:pt x="2150242" y="1507340"/>
                  <a:pt x="2150242" y="1589875"/>
                </a:cubicBezTo>
                <a:cubicBezTo>
                  <a:pt x="2150242" y="1679649"/>
                  <a:pt x="2112595" y="1751324"/>
                  <a:pt x="2037300" y="1804899"/>
                </a:cubicBezTo>
                <a:cubicBezTo>
                  <a:pt x="1995308" y="1835306"/>
                  <a:pt x="1911325" y="1857026"/>
                  <a:pt x="1785352" y="1870058"/>
                </a:cubicBezTo>
                <a:cubicBezTo>
                  <a:pt x="1495758" y="1896121"/>
                  <a:pt x="1263358" y="1962004"/>
                  <a:pt x="1088153" y="2067706"/>
                </a:cubicBezTo>
                <a:cubicBezTo>
                  <a:pt x="940459" y="2157480"/>
                  <a:pt x="823897" y="2273318"/>
                  <a:pt x="738467" y="2415220"/>
                </a:cubicBezTo>
                <a:cubicBezTo>
                  <a:pt x="653036" y="2557121"/>
                  <a:pt x="610322" y="2706986"/>
                  <a:pt x="610322" y="2864815"/>
                </a:cubicBezTo>
                <a:cubicBezTo>
                  <a:pt x="610322" y="3026988"/>
                  <a:pt x="653036" y="3155134"/>
                  <a:pt x="738467" y="3249252"/>
                </a:cubicBezTo>
                <a:cubicBezTo>
                  <a:pt x="823897" y="3343371"/>
                  <a:pt x="939735" y="3390430"/>
                  <a:pt x="1085981" y="3390430"/>
                </a:cubicBezTo>
                <a:cubicBezTo>
                  <a:pt x="1259737" y="3390430"/>
                  <a:pt x="1411775" y="3315135"/>
                  <a:pt x="1542093" y="3164546"/>
                </a:cubicBezTo>
                <a:cubicBezTo>
                  <a:pt x="1672410" y="3013957"/>
                  <a:pt x="1814312" y="2749702"/>
                  <a:pt x="1967797" y="2371780"/>
                </a:cubicBezTo>
                <a:lnTo>
                  <a:pt x="2719295" y="519098"/>
                </a:lnTo>
                <a:lnTo>
                  <a:pt x="2295762" y="519098"/>
                </a:lnTo>
                <a:cubicBezTo>
                  <a:pt x="2095943" y="519098"/>
                  <a:pt x="1996032" y="448148"/>
                  <a:pt x="1996032" y="306246"/>
                </a:cubicBezTo>
                <a:cubicBezTo>
                  <a:pt x="1996032" y="210680"/>
                  <a:pt x="2031508" y="135747"/>
                  <a:pt x="2102459" y="81448"/>
                </a:cubicBezTo>
                <a:cubicBezTo>
                  <a:pt x="2173409" y="27149"/>
                  <a:pt x="2271871" y="0"/>
                  <a:pt x="23978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8147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A992D-FB2A-4BC6-8B49-3349083F7AA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714614" y="2037030"/>
            <a:ext cx="2893051" cy="3618487"/>
          </a:xfrm>
          <a:custGeom>
            <a:avLst/>
            <a:gdLst/>
            <a:ahLst/>
            <a:cxnLst/>
            <a:rect l="l" t="t" r="r" b="b"/>
            <a:pathLst>
              <a:path w="2893051" h="3618487">
                <a:moveTo>
                  <a:pt x="2069878" y="510411"/>
                </a:moveTo>
                <a:cubicBezTo>
                  <a:pt x="1958384" y="510411"/>
                  <a:pt x="1838926" y="554575"/>
                  <a:pt x="1711505" y="642901"/>
                </a:cubicBezTo>
                <a:cubicBezTo>
                  <a:pt x="1584083" y="731227"/>
                  <a:pt x="1466073" y="852133"/>
                  <a:pt x="1357476" y="1005618"/>
                </a:cubicBezTo>
                <a:lnTo>
                  <a:pt x="1781007" y="1005618"/>
                </a:lnTo>
                <a:cubicBezTo>
                  <a:pt x="2140105" y="1005618"/>
                  <a:pt x="2319654" y="907880"/>
                  <a:pt x="2319654" y="712403"/>
                </a:cubicBezTo>
                <a:cubicBezTo>
                  <a:pt x="2319654" y="654485"/>
                  <a:pt x="2296124" y="606339"/>
                  <a:pt x="2249065" y="567968"/>
                </a:cubicBezTo>
                <a:cubicBezTo>
                  <a:pt x="2202006" y="529597"/>
                  <a:pt x="2142277" y="510411"/>
                  <a:pt x="2069878" y="510411"/>
                </a:cubicBezTo>
                <a:close/>
                <a:moveTo>
                  <a:pt x="2124177" y="0"/>
                </a:moveTo>
                <a:cubicBezTo>
                  <a:pt x="2350061" y="0"/>
                  <a:pt x="2534678" y="65159"/>
                  <a:pt x="2678027" y="195477"/>
                </a:cubicBezTo>
                <a:cubicBezTo>
                  <a:pt x="2821377" y="325795"/>
                  <a:pt x="2893051" y="493760"/>
                  <a:pt x="2893051" y="699372"/>
                </a:cubicBezTo>
                <a:cubicBezTo>
                  <a:pt x="2893051" y="988967"/>
                  <a:pt x="2756942" y="1211955"/>
                  <a:pt x="2484723" y="1368336"/>
                </a:cubicBezTo>
                <a:cubicBezTo>
                  <a:pt x="2303726" y="1472590"/>
                  <a:pt x="2032231" y="1524717"/>
                  <a:pt x="1670237" y="1524717"/>
                </a:cubicBezTo>
                <a:lnTo>
                  <a:pt x="1018649" y="1524717"/>
                </a:lnTo>
                <a:cubicBezTo>
                  <a:pt x="804350" y="1930149"/>
                  <a:pt x="697200" y="2274767"/>
                  <a:pt x="697200" y="2558570"/>
                </a:cubicBezTo>
                <a:cubicBezTo>
                  <a:pt x="697200" y="2717847"/>
                  <a:pt x="739191" y="2845269"/>
                  <a:pt x="823173" y="2940835"/>
                </a:cubicBezTo>
                <a:cubicBezTo>
                  <a:pt x="907156" y="3036401"/>
                  <a:pt x="1018649" y="3084184"/>
                  <a:pt x="1157655" y="3084184"/>
                </a:cubicBezTo>
                <a:cubicBezTo>
                  <a:pt x="1350235" y="3084184"/>
                  <a:pt x="1541368" y="2971242"/>
                  <a:pt x="1731052" y="2745358"/>
                </a:cubicBezTo>
                <a:cubicBezTo>
                  <a:pt x="1920737" y="2519475"/>
                  <a:pt x="2061190" y="2236396"/>
                  <a:pt x="2152413" y="1896122"/>
                </a:cubicBezTo>
                <a:lnTo>
                  <a:pt x="2187164" y="1765804"/>
                </a:lnTo>
                <a:cubicBezTo>
                  <a:pt x="2234947" y="1587704"/>
                  <a:pt x="2330513" y="1498653"/>
                  <a:pt x="2473863" y="1498653"/>
                </a:cubicBezTo>
                <a:cubicBezTo>
                  <a:pt x="2550606" y="1498653"/>
                  <a:pt x="2613230" y="1526889"/>
                  <a:pt x="2661738" y="1583360"/>
                </a:cubicBezTo>
                <a:cubicBezTo>
                  <a:pt x="2710245" y="1639831"/>
                  <a:pt x="2734498" y="1712954"/>
                  <a:pt x="2734498" y="1802728"/>
                </a:cubicBezTo>
                <a:cubicBezTo>
                  <a:pt x="2734498" y="2086531"/>
                  <a:pt x="2612869" y="2421736"/>
                  <a:pt x="2369609" y="2808345"/>
                </a:cubicBezTo>
                <a:cubicBezTo>
                  <a:pt x="2030783" y="3348439"/>
                  <a:pt x="1622454" y="3618487"/>
                  <a:pt x="1144623" y="3618487"/>
                </a:cubicBezTo>
                <a:cubicBezTo>
                  <a:pt x="847789" y="3618487"/>
                  <a:pt x="604892" y="3518938"/>
                  <a:pt x="415931" y="3319842"/>
                </a:cubicBezTo>
                <a:cubicBezTo>
                  <a:pt x="226970" y="3120746"/>
                  <a:pt x="132490" y="2864816"/>
                  <a:pt x="132490" y="2552054"/>
                </a:cubicBezTo>
                <a:cubicBezTo>
                  <a:pt x="132490" y="2256667"/>
                  <a:pt x="225160" y="1914222"/>
                  <a:pt x="410501" y="1524717"/>
                </a:cubicBezTo>
                <a:lnTo>
                  <a:pt x="301903" y="1524717"/>
                </a:lnTo>
                <a:cubicBezTo>
                  <a:pt x="100635" y="1524717"/>
                  <a:pt x="0" y="1455938"/>
                  <a:pt x="0" y="1318380"/>
                </a:cubicBezTo>
                <a:cubicBezTo>
                  <a:pt x="0" y="1219918"/>
                  <a:pt x="35114" y="1143176"/>
                  <a:pt x="105340" y="1088153"/>
                </a:cubicBezTo>
                <a:cubicBezTo>
                  <a:pt x="175567" y="1033130"/>
                  <a:pt x="274391" y="1005618"/>
                  <a:pt x="401813" y="1005618"/>
                </a:cubicBezTo>
                <a:lnTo>
                  <a:pt x="705888" y="1005618"/>
                </a:lnTo>
                <a:lnTo>
                  <a:pt x="766703" y="923084"/>
                </a:lnTo>
                <a:cubicBezTo>
                  <a:pt x="1217022" y="307695"/>
                  <a:pt x="1669514" y="0"/>
                  <a:pt x="212417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08864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5E88EA-9074-4BC3-9C8E-F3CFCE77165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710188" y="2466855"/>
            <a:ext cx="5599314" cy="3105904"/>
          </a:xfrm>
          <a:custGeom>
            <a:avLst/>
            <a:gdLst/>
            <a:ahLst/>
            <a:cxnLst/>
            <a:rect l="l" t="t" r="r" b="b"/>
            <a:pathLst>
              <a:path w="5599314" h="3105904">
                <a:moveTo>
                  <a:pt x="1194579" y="0"/>
                </a:moveTo>
                <a:cubicBezTo>
                  <a:pt x="1476934" y="0"/>
                  <a:pt x="1681460" y="82897"/>
                  <a:pt x="1808157" y="248690"/>
                </a:cubicBezTo>
                <a:cubicBezTo>
                  <a:pt x="1934855" y="414483"/>
                  <a:pt x="1998204" y="679824"/>
                  <a:pt x="1998204" y="1044713"/>
                </a:cubicBezTo>
                <a:lnTo>
                  <a:pt x="2000376" y="1216298"/>
                </a:lnTo>
                <a:lnTo>
                  <a:pt x="2013407" y="1972140"/>
                </a:lnTo>
                <a:lnTo>
                  <a:pt x="2788797" y="288871"/>
                </a:lnTo>
                <a:cubicBezTo>
                  <a:pt x="2875676" y="96291"/>
                  <a:pt x="3008165" y="0"/>
                  <a:pt x="3186266" y="0"/>
                </a:cubicBezTo>
                <a:cubicBezTo>
                  <a:pt x="3287624" y="0"/>
                  <a:pt x="3369435" y="30046"/>
                  <a:pt x="3431698" y="90137"/>
                </a:cubicBezTo>
                <a:cubicBezTo>
                  <a:pt x="3493961" y="150228"/>
                  <a:pt x="3525092" y="230228"/>
                  <a:pt x="3525092" y="330138"/>
                </a:cubicBezTo>
                <a:lnTo>
                  <a:pt x="3522920" y="354030"/>
                </a:lnTo>
                <a:lnTo>
                  <a:pt x="3483824" y="2006892"/>
                </a:lnTo>
                <a:lnTo>
                  <a:pt x="4461207" y="323622"/>
                </a:lnTo>
                <a:lnTo>
                  <a:pt x="4506818" y="238916"/>
                </a:lnTo>
                <a:cubicBezTo>
                  <a:pt x="4586457" y="99911"/>
                  <a:pt x="4708810" y="30408"/>
                  <a:pt x="4873879" y="30408"/>
                </a:cubicBezTo>
                <a:lnTo>
                  <a:pt x="5297412" y="30408"/>
                </a:lnTo>
                <a:cubicBezTo>
                  <a:pt x="5498680" y="30408"/>
                  <a:pt x="5599314" y="101358"/>
                  <a:pt x="5599314" y="243260"/>
                </a:cubicBezTo>
                <a:cubicBezTo>
                  <a:pt x="5599314" y="338826"/>
                  <a:pt x="5563839" y="413759"/>
                  <a:pt x="5492888" y="468058"/>
                </a:cubicBezTo>
                <a:cubicBezTo>
                  <a:pt x="5421937" y="522357"/>
                  <a:pt x="5323475" y="549506"/>
                  <a:pt x="5197501" y="549506"/>
                </a:cubicBezTo>
                <a:lnTo>
                  <a:pt x="4954242" y="549506"/>
                </a:lnTo>
                <a:lnTo>
                  <a:pt x="3616315" y="2849612"/>
                </a:lnTo>
                <a:cubicBezTo>
                  <a:pt x="3516404" y="3020473"/>
                  <a:pt x="3395499" y="3105904"/>
                  <a:pt x="3253597" y="3105904"/>
                </a:cubicBezTo>
                <a:cubicBezTo>
                  <a:pt x="3144999" y="3105904"/>
                  <a:pt x="3061016" y="3072238"/>
                  <a:pt x="3001650" y="3004907"/>
                </a:cubicBezTo>
                <a:cubicBezTo>
                  <a:pt x="2942283" y="2937577"/>
                  <a:pt x="2912599" y="2841649"/>
                  <a:pt x="2912599" y="2717123"/>
                </a:cubicBezTo>
                <a:lnTo>
                  <a:pt x="2969070" y="1159827"/>
                </a:lnTo>
                <a:lnTo>
                  <a:pt x="2178477" y="2849612"/>
                </a:lnTo>
                <a:cubicBezTo>
                  <a:pt x="2098838" y="3020473"/>
                  <a:pt x="1983724" y="3105904"/>
                  <a:pt x="1833135" y="3105904"/>
                </a:cubicBezTo>
                <a:cubicBezTo>
                  <a:pt x="1724537" y="3105904"/>
                  <a:pt x="1639468" y="3071514"/>
                  <a:pt x="1577929" y="3002735"/>
                </a:cubicBezTo>
                <a:cubicBezTo>
                  <a:pt x="1516391" y="2933957"/>
                  <a:pt x="1485621" y="2838752"/>
                  <a:pt x="1485621" y="2717123"/>
                </a:cubicBezTo>
                <a:lnTo>
                  <a:pt x="1440010" y="1216298"/>
                </a:lnTo>
                <a:cubicBezTo>
                  <a:pt x="1440010" y="951319"/>
                  <a:pt x="1417204" y="772856"/>
                  <a:pt x="1371593" y="680910"/>
                </a:cubicBezTo>
                <a:cubicBezTo>
                  <a:pt x="1325982" y="588964"/>
                  <a:pt x="1237294" y="542990"/>
                  <a:pt x="1105528" y="542990"/>
                </a:cubicBezTo>
                <a:cubicBezTo>
                  <a:pt x="988242" y="542990"/>
                  <a:pt x="871680" y="604891"/>
                  <a:pt x="755843" y="728693"/>
                </a:cubicBezTo>
                <a:cubicBezTo>
                  <a:pt x="640004" y="852495"/>
                  <a:pt x="582086" y="977382"/>
                  <a:pt x="582086" y="1103356"/>
                </a:cubicBezTo>
                <a:cubicBezTo>
                  <a:pt x="582086" y="1209058"/>
                  <a:pt x="614665" y="1294489"/>
                  <a:pt x="679824" y="1359647"/>
                </a:cubicBezTo>
                <a:cubicBezTo>
                  <a:pt x="744983" y="1424806"/>
                  <a:pt x="830413" y="1457386"/>
                  <a:pt x="936115" y="1457386"/>
                </a:cubicBezTo>
                <a:cubicBezTo>
                  <a:pt x="966523" y="1457386"/>
                  <a:pt x="995482" y="1456662"/>
                  <a:pt x="1022994" y="1455214"/>
                </a:cubicBezTo>
                <a:cubicBezTo>
                  <a:pt x="1050505" y="1453766"/>
                  <a:pt x="1067881" y="1453042"/>
                  <a:pt x="1075121" y="1453042"/>
                </a:cubicBezTo>
                <a:cubicBezTo>
                  <a:pt x="1251774" y="1453042"/>
                  <a:pt x="1340100" y="1526164"/>
                  <a:pt x="1340100" y="1672410"/>
                </a:cubicBezTo>
                <a:cubicBezTo>
                  <a:pt x="1340100" y="1769424"/>
                  <a:pt x="1290144" y="1850149"/>
                  <a:pt x="1190234" y="1914583"/>
                </a:cubicBezTo>
                <a:cubicBezTo>
                  <a:pt x="1090324" y="1979018"/>
                  <a:pt x="964351" y="2011236"/>
                  <a:pt x="812313" y="2011236"/>
                </a:cubicBezTo>
                <a:cubicBezTo>
                  <a:pt x="577742" y="2011236"/>
                  <a:pt x="383713" y="1930873"/>
                  <a:pt x="230228" y="1770148"/>
                </a:cubicBezTo>
                <a:cubicBezTo>
                  <a:pt x="76743" y="1609423"/>
                  <a:pt x="0" y="1405983"/>
                  <a:pt x="0" y="1159827"/>
                </a:cubicBezTo>
                <a:cubicBezTo>
                  <a:pt x="0" y="860097"/>
                  <a:pt x="121992" y="591860"/>
                  <a:pt x="365976" y="355116"/>
                </a:cubicBezTo>
                <a:cubicBezTo>
                  <a:pt x="609959" y="118372"/>
                  <a:pt x="886160" y="0"/>
                  <a:pt x="11945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4292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US" smtClean="0"/>
            </a:lvl1pPr>
          </a:lstStyle>
          <a:p>
            <a:endParaRPr lang="de-DE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88F602D3-1589-16E3-EFCC-26F1EE0B7D6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039D752F-E523-492C-E46E-A916AD60AE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-129113" y="0"/>
            <a:ext cx="12450225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1E082-D5E4-FEF7-16DD-E52B28985AB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5000"/>
                </a:schemeClr>
              </a:gs>
              <a:gs pos="100000">
                <a:schemeClr val="accent6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1">
            <a:extLst>
              <a:ext uri="{FF2B5EF4-FFF2-40B4-BE49-F238E27FC236}">
                <a16:creationId xmlns:a16="http://schemas.microsoft.com/office/drawing/2014/main" id="{6666B46E-1A8F-99D1-B8E2-654992A34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5031" y="3105833"/>
            <a:ext cx="6841937" cy="646331"/>
          </a:xfrm>
          <a:noFill/>
        </p:spPr>
        <p:txBody>
          <a:bodyPr wrap="none" rtlCol="0" anchor="ctr">
            <a:spAutoFit/>
          </a:bodyPr>
          <a:lstStyle>
            <a:lvl1pPr>
              <a:defRPr lang="en-US" sz="3600" spc="100" baseline="0" dirty="0">
                <a:solidFill>
                  <a:schemeClr val="bg1"/>
                </a:solidFill>
                <a:latin typeface="Gilroy Bold" panose="00000800000000000000" pitchFamily="50" charset="0"/>
                <a:ea typeface="+mn-ea"/>
                <a:cs typeface="+mn-cs"/>
              </a:defRPr>
            </a:lvl1pPr>
          </a:lstStyle>
          <a:p>
            <a:pPr marL="0" lvl="0" indent="0">
              <a:spcBef>
                <a:spcPts val="1000"/>
              </a:spcBef>
              <a:buFontTx/>
            </a:pPr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16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63E33A-79F1-416B-9B12-AE11039F3181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828828" y="1790019"/>
            <a:ext cx="3103732" cy="4022471"/>
          </a:xfrm>
          <a:custGeom>
            <a:avLst/>
            <a:gdLst/>
            <a:ahLst/>
            <a:cxnLst/>
            <a:rect l="l" t="t" r="r" b="b"/>
            <a:pathLst>
              <a:path w="3103732" h="4022471">
                <a:moveTo>
                  <a:pt x="2228431" y="514755"/>
                </a:moveTo>
                <a:cubicBezTo>
                  <a:pt x="2072050" y="514755"/>
                  <a:pt x="1929787" y="563262"/>
                  <a:pt x="1801641" y="660276"/>
                </a:cubicBezTo>
                <a:cubicBezTo>
                  <a:pt x="1673496" y="757290"/>
                  <a:pt x="1605080" y="868061"/>
                  <a:pt x="1596392" y="992586"/>
                </a:cubicBezTo>
                <a:lnTo>
                  <a:pt x="2117661" y="992586"/>
                </a:lnTo>
                <a:cubicBezTo>
                  <a:pt x="2411600" y="992586"/>
                  <a:pt x="2558570" y="907156"/>
                  <a:pt x="2558570" y="736295"/>
                </a:cubicBezTo>
                <a:cubicBezTo>
                  <a:pt x="2558570" y="669688"/>
                  <a:pt x="2528524" y="616113"/>
                  <a:pt x="2468433" y="575570"/>
                </a:cubicBezTo>
                <a:cubicBezTo>
                  <a:pt x="2408342" y="535027"/>
                  <a:pt x="2328342" y="514755"/>
                  <a:pt x="2228431" y="514755"/>
                </a:cubicBezTo>
                <a:close/>
                <a:moveTo>
                  <a:pt x="2274043" y="0"/>
                </a:moveTo>
                <a:cubicBezTo>
                  <a:pt x="2518750" y="0"/>
                  <a:pt x="2718209" y="67331"/>
                  <a:pt x="2872418" y="201993"/>
                </a:cubicBezTo>
                <a:cubicBezTo>
                  <a:pt x="3026627" y="336654"/>
                  <a:pt x="3103732" y="511135"/>
                  <a:pt x="3103732" y="725435"/>
                </a:cubicBezTo>
                <a:cubicBezTo>
                  <a:pt x="3103732" y="1010686"/>
                  <a:pt x="2981378" y="1229330"/>
                  <a:pt x="2736670" y="1381367"/>
                </a:cubicBezTo>
                <a:cubicBezTo>
                  <a:pt x="2597665" y="1468246"/>
                  <a:pt x="2376849" y="1511685"/>
                  <a:pt x="2074222" y="1511685"/>
                </a:cubicBezTo>
                <a:lnTo>
                  <a:pt x="1857026" y="1511685"/>
                </a:lnTo>
                <a:lnTo>
                  <a:pt x="2056847" y="1763633"/>
                </a:lnTo>
                <a:lnTo>
                  <a:pt x="2171960" y="1902638"/>
                </a:lnTo>
                <a:cubicBezTo>
                  <a:pt x="2394948" y="2177752"/>
                  <a:pt x="2506442" y="2468795"/>
                  <a:pt x="2506442" y="2775766"/>
                </a:cubicBezTo>
                <a:cubicBezTo>
                  <a:pt x="2506442" y="3074048"/>
                  <a:pt x="2407980" y="3335407"/>
                  <a:pt x="2211056" y="3559843"/>
                </a:cubicBezTo>
                <a:cubicBezTo>
                  <a:pt x="1941733" y="3868262"/>
                  <a:pt x="1589151" y="4022471"/>
                  <a:pt x="1153312" y="4022471"/>
                </a:cubicBezTo>
                <a:cubicBezTo>
                  <a:pt x="815933" y="4022471"/>
                  <a:pt x="539370" y="3918579"/>
                  <a:pt x="323623" y="3710795"/>
                </a:cubicBezTo>
                <a:cubicBezTo>
                  <a:pt x="107874" y="3503011"/>
                  <a:pt x="0" y="3236945"/>
                  <a:pt x="0" y="2912599"/>
                </a:cubicBezTo>
                <a:cubicBezTo>
                  <a:pt x="0" y="2515854"/>
                  <a:pt x="167965" y="2184992"/>
                  <a:pt x="503895" y="1920013"/>
                </a:cubicBezTo>
                <a:cubicBezTo>
                  <a:pt x="681996" y="1779560"/>
                  <a:pt x="846340" y="1709333"/>
                  <a:pt x="996931" y="1709333"/>
                </a:cubicBezTo>
                <a:cubicBezTo>
                  <a:pt x="1075120" y="1709333"/>
                  <a:pt x="1138831" y="1731777"/>
                  <a:pt x="1188062" y="1776664"/>
                </a:cubicBezTo>
                <a:cubicBezTo>
                  <a:pt x="1237294" y="1821551"/>
                  <a:pt x="1261909" y="1879470"/>
                  <a:pt x="1261909" y="1950421"/>
                </a:cubicBezTo>
                <a:cubicBezTo>
                  <a:pt x="1261909" y="2045987"/>
                  <a:pt x="1205439" y="2128521"/>
                  <a:pt x="1092497" y="2198024"/>
                </a:cubicBezTo>
                <a:lnTo>
                  <a:pt x="918739" y="2304450"/>
                </a:lnTo>
                <a:cubicBezTo>
                  <a:pt x="818829" y="2366713"/>
                  <a:pt x="735571" y="2453592"/>
                  <a:pt x="668964" y="2565085"/>
                </a:cubicBezTo>
                <a:cubicBezTo>
                  <a:pt x="602358" y="2676580"/>
                  <a:pt x="569054" y="2786625"/>
                  <a:pt x="569054" y="2895223"/>
                </a:cubicBezTo>
                <a:cubicBezTo>
                  <a:pt x="569054" y="3067532"/>
                  <a:pt x="627335" y="3209796"/>
                  <a:pt x="743896" y="3322014"/>
                </a:cubicBezTo>
                <a:cubicBezTo>
                  <a:pt x="860459" y="3434232"/>
                  <a:pt x="1008514" y="3490341"/>
                  <a:pt x="1188062" y="3490341"/>
                </a:cubicBezTo>
                <a:cubicBezTo>
                  <a:pt x="1386435" y="3490341"/>
                  <a:pt x="1558744" y="3416132"/>
                  <a:pt x="1704989" y="3267715"/>
                </a:cubicBezTo>
                <a:cubicBezTo>
                  <a:pt x="1851235" y="3119297"/>
                  <a:pt x="1924357" y="2944454"/>
                  <a:pt x="1924357" y="2743186"/>
                </a:cubicBezTo>
                <a:cubicBezTo>
                  <a:pt x="1924357" y="2615765"/>
                  <a:pt x="1894674" y="2499927"/>
                  <a:pt x="1835307" y="2395673"/>
                </a:cubicBezTo>
                <a:cubicBezTo>
                  <a:pt x="1775940" y="2291418"/>
                  <a:pt x="1647794" y="2129969"/>
                  <a:pt x="1450870" y="1911326"/>
                </a:cubicBezTo>
                <a:cubicBezTo>
                  <a:pt x="1313313" y="1759288"/>
                  <a:pt x="1214850" y="1626075"/>
                  <a:pt x="1155484" y="1511685"/>
                </a:cubicBezTo>
                <a:lnTo>
                  <a:pt x="569054" y="1511685"/>
                </a:lnTo>
                <a:cubicBezTo>
                  <a:pt x="369233" y="1511685"/>
                  <a:pt x="269323" y="1442906"/>
                  <a:pt x="269323" y="1305349"/>
                </a:cubicBezTo>
                <a:cubicBezTo>
                  <a:pt x="269323" y="1205438"/>
                  <a:pt x="304437" y="1128334"/>
                  <a:pt x="374664" y="1074035"/>
                </a:cubicBezTo>
                <a:cubicBezTo>
                  <a:pt x="444891" y="1019736"/>
                  <a:pt x="543715" y="992586"/>
                  <a:pt x="671136" y="992586"/>
                </a:cubicBezTo>
                <a:lnTo>
                  <a:pt x="1042542" y="992586"/>
                </a:lnTo>
                <a:cubicBezTo>
                  <a:pt x="1071501" y="705887"/>
                  <a:pt x="1202543" y="468782"/>
                  <a:pt x="1435666" y="281269"/>
                </a:cubicBezTo>
                <a:cubicBezTo>
                  <a:pt x="1668790" y="93757"/>
                  <a:pt x="1948249" y="0"/>
                  <a:pt x="22740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49233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402344" y="2267857"/>
            <a:ext cx="5238359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88997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C6A7DB-B899-43CD-82C3-7F0D8A22AB6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72250" y="2267857"/>
            <a:ext cx="5068454" cy="3408948"/>
          </a:xfrm>
          <a:custGeom>
            <a:avLst/>
            <a:gdLst>
              <a:gd name="connsiteX0" fmla="*/ 0 w 5269056"/>
              <a:gd name="connsiteY0" fmla="*/ 0 h 3408948"/>
              <a:gd name="connsiteX1" fmla="*/ 5269056 w 5269056"/>
              <a:gd name="connsiteY1" fmla="*/ 0 h 3408948"/>
              <a:gd name="connsiteX2" fmla="*/ 5269056 w 5269056"/>
              <a:gd name="connsiteY2" fmla="*/ 3408948 h 3408948"/>
              <a:gd name="connsiteX3" fmla="*/ 0 w 5269056"/>
              <a:gd name="connsiteY3" fmla="*/ 3408948 h 3408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69056" h="3408948">
                <a:moveTo>
                  <a:pt x="0" y="0"/>
                </a:moveTo>
                <a:lnTo>
                  <a:pt x="5269056" y="0"/>
                </a:lnTo>
                <a:lnTo>
                  <a:pt x="5269056" y="3408948"/>
                </a:lnTo>
                <a:lnTo>
                  <a:pt x="0" y="34089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679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A59712A-82C8-41F8-B08E-35738AA5D9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7" y="551296"/>
            <a:ext cx="3611129" cy="5417704"/>
          </a:xfrm>
          <a:custGeom>
            <a:avLst/>
            <a:gdLst>
              <a:gd name="connsiteX0" fmla="*/ 0 w 3611129"/>
              <a:gd name="connsiteY0" fmla="*/ 0 h 5417704"/>
              <a:gd name="connsiteX1" fmla="*/ 3611129 w 3611129"/>
              <a:gd name="connsiteY1" fmla="*/ 0 h 5417704"/>
              <a:gd name="connsiteX2" fmla="*/ 3611129 w 3611129"/>
              <a:gd name="connsiteY2" fmla="*/ 5417704 h 5417704"/>
              <a:gd name="connsiteX3" fmla="*/ 0 w 3611129"/>
              <a:gd name="connsiteY3" fmla="*/ 5417704 h 5417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129" h="5417704">
                <a:moveTo>
                  <a:pt x="0" y="0"/>
                </a:moveTo>
                <a:lnTo>
                  <a:pt x="3611129" y="0"/>
                </a:lnTo>
                <a:lnTo>
                  <a:pt x="3611129" y="5417704"/>
                </a:lnTo>
                <a:lnTo>
                  <a:pt x="0" y="54177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294085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8114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77263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FDB561A-9E5E-4CD1-96CE-B97092FC9F9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6" y="2267857"/>
            <a:ext cx="6952466" cy="3701143"/>
          </a:xfrm>
          <a:custGeom>
            <a:avLst/>
            <a:gdLst>
              <a:gd name="connsiteX0" fmla="*/ 0 w 6952466"/>
              <a:gd name="connsiteY0" fmla="*/ 0 h 3701143"/>
              <a:gd name="connsiteX1" fmla="*/ 6952466 w 6952466"/>
              <a:gd name="connsiteY1" fmla="*/ 0 h 3701143"/>
              <a:gd name="connsiteX2" fmla="*/ 6952466 w 6952466"/>
              <a:gd name="connsiteY2" fmla="*/ 3701143 h 3701143"/>
              <a:gd name="connsiteX3" fmla="*/ 0 w 6952466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2466" h="3701143">
                <a:moveTo>
                  <a:pt x="0" y="0"/>
                </a:moveTo>
                <a:lnTo>
                  <a:pt x="6952466" y="0"/>
                </a:lnTo>
                <a:lnTo>
                  <a:pt x="6952466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9122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C6E629D-BDB1-4BDD-8BCE-065482BE490A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97430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02EFB150-A111-4BA5-9618-3D1E58DC834B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97430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BCE1C0CD-63D4-4FE9-A6A0-35AD6D51F20E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491283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2F81365-5A43-4344-9269-24D96945CDA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491283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57A955C-3601-46DD-9709-172D1CC538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732794" y="34235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20BE34B-8833-413C-A615-EB43CD8A7A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732794" y="4744361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8203AE7-F739-49C0-8554-40F82A69E8F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32794" y="1769386"/>
            <a:ext cx="1189714" cy="1189714"/>
          </a:xfrm>
          <a:custGeom>
            <a:avLst/>
            <a:gdLst>
              <a:gd name="connsiteX0" fmla="*/ 594857 w 1189714"/>
              <a:gd name="connsiteY0" fmla="*/ 0 h 1189714"/>
              <a:gd name="connsiteX1" fmla="*/ 1189714 w 1189714"/>
              <a:gd name="connsiteY1" fmla="*/ 594857 h 1189714"/>
              <a:gd name="connsiteX2" fmla="*/ 594857 w 1189714"/>
              <a:gd name="connsiteY2" fmla="*/ 1189714 h 1189714"/>
              <a:gd name="connsiteX3" fmla="*/ 0 w 1189714"/>
              <a:gd name="connsiteY3" fmla="*/ 594857 h 1189714"/>
              <a:gd name="connsiteX4" fmla="*/ 594857 w 1189714"/>
              <a:gd name="connsiteY4" fmla="*/ 0 h 1189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89714" h="1189714">
                <a:moveTo>
                  <a:pt x="594857" y="0"/>
                </a:moveTo>
                <a:cubicBezTo>
                  <a:pt x="923387" y="0"/>
                  <a:pt x="1189714" y="266327"/>
                  <a:pt x="1189714" y="594857"/>
                </a:cubicBezTo>
                <a:cubicBezTo>
                  <a:pt x="1189714" y="923387"/>
                  <a:pt x="923387" y="1189714"/>
                  <a:pt x="594857" y="1189714"/>
                </a:cubicBezTo>
                <a:cubicBezTo>
                  <a:pt x="266327" y="1189714"/>
                  <a:pt x="0" y="923387"/>
                  <a:pt x="0" y="594857"/>
                </a:cubicBezTo>
                <a:cubicBezTo>
                  <a:pt x="0" y="266327"/>
                  <a:pt x="266327" y="0"/>
                  <a:pt x="59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381177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D2C874-EBE6-42CC-89F6-353B8350A9CA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685458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E2BEE88-B2FE-40D8-A1E9-0CFF0ED4D62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429430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ED014AA-7DC2-4A35-8706-CB3F615D0491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6173402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7429380-862C-449C-8FF7-940B4E92542A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917374" y="3039386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629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FF66CA0-03F1-4D28-9266-574546A9144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114257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AD99D4-0050-4CF3-A7C9-58CDB05073F3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370285" y="1956707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5B75223-B6C8-4E1C-B313-3959986FCFB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26313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9B63F4-E11C-4F1E-A7E0-368CDE77D9C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5370285" y="3873954"/>
            <a:ext cx="1451430" cy="1451430"/>
          </a:xfrm>
          <a:custGeom>
            <a:avLst/>
            <a:gdLst>
              <a:gd name="connsiteX0" fmla="*/ 725715 w 1451430"/>
              <a:gd name="connsiteY0" fmla="*/ 0 h 1451430"/>
              <a:gd name="connsiteX1" fmla="*/ 1451430 w 1451430"/>
              <a:gd name="connsiteY1" fmla="*/ 725715 h 1451430"/>
              <a:gd name="connsiteX2" fmla="*/ 725715 w 1451430"/>
              <a:gd name="connsiteY2" fmla="*/ 1451430 h 1451430"/>
              <a:gd name="connsiteX3" fmla="*/ 0 w 1451430"/>
              <a:gd name="connsiteY3" fmla="*/ 725715 h 1451430"/>
              <a:gd name="connsiteX4" fmla="*/ 725715 w 1451430"/>
              <a:gd name="connsiteY4" fmla="*/ 0 h 1451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1430" h="1451430">
                <a:moveTo>
                  <a:pt x="725715" y="0"/>
                </a:moveTo>
                <a:cubicBezTo>
                  <a:pt x="1126516" y="0"/>
                  <a:pt x="1451430" y="324914"/>
                  <a:pt x="1451430" y="725715"/>
                </a:cubicBezTo>
                <a:cubicBezTo>
                  <a:pt x="1451430" y="1126516"/>
                  <a:pt x="1126516" y="1451430"/>
                  <a:pt x="725715" y="1451430"/>
                </a:cubicBezTo>
                <a:cubicBezTo>
                  <a:pt x="324914" y="1451430"/>
                  <a:pt x="0" y="1126516"/>
                  <a:pt x="0" y="725715"/>
                </a:cubicBezTo>
                <a:cubicBezTo>
                  <a:pt x="0" y="324914"/>
                  <a:pt x="324914" y="0"/>
                  <a:pt x="7257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02630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7AC50C8-23CD-49F3-9BDC-6A3366F4CD04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927616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45DE1C0-5E75-4896-ADE3-2F770540B406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155262" y="2744292"/>
            <a:ext cx="1564418" cy="1564418"/>
          </a:xfrm>
          <a:custGeom>
            <a:avLst/>
            <a:gdLst>
              <a:gd name="connsiteX0" fmla="*/ 782209 w 1564418"/>
              <a:gd name="connsiteY0" fmla="*/ 0 h 1564418"/>
              <a:gd name="connsiteX1" fmla="*/ 1564418 w 1564418"/>
              <a:gd name="connsiteY1" fmla="*/ 782209 h 1564418"/>
              <a:gd name="connsiteX2" fmla="*/ 782209 w 1564418"/>
              <a:gd name="connsiteY2" fmla="*/ 1564418 h 1564418"/>
              <a:gd name="connsiteX3" fmla="*/ 0 w 1564418"/>
              <a:gd name="connsiteY3" fmla="*/ 782209 h 1564418"/>
              <a:gd name="connsiteX4" fmla="*/ 782209 w 1564418"/>
              <a:gd name="connsiteY4" fmla="*/ 0 h 1564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4418" h="1564418">
                <a:moveTo>
                  <a:pt x="782209" y="0"/>
                </a:moveTo>
                <a:cubicBezTo>
                  <a:pt x="1214211" y="0"/>
                  <a:pt x="1564418" y="350207"/>
                  <a:pt x="1564418" y="782209"/>
                </a:cubicBezTo>
                <a:cubicBezTo>
                  <a:pt x="1564418" y="1214211"/>
                  <a:pt x="1214211" y="1564418"/>
                  <a:pt x="782209" y="1564418"/>
                </a:cubicBezTo>
                <a:cubicBezTo>
                  <a:pt x="350207" y="1564418"/>
                  <a:pt x="0" y="1214211"/>
                  <a:pt x="0" y="782209"/>
                </a:cubicBezTo>
                <a:cubicBezTo>
                  <a:pt x="0" y="350207"/>
                  <a:pt x="350207" y="0"/>
                  <a:pt x="78220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310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5385046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-Regular" panose="00000500000000000000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8239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78BF65F-99F7-4D2C-AD30-B09802DB1DE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500085" y="2267856"/>
            <a:ext cx="3352801" cy="3701143"/>
          </a:xfrm>
          <a:custGeom>
            <a:avLst/>
            <a:gdLst>
              <a:gd name="connsiteX0" fmla="*/ 0 w 3352801"/>
              <a:gd name="connsiteY0" fmla="*/ 0 h 3701143"/>
              <a:gd name="connsiteX1" fmla="*/ 3352801 w 3352801"/>
              <a:gd name="connsiteY1" fmla="*/ 0 h 3701143"/>
              <a:gd name="connsiteX2" fmla="*/ 3352801 w 3352801"/>
              <a:gd name="connsiteY2" fmla="*/ 3701143 h 3701143"/>
              <a:gd name="connsiteX3" fmla="*/ 0 w 3352801"/>
              <a:gd name="connsiteY3" fmla="*/ 3701143 h 37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52801" h="3701143">
                <a:moveTo>
                  <a:pt x="0" y="0"/>
                </a:moveTo>
                <a:lnTo>
                  <a:pt x="3352801" y="0"/>
                </a:lnTo>
                <a:lnTo>
                  <a:pt x="3352801" y="3701143"/>
                </a:lnTo>
                <a:lnTo>
                  <a:pt x="0" y="370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075457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206C6B-0AE7-4F90-A7F6-4A125908B0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51295" y="2267857"/>
            <a:ext cx="2968428" cy="3701142"/>
          </a:xfrm>
          <a:custGeom>
            <a:avLst/>
            <a:gdLst>
              <a:gd name="connsiteX0" fmla="*/ 0 w 2968428"/>
              <a:gd name="connsiteY0" fmla="*/ 0 h 3701142"/>
              <a:gd name="connsiteX1" fmla="*/ 2968428 w 2968428"/>
              <a:gd name="connsiteY1" fmla="*/ 0 h 3701142"/>
              <a:gd name="connsiteX2" fmla="*/ 2968428 w 2968428"/>
              <a:gd name="connsiteY2" fmla="*/ 3701142 h 3701142"/>
              <a:gd name="connsiteX3" fmla="*/ 0 w 2968428"/>
              <a:gd name="connsiteY3" fmla="*/ 3701142 h 370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8428" h="3701142">
                <a:moveTo>
                  <a:pt x="0" y="0"/>
                </a:moveTo>
                <a:lnTo>
                  <a:pt x="2968428" y="0"/>
                </a:lnTo>
                <a:lnTo>
                  <a:pt x="2968428" y="3701142"/>
                </a:lnTo>
                <a:lnTo>
                  <a:pt x="0" y="3701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8678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25421DE-301B-41CF-820C-CCCA53AFD8F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613355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DF746D6-E554-4133-92D7-7F7E50E01FB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675290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7D820B0-0F42-42D3-8B3C-72EFF85855E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421" y="2320745"/>
            <a:ext cx="1814285" cy="1814285"/>
          </a:xfrm>
          <a:custGeom>
            <a:avLst/>
            <a:gdLst>
              <a:gd name="connsiteX0" fmla="*/ 0 w 1814285"/>
              <a:gd name="connsiteY0" fmla="*/ 0 h 1814285"/>
              <a:gd name="connsiteX1" fmla="*/ 1814285 w 1814285"/>
              <a:gd name="connsiteY1" fmla="*/ 0 h 1814285"/>
              <a:gd name="connsiteX2" fmla="*/ 1814285 w 1814285"/>
              <a:gd name="connsiteY2" fmla="*/ 1814285 h 1814285"/>
              <a:gd name="connsiteX3" fmla="*/ 0 w 1814285"/>
              <a:gd name="connsiteY3" fmla="*/ 1814285 h 18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5" h="1814285">
                <a:moveTo>
                  <a:pt x="0" y="0"/>
                </a:moveTo>
                <a:lnTo>
                  <a:pt x="1814285" y="0"/>
                </a:lnTo>
                <a:lnTo>
                  <a:pt x="1814285" y="1814285"/>
                </a:lnTo>
                <a:lnTo>
                  <a:pt x="0" y="1814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15325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EC66BA5-A4DE-41BA-8A9A-481C34F15CE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73635" y="2267857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A7A51E6-F9A0-40AA-ADDC-A7400CAF6F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22236" y="32016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FF82645-75A6-4495-8F43-66C8D971334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96797" y="2267858"/>
            <a:ext cx="2267070" cy="1999343"/>
          </a:xfrm>
          <a:custGeom>
            <a:avLst/>
            <a:gdLst>
              <a:gd name="connsiteX0" fmla="*/ 0 w 2267070"/>
              <a:gd name="connsiteY0" fmla="*/ 0 h 1999343"/>
              <a:gd name="connsiteX1" fmla="*/ 2267070 w 2267070"/>
              <a:gd name="connsiteY1" fmla="*/ 0 h 1999343"/>
              <a:gd name="connsiteX2" fmla="*/ 2267070 w 2267070"/>
              <a:gd name="connsiteY2" fmla="*/ 1999343 h 1999343"/>
              <a:gd name="connsiteX3" fmla="*/ 0 w 2267070"/>
              <a:gd name="connsiteY3" fmla="*/ 1999343 h 199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70" h="1999343">
                <a:moveTo>
                  <a:pt x="0" y="0"/>
                </a:moveTo>
                <a:lnTo>
                  <a:pt x="2267070" y="0"/>
                </a:lnTo>
                <a:lnTo>
                  <a:pt x="2267070" y="1999343"/>
                </a:lnTo>
                <a:lnTo>
                  <a:pt x="0" y="1999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3317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C01FE1B-3451-420C-B770-C23E1F7C667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38556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69C6D93-FE47-41F1-8925-2AB2EA7FE11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9824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CCF712EE-FBC7-4AAB-8B38-5A2BDF367A1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054090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C258C2C-7CDB-42DA-A985-ADD37DD88C17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51296" y="2298700"/>
            <a:ext cx="2586614" cy="2400300"/>
          </a:xfrm>
          <a:custGeom>
            <a:avLst/>
            <a:gdLst>
              <a:gd name="connsiteX0" fmla="*/ 0 w 2586614"/>
              <a:gd name="connsiteY0" fmla="*/ 0 h 2400300"/>
              <a:gd name="connsiteX1" fmla="*/ 2586614 w 2586614"/>
              <a:gd name="connsiteY1" fmla="*/ 0 h 2400300"/>
              <a:gd name="connsiteX2" fmla="*/ 2586614 w 2586614"/>
              <a:gd name="connsiteY2" fmla="*/ 2400300 h 2400300"/>
              <a:gd name="connsiteX3" fmla="*/ 0 w 2586614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614" h="2400300">
                <a:moveTo>
                  <a:pt x="0" y="0"/>
                </a:moveTo>
                <a:lnTo>
                  <a:pt x="2586614" y="0"/>
                </a:lnTo>
                <a:lnTo>
                  <a:pt x="2586614" y="2400300"/>
                </a:lnTo>
                <a:lnTo>
                  <a:pt x="0" y="2400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6411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BA42209-D0B5-4686-A4FB-78562097DD9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849589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2F08FDB-26F1-41E7-BC36-E1E5E34FAF83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424217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3ED955A-CD75-4955-865A-E8CA1F36695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274961" y="2447269"/>
            <a:ext cx="1963462" cy="1963462"/>
          </a:xfrm>
          <a:custGeom>
            <a:avLst/>
            <a:gdLst>
              <a:gd name="connsiteX0" fmla="*/ 981731 w 1963462"/>
              <a:gd name="connsiteY0" fmla="*/ 0 h 1963462"/>
              <a:gd name="connsiteX1" fmla="*/ 1963462 w 1963462"/>
              <a:gd name="connsiteY1" fmla="*/ 981731 h 1963462"/>
              <a:gd name="connsiteX2" fmla="*/ 981731 w 1963462"/>
              <a:gd name="connsiteY2" fmla="*/ 1963462 h 1963462"/>
              <a:gd name="connsiteX3" fmla="*/ 0 w 1963462"/>
              <a:gd name="connsiteY3" fmla="*/ 981731 h 1963462"/>
              <a:gd name="connsiteX4" fmla="*/ 981731 w 1963462"/>
              <a:gd name="connsiteY4" fmla="*/ 0 h 1963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3462" h="1963462">
                <a:moveTo>
                  <a:pt x="981731" y="0"/>
                </a:moveTo>
                <a:cubicBezTo>
                  <a:pt x="1523926" y="0"/>
                  <a:pt x="1963462" y="439536"/>
                  <a:pt x="1963462" y="981731"/>
                </a:cubicBezTo>
                <a:cubicBezTo>
                  <a:pt x="1963462" y="1523926"/>
                  <a:pt x="1523926" y="1963462"/>
                  <a:pt x="981731" y="1963462"/>
                </a:cubicBezTo>
                <a:cubicBezTo>
                  <a:pt x="439536" y="1963462"/>
                  <a:pt x="0" y="1523926"/>
                  <a:pt x="0" y="981731"/>
                </a:cubicBezTo>
                <a:cubicBezTo>
                  <a:pt x="0" y="439536"/>
                  <a:pt x="439536" y="0"/>
                  <a:pt x="98173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187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7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021DB56-E65F-4BDA-B6DC-75052C471A3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316810" y="2819400"/>
            <a:ext cx="3323895" cy="3039988"/>
          </a:xfrm>
          <a:custGeom>
            <a:avLst/>
            <a:gdLst>
              <a:gd name="connsiteX0" fmla="*/ 0 w 3323895"/>
              <a:gd name="connsiteY0" fmla="*/ 0 h 3039988"/>
              <a:gd name="connsiteX1" fmla="*/ 3323895 w 3323895"/>
              <a:gd name="connsiteY1" fmla="*/ 0 h 3039988"/>
              <a:gd name="connsiteX2" fmla="*/ 3323895 w 3323895"/>
              <a:gd name="connsiteY2" fmla="*/ 3039988 h 3039988"/>
              <a:gd name="connsiteX3" fmla="*/ 0 w 3323895"/>
              <a:gd name="connsiteY3" fmla="*/ 3039988 h 303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3895" h="3039988">
                <a:moveTo>
                  <a:pt x="0" y="0"/>
                </a:moveTo>
                <a:lnTo>
                  <a:pt x="3323895" y="0"/>
                </a:lnTo>
                <a:lnTo>
                  <a:pt x="3323895" y="3039988"/>
                </a:lnTo>
                <a:lnTo>
                  <a:pt x="0" y="3039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5572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492CF32-FD56-45F3-90FD-AA60479275F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959393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25C2B41-BBF1-4228-B6F4-3A63AC1660C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7"/>
            <a:ext cx="2681312" cy="3749853"/>
          </a:xfrm>
          <a:custGeom>
            <a:avLst/>
            <a:gdLst>
              <a:gd name="connsiteX0" fmla="*/ 0 w 2681312"/>
              <a:gd name="connsiteY0" fmla="*/ 0 h 3749853"/>
              <a:gd name="connsiteX1" fmla="*/ 2681312 w 2681312"/>
              <a:gd name="connsiteY1" fmla="*/ 0 h 3749853"/>
              <a:gd name="connsiteX2" fmla="*/ 2681312 w 2681312"/>
              <a:gd name="connsiteY2" fmla="*/ 3749853 h 3749853"/>
              <a:gd name="connsiteX3" fmla="*/ 0 w 2681312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312" h="3749853">
                <a:moveTo>
                  <a:pt x="0" y="0"/>
                </a:moveTo>
                <a:lnTo>
                  <a:pt x="2681312" y="0"/>
                </a:lnTo>
                <a:lnTo>
                  <a:pt x="2681312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297811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19DB9A6-C048-4B44-9904-108D940429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713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B7C5E37-01A7-439D-8E5A-DD9F36D452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046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D0C8EB5-55E8-4D69-A8AE-8AEFF48D0AC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79222" y="2921000"/>
            <a:ext cx="1803400" cy="1803400"/>
          </a:xfrm>
          <a:custGeom>
            <a:avLst/>
            <a:gdLst>
              <a:gd name="connsiteX0" fmla="*/ 901700 w 1803400"/>
              <a:gd name="connsiteY0" fmla="*/ 0 h 1803400"/>
              <a:gd name="connsiteX1" fmla="*/ 1803400 w 1803400"/>
              <a:gd name="connsiteY1" fmla="*/ 901700 h 1803400"/>
              <a:gd name="connsiteX2" fmla="*/ 901700 w 1803400"/>
              <a:gd name="connsiteY2" fmla="*/ 1803400 h 1803400"/>
              <a:gd name="connsiteX3" fmla="*/ 0 w 1803400"/>
              <a:gd name="connsiteY3" fmla="*/ 901700 h 1803400"/>
              <a:gd name="connsiteX4" fmla="*/ 901700 w 1803400"/>
              <a:gd name="connsiteY4" fmla="*/ 0 h 18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3400" h="1803400">
                <a:moveTo>
                  <a:pt x="901700" y="0"/>
                </a:moveTo>
                <a:cubicBezTo>
                  <a:pt x="1399695" y="0"/>
                  <a:pt x="1803400" y="403705"/>
                  <a:pt x="1803400" y="901700"/>
                </a:cubicBezTo>
                <a:cubicBezTo>
                  <a:pt x="1803400" y="1399695"/>
                  <a:pt x="1399695" y="1803400"/>
                  <a:pt x="901700" y="1803400"/>
                </a:cubicBezTo>
                <a:cubicBezTo>
                  <a:pt x="403705" y="1803400"/>
                  <a:pt x="0" y="1399695"/>
                  <a:pt x="0" y="901700"/>
                </a:cubicBezTo>
                <a:cubicBezTo>
                  <a:pt x="0" y="403705"/>
                  <a:pt x="403705" y="0"/>
                  <a:pt x="9017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639290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305907-FDB1-40ED-B5BD-5633C0304CF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368800" y="4203700"/>
            <a:ext cx="1727200" cy="1765299"/>
          </a:xfrm>
          <a:custGeom>
            <a:avLst/>
            <a:gdLst>
              <a:gd name="connsiteX0" fmla="*/ 0 w 1727200"/>
              <a:gd name="connsiteY0" fmla="*/ 0 h 1765299"/>
              <a:gd name="connsiteX1" fmla="*/ 1727200 w 1727200"/>
              <a:gd name="connsiteY1" fmla="*/ 0 h 1765299"/>
              <a:gd name="connsiteX2" fmla="*/ 1727200 w 1727200"/>
              <a:gd name="connsiteY2" fmla="*/ 1765299 h 1765299"/>
              <a:gd name="connsiteX3" fmla="*/ 0 w 1727200"/>
              <a:gd name="connsiteY3" fmla="*/ 1765299 h 17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7200" h="1765299">
                <a:moveTo>
                  <a:pt x="0" y="0"/>
                </a:moveTo>
                <a:lnTo>
                  <a:pt x="1727200" y="0"/>
                </a:lnTo>
                <a:lnTo>
                  <a:pt x="1727200" y="1765299"/>
                </a:lnTo>
                <a:lnTo>
                  <a:pt x="0" y="17652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D4D30B4-0605-4AE6-955F-1BA759129DBD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096000" y="2219146"/>
            <a:ext cx="5544704" cy="3749853"/>
          </a:xfrm>
          <a:custGeom>
            <a:avLst/>
            <a:gdLst>
              <a:gd name="connsiteX0" fmla="*/ 0 w 5544704"/>
              <a:gd name="connsiteY0" fmla="*/ 0 h 3749853"/>
              <a:gd name="connsiteX1" fmla="*/ 5544704 w 5544704"/>
              <a:gd name="connsiteY1" fmla="*/ 0 h 3749853"/>
              <a:gd name="connsiteX2" fmla="*/ 5544704 w 5544704"/>
              <a:gd name="connsiteY2" fmla="*/ 3749853 h 3749853"/>
              <a:gd name="connsiteX3" fmla="*/ 0 w 5544704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749853">
                <a:moveTo>
                  <a:pt x="0" y="0"/>
                </a:moveTo>
                <a:lnTo>
                  <a:pt x="5544704" y="0"/>
                </a:lnTo>
                <a:lnTo>
                  <a:pt x="5544704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610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8A4F3-ED94-43B2-AB97-F75465644603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8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1D30E9-54F6-4953-A10E-985B73E331F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33031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7C0604B-C728-4FB5-B24A-8CEF49D8901E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109336" y="551297"/>
            <a:ext cx="3531369" cy="2877704"/>
          </a:xfrm>
          <a:custGeom>
            <a:avLst/>
            <a:gdLst>
              <a:gd name="connsiteX0" fmla="*/ 0 w 3531369"/>
              <a:gd name="connsiteY0" fmla="*/ 0 h 5385046"/>
              <a:gd name="connsiteX1" fmla="*/ 3531369 w 3531369"/>
              <a:gd name="connsiteY1" fmla="*/ 0 h 5385046"/>
              <a:gd name="connsiteX2" fmla="*/ 3531369 w 3531369"/>
              <a:gd name="connsiteY2" fmla="*/ 5385046 h 5385046"/>
              <a:gd name="connsiteX3" fmla="*/ 0 w 3531369"/>
              <a:gd name="connsiteY3" fmla="*/ 5385046 h 5385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1369" h="5385046">
                <a:moveTo>
                  <a:pt x="0" y="0"/>
                </a:moveTo>
                <a:lnTo>
                  <a:pt x="3531369" y="0"/>
                </a:lnTo>
                <a:lnTo>
                  <a:pt x="3531369" y="5385046"/>
                </a:lnTo>
                <a:lnTo>
                  <a:pt x="0" y="53850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8076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7B9A0D6-79B9-441A-A773-98A6D39FF32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46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3C75811-76B2-4593-817C-47088AFC97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0957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0182F0E-2F48-4B03-B1A6-4F25C44ACA2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86690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02392F2-0AE6-4B25-A80D-3CA69C754C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553450" y="2838450"/>
            <a:ext cx="1771650" cy="1771650"/>
          </a:xfrm>
          <a:custGeom>
            <a:avLst/>
            <a:gdLst>
              <a:gd name="connsiteX0" fmla="*/ 0 w 1771650"/>
              <a:gd name="connsiteY0" fmla="*/ 0 h 1771650"/>
              <a:gd name="connsiteX1" fmla="*/ 1771650 w 1771650"/>
              <a:gd name="connsiteY1" fmla="*/ 0 h 1771650"/>
              <a:gd name="connsiteX2" fmla="*/ 1771650 w 1771650"/>
              <a:gd name="connsiteY2" fmla="*/ 1771650 h 1771650"/>
              <a:gd name="connsiteX3" fmla="*/ 0 w 1771650"/>
              <a:gd name="connsiteY3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1650" h="1771650">
                <a:moveTo>
                  <a:pt x="0" y="0"/>
                </a:moveTo>
                <a:lnTo>
                  <a:pt x="1771650" y="0"/>
                </a:lnTo>
                <a:lnTo>
                  <a:pt x="1771650" y="1771650"/>
                </a:lnTo>
                <a:lnTo>
                  <a:pt x="0" y="1771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9370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1828801"/>
            <a:ext cx="3367561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298099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37859" y="551297"/>
            <a:ext cx="3367561" cy="5125508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57973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7A592C-FD0B-430D-87B8-ED8E5A236E7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202057" y="1828801"/>
            <a:ext cx="2403363" cy="3848003"/>
          </a:xfrm>
          <a:custGeom>
            <a:avLst/>
            <a:gdLst>
              <a:gd name="connsiteX0" fmla="*/ 0 w 3367561"/>
              <a:gd name="connsiteY0" fmla="*/ 0 h 3848003"/>
              <a:gd name="connsiteX1" fmla="*/ 3367561 w 3367561"/>
              <a:gd name="connsiteY1" fmla="*/ 0 h 3848003"/>
              <a:gd name="connsiteX2" fmla="*/ 3367561 w 3367561"/>
              <a:gd name="connsiteY2" fmla="*/ 3848003 h 3848003"/>
              <a:gd name="connsiteX3" fmla="*/ 0 w 3367561"/>
              <a:gd name="connsiteY3" fmla="*/ 3848003 h 38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848003">
                <a:moveTo>
                  <a:pt x="0" y="0"/>
                </a:moveTo>
                <a:lnTo>
                  <a:pt x="3367561" y="0"/>
                </a:lnTo>
                <a:lnTo>
                  <a:pt x="3367561" y="3848003"/>
                </a:lnTo>
                <a:lnTo>
                  <a:pt x="0" y="38480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042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9DCC5-14A3-4C20-975E-83F25A484E8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168078" y="2219147"/>
            <a:ext cx="2165131" cy="3640241"/>
          </a:xfrm>
          <a:custGeom>
            <a:avLst/>
            <a:gdLst>
              <a:gd name="connsiteX0" fmla="*/ 0 w 2165131"/>
              <a:gd name="connsiteY0" fmla="*/ 0 h 3640241"/>
              <a:gd name="connsiteX1" fmla="*/ 2165131 w 2165131"/>
              <a:gd name="connsiteY1" fmla="*/ 0 h 3640241"/>
              <a:gd name="connsiteX2" fmla="*/ 2165131 w 2165131"/>
              <a:gd name="connsiteY2" fmla="*/ 3640241 h 3640241"/>
              <a:gd name="connsiteX3" fmla="*/ 0 w 2165131"/>
              <a:gd name="connsiteY3" fmla="*/ 3640241 h 364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131" h="3640241">
                <a:moveTo>
                  <a:pt x="0" y="0"/>
                </a:moveTo>
                <a:lnTo>
                  <a:pt x="2165131" y="0"/>
                </a:lnTo>
                <a:lnTo>
                  <a:pt x="2165131" y="3640241"/>
                </a:lnTo>
                <a:lnTo>
                  <a:pt x="0" y="3640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2014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6A7A39A-6A3C-4F32-A8A4-688A8E8D33B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273144" y="2219147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5625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2987892-1AA8-4659-9F93-0C177365D9D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5065" y="2219147"/>
            <a:ext cx="3361870" cy="3749852"/>
          </a:xfrm>
          <a:custGeom>
            <a:avLst/>
            <a:gdLst>
              <a:gd name="connsiteX0" fmla="*/ 0 w 3361870"/>
              <a:gd name="connsiteY0" fmla="*/ 0 h 3749852"/>
              <a:gd name="connsiteX1" fmla="*/ 3361870 w 3361870"/>
              <a:gd name="connsiteY1" fmla="*/ 0 h 3749852"/>
              <a:gd name="connsiteX2" fmla="*/ 3361870 w 3361870"/>
              <a:gd name="connsiteY2" fmla="*/ 3749852 h 3749852"/>
              <a:gd name="connsiteX3" fmla="*/ 0 w 3361870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870" h="3749852">
                <a:moveTo>
                  <a:pt x="0" y="0"/>
                </a:moveTo>
                <a:lnTo>
                  <a:pt x="3361870" y="0"/>
                </a:lnTo>
                <a:lnTo>
                  <a:pt x="3361870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2403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5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219146"/>
            <a:ext cx="3367561" cy="374985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0376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2810791-604D-4B8B-BBAF-C8340735E776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1296" y="2876496"/>
            <a:ext cx="3367561" cy="3092503"/>
          </a:xfrm>
          <a:custGeom>
            <a:avLst/>
            <a:gdLst>
              <a:gd name="connsiteX0" fmla="*/ 0 w 3367561"/>
              <a:gd name="connsiteY0" fmla="*/ 0 h 3749853"/>
              <a:gd name="connsiteX1" fmla="*/ 3367561 w 3367561"/>
              <a:gd name="connsiteY1" fmla="*/ 0 h 3749853"/>
              <a:gd name="connsiteX2" fmla="*/ 3367561 w 3367561"/>
              <a:gd name="connsiteY2" fmla="*/ 3749853 h 3749853"/>
              <a:gd name="connsiteX3" fmla="*/ 0 w 3367561"/>
              <a:gd name="connsiteY3" fmla="*/ 3749853 h 374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561" h="3749853">
                <a:moveTo>
                  <a:pt x="0" y="0"/>
                </a:moveTo>
                <a:lnTo>
                  <a:pt x="3367561" y="0"/>
                </a:lnTo>
                <a:lnTo>
                  <a:pt x="3367561" y="3749853"/>
                </a:lnTo>
                <a:lnTo>
                  <a:pt x="0" y="37498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43240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4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F6F2B73-7DAD-4B12-A51B-2133C3ED0EC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884514" y="551296"/>
            <a:ext cx="3756192" cy="2416773"/>
          </a:xfrm>
          <a:custGeom>
            <a:avLst/>
            <a:gdLst>
              <a:gd name="connsiteX0" fmla="*/ 0 w 3756192"/>
              <a:gd name="connsiteY0" fmla="*/ 0 h 2416773"/>
              <a:gd name="connsiteX1" fmla="*/ 3756192 w 3756192"/>
              <a:gd name="connsiteY1" fmla="*/ 0 h 2416773"/>
              <a:gd name="connsiteX2" fmla="*/ 3756192 w 3756192"/>
              <a:gd name="connsiteY2" fmla="*/ 2416773 h 2416773"/>
              <a:gd name="connsiteX3" fmla="*/ 0 w 3756192"/>
              <a:gd name="connsiteY3" fmla="*/ 2416773 h 2416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192" h="2416773">
                <a:moveTo>
                  <a:pt x="0" y="0"/>
                </a:moveTo>
                <a:lnTo>
                  <a:pt x="3756192" y="0"/>
                </a:lnTo>
                <a:lnTo>
                  <a:pt x="3756192" y="2416773"/>
                </a:lnTo>
                <a:lnTo>
                  <a:pt x="0" y="2416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25519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832F6AA-1C6B-4FE3-B6AE-6D5E5CF8ECE6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551296" y="551297"/>
            <a:ext cx="4811281" cy="2753879"/>
          </a:xfrm>
          <a:custGeom>
            <a:avLst/>
            <a:gdLst>
              <a:gd name="connsiteX0" fmla="*/ 0 w 4811281"/>
              <a:gd name="connsiteY0" fmla="*/ 0 h 2753879"/>
              <a:gd name="connsiteX1" fmla="*/ 4811281 w 4811281"/>
              <a:gd name="connsiteY1" fmla="*/ 0 h 2753879"/>
              <a:gd name="connsiteX2" fmla="*/ 4811281 w 4811281"/>
              <a:gd name="connsiteY2" fmla="*/ 2753879 h 2753879"/>
              <a:gd name="connsiteX3" fmla="*/ 0 w 4811281"/>
              <a:gd name="connsiteY3" fmla="*/ 2753879 h 275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1281" h="2753879">
                <a:moveTo>
                  <a:pt x="0" y="0"/>
                </a:moveTo>
                <a:lnTo>
                  <a:pt x="4811281" y="0"/>
                </a:lnTo>
                <a:lnTo>
                  <a:pt x="4811281" y="2753879"/>
                </a:lnTo>
                <a:lnTo>
                  <a:pt x="0" y="27538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CCDB61-843E-4FF1-B10C-42AF8DE2E1A1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610226" y="551296"/>
            <a:ext cx="3016249" cy="5385047"/>
          </a:xfrm>
          <a:custGeom>
            <a:avLst/>
            <a:gdLst>
              <a:gd name="connsiteX0" fmla="*/ 0 w 3016249"/>
              <a:gd name="connsiteY0" fmla="*/ 0 h 5385047"/>
              <a:gd name="connsiteX1" fmla="*/ 3016249 w 3016249"/>
              <a:gd name="connsiteY1" fmla="*/ 0 h 5385047"/>
              <a:gd name="connsiteX2" fmla="*/ 3016249 w 3016249"/>
              <a:gd name="connsiteY2" fmla="*/ 5385047 h 5385047"/>
              <a:gd name="connsiteX3" fmla="*/ 0 w 3016249"/>
              <a:gd name="connsiteY3" fmla="*/ 5385047 h 5385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6249" h="5385047">
                <a:moveTo>
                  <a:pt x="0" y="0"/>
                </a:moveTo>
                <a:lnTo>
                  <a:pt x="3016249" y="0"/>
                </a:lnTo>
                <a:lnTo>
                  <a:pt x="3016249" y="5385047"/>
                </a:lnTo>
                <a:lnTo>
                  <a:pt x="0" y="53850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B7AF06E-F9C5-4D9E-965D-E77CCCF8B147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874124" y="551296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AE81B7-A08D-4909-9E1B-12F8C8F250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8874123" y="3367645"/>
            <a:ext cx="2766580" cy="2568699"/>
          </a:xfrm>
          <a:custGeom>
            <a:avLst/>
            <a:gdLst>
              <a:gd name="connsiteX0" fmla="*/ 0 w 2766580"/>
              <a:gd name="connsiteY0" fmla="*/ 0 h 2568699"/>
              <a:gd name="connsiteX1" fmla="*/ 2766580 w 2766580"/>
              <a:gd name="connsiteY1" fmla="*/ 0 h 2568699"/>
              <a:gd name="connsiteX2" fmla="*/ 2766580 w 2766580"/>
              <a:gd name="connsiteY2" fmla="*/ 2568699 h 2568699"/>
              <a:gd name="connsiteX3" fmla="*/ 0 w 2766580"/>
              <a:gd name="connsiteY3" fmla="*/ 2568699 h 2568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580" h="2568699">
                <a:moveTo>
                  <a:pt x="0" y="0"/>
                </a:moveTo>
                <a:lnTo>
                  <a:pt x="2766580" y="0"/>
                </a:lnTo>
                <a:lnTo>
                  <a:pt x="2766580" y="2568699"/>
                </a:lnTo>
                <a:lnTo>
                  <a:pt x="0" y="25686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9754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551296"/>
            <a:ext cx="3209925" cy="5417703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117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BA87D3A-415C-4A85-BB7F-346D909911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10075" y="2190348"/>
            <a:ext cx="3209925" cy="3778651"/>
          </a:xfrm>
          <a:custGeom>
            <a:avLst/>
            <a:gdLst>
              <a:gd name="connsiteX0" fmla="*/ 0 w 3209925"/>
              <a:gd name="connsiteY0" fmla="*/ 0 h 5417703"/>
              <a:gd name="connsiteX1" fmla="*/ 3209925 w 3209925"/>
              <a:gd name="connsiteY1" fmla="*/ 0 h 5417703"/>
              <a:gd name="connsiteX2" fmla="*/ 3209925 w 3209925"/>
              <a:gd name="connsiteY2" fmla="*/ 5417703 h 5417703"/>
              <a:gd name="connsiteX3" fmla="*/ 0 w 3209925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5417703">
                <a:moveTo>
                  <a:pt x="0" y="0"/>
                </a:moveTo>
                <a:lnTo>
                  <a:pt x="3209925" y="0"/>
                </a:lnTo>
                <a:lnTo>
                  <a:pt x="3209925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847573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54DFEAB-9F4C-49A5-98E6-B9834456534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0" y="2320745"/>
            <a:ext cx="5544704" cy="3648255"/>
          </a:xfrm>
          <a:custGeom>
            <a:avLst/>
            <a:gdLst>
              <a:gd name="connsiteX0" fmla="*/ 0 w 5544704"/>
              <a:gd name="connsiteY0" fmla="*/ 0 h 3648255"/>
              <a:gd name="connsiteX1" fmla="*/ 5544704 w 5544704"/>
              <a:gd name="connsiteY1" fmla="*/ 0 h 3648255"/>
              <a:gd name="connsiteX2" fmla="*/ 5544704 w 5544704"/>
              <a:gd name="connsiteY2" fmla="*/ 3648255 h 3648255"/>
              <a:gd name="connsiteX3" fmla="*/ 0 w 5544704"/>
              <a:gd name="connsiteY3" fmla="*/ 3648255 h 3648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704" h="3648255">
                <a:moveTo>
                  <a:pt x="0" y="0"/>
                </a:moveTo>
                <a:lnTo>
                  <a:pt x="5544704" y="0"/>
                </a:lnTo>
                <a:lnTo>
                  <a:pt x="5544704" y="3648255"/>
                </a:lnTo>
                <a:lnTo>
                  <a:pt x="0" y="36482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96459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6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3185159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5762172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BBADDB7-D352-4BE9-A5EF-D780D85DAB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79599" y="2411432"/>
            <a:ext cx="1640115" cy="1640115"/>
          </a:xfrm>
          <a:custGeom>
            <a:avLst/>
            <a:gdLst>
              <a:gd name="connsiteX0" fmla="*/ 0 w 1640115"/>
              <a:gd name="connsiteY0" fmla="*/ 0 h 1640115"/>
              <a:gd name="connsiteX1" fmla="*/ 1640115 w 1640115"/>
              <a:gd name="connsiteY1" fmla="*/ 0 h 1640115"/>
              <a:gd name="connsiteX2" fmla="*/ 1640115 w 1640115"/>
              <a:gd name="connsiteY2" fmla="*/ 1640115 h 1640115"/>
              <a:gd name="connsiteX3" fmla="*/ 0 w 1640115"/>
              <a:gd name="connsiteY3" fmla="*/ 1640115 h 164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0115" h="1640115">
                <a:moveTo>
                  <a:pt x="0" y="0"/>
                </a:moveTo>
                <a:lnTo>
                  <a:pt x="1640115" y="0"/>
                </a:lnTo>
                <a:lnTo>
                  <a:pt x="1640115" y="1640115"/>
                </a:lnTo>
                <a:lnTo>
                  <a:pt x="0" y="16401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85542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10674A8-2E98-43E5-852A-8D750C9336D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432301" y="2219147"/>
            <a:ext cx="4483099" cy="3749852"/>
          </a:xfrm>
          <a:custGeom>
            <a:avLst/>
            <a:gdLst>
              <a:gd name="connsiteX0" fmla="*/ 0 w 4483099"/>
              <a:gd name="connsiteY0" fmla="*/ 0 h 3749852"/>
              <a:gd name="connsiteX1" fmla="*/ 4483099 w 4483099"/>
              <a:gd name="connsiteY1" fmla="*/ 0 h 3749852"/>
              <a:gd name="connsiteX2" fmla="*/ 4483099 w 4483099"/>
              <a:gd name="connsiteY2" fmla="*/ 3749852 h 3749852"/>
              <a:gd name="connsiteX3" fmla="*/ 0 w 4483099"/>
              <a:gd name="connsiteY3" fmla="*/ 3749852 h 374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3099" h="3749852">
                <a:moveTo>
                  <a:pt x="0" y="0"/>
                </a:moveTo>
                <a:lnTo>
                  <a:pt x="4483099" y="0"/>
                </a:lnTo>
                <a:lnTo>
                  <a:pt x="4483099" y="3749852"/>
                </a:lnTo>
                <a:lnTo>
                  <a:pt x="0" y="37498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B855C7B-677D-465F-BA42-D1599ADA07D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915400" y="551296"/>
            <a:ext cx="2725304" cy="1667850"/>
          </a:xfrm>
          <a:custGeom>
            <a:avLst/>
            <a:gdLst>
              <a:gd name="connsiteX0" fmla="*/ 0 w 2725304"/>
              <a:gd name="connsiteY0" fmla="*/ 0 h 1667850"/>
              <a:gd name="connsiteX1" fmla="*/ 2725304 w 2725304"/>
              <a:gd name="connsiteY1" fmla="*/ 0 h 1667850"/>
              <a:gd name="connsiteX2" fmla="*/ 2725304 w 2725304"/>
              <a:gd name="connsiteY2" fmla="*/ 1667850 h 1667850"/>
              <a:gd name="connsiteX3" fmla="*/ 0 w 2725304"/>
              <a:gd name="connsiteY3" fmla="*/ 1667850 h 1667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5304" h="1667850">
                <a:moveTo>
                  <a:pt x="0" y="0"/>
                </a:moveTo>
                <a:lnTo>
                  <a:pt x="2725304" y="0"/>
                </a:lnTo>
                <a:lnTo>
                  <a:pt x="2725304" y="1667850"/>
                </a:lnTo>
                <a:lnTo>
                  <a:pt x="0" y="1667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6933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88E9E60D-C34A-47EA-877B-F34C41AB7B0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09E12C-BCE1-414D-9FCE-72EEE166670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500203" y="2523946"/>
            <a:ext cx="2411397" cy="2843988"/>
          </a:xfrm>
          <a:custGeom>
            <a:avLst/>
            <a:gdLst>
              <a:gd name="connsiteX0" fmla="*/ 0 w 2411397"/>
              <a:gd name="connsiteY0" fmla="*/ 0 h 2843988"/>
              <a:gd name="connsiteX1" fmla="*/ 2411397 w 2411397"/>
              <a:gd name="connsiteY1" fmla="*/ 0 h 2843988"/>
              <a:gd name="connsiteX2" fmla="*/ 2411397 w 2411397"/>
              <a:gd name="connsiteY2" fmla="*/ 2843988 h 2843988"/>
              <a:gd name="connsiteX3" fmla="*/ 0 w 2411397"/>
              <a:gd name="connsiteY3" fmla="*/ 2843988 h 284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1397" h="2843988">
                <a:moveTo>
                  <a:pt x="0" y="0"/>
                </a:moveTo>
                <a:lnTo>
                  <a:pt x="2411397" y="0"/>
                </a:lnTo>
                <a:lnTo>
                  <a:pt x="2411397" y="2843988"/>
                </a:lnTo>
                <a:lnTo>
                  <a:pt x="0" y="28439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7537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9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3D2E460-6C1B-44AC-9177-9273A315E1A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52800" y="551296"/>
            <a:ext cx="8287904" cy="5417703"/>
          </a:xfrm>
          <a:custGeom>
            <a:avLst/>
            <a:gdLst>
              <a:gd name="connsiteX0" fmla="*/ 0 w 8287904"/>
              <a:gd name="connsiteY0" fmla="*/ 0 h 5417703"/>
              <a:gd name="connsiteX1" fmla="*/ 8287904 w 8287904"/>
              <a:gd name="connsiteY1" fmla="*/ 0 h 5417703"/>
              <a:gd name="connsiteX2" fmla="*/ 8287904 w 8287904"/>
              <a:gd name="connsiteY2" fmla="*/ 5417703 h 5417703"/>
              <a:gd name="connsiteX3" fmla="*/ 0 w 8287904"/>
              <a:gd name="connsiteY3" fmla="*/ 5417703 h 541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87904" h="5417703">
                <a:moveTo>
                  <a:pt x="0" y="0"/>
                </a:moveTo>
                <a:lnTo>
                  <a:pt x="8287904" y="0"/>
                </a:lnTo>
                <a:lnTo>
                  <a:pt x="8287904" y="5417703"/>
                </a:lnTo>
                <a:lnTo>
                  <a:pt x="0" y="54177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9167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8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6122FCE-F372-4FF9-98DB-DF189302F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520" y="720725"/>
            <a:ext cx="10515600" cy="7874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7D019-FD2C-4F36-B5C9-871ADBA75302}"/>
              </a:ext>
            </a:extLst>
          </p:cNvPr>
          <p:cNvSpPr txBox="1"/>
          <p:nvPr userDrawn="1"/>
        </p:nvSpPr>
        <p:spPr>
          <a:xfrm>
            <a:off x="580663" y="551295"/>
            <a:ext cx="582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spc="100" dirty="0">
                <a:latin typeface="Gilroy Light" panose="00000400000000000000" pitchFamily="50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Corporate Business Plan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5246DE-E5D8-4CEE-9EC1-B8FEF23440D5}"/>
              </a:ext>
            </a:extLst>
          </p:cNvPr>
          <p:cNvCxnSpPr>
            <a:cxnSpLocks/>
          </p:cNvCxnSpPr>
          <p:nvPr userDrawn="1"/>
        </p:nvCxnSpPr>
        <p:spPr>
          <a:xfrm>
            <a:off x="678296" y="1608815"/>
            <a:ext cx="66765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636A29-FDA9-47DA-9062-49F5BF5AA7C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6001" y="551297"/>
            <a:ext cx="2914650" cy="4984309"/>
          </a:xfrm>
          <a:custGeom>
            <a:avLst/>
            <a:gdLst>
              <a:gd name="connsiteX0" fmla="*/ 0 w 2914650"/>
              <a:gd name="connsiteY0" fmla="*/ 0 h 4984309"/>
              <a:gd name="connsiteX1" fmla="*/ 2914650 w 2914650"/>
              <a:gd name="connsiteY1" fmla="*/ 0 h 4984309"/>
              <a:gd name="connsiteX2" fmla="*/ 2914650 w 2914650"/>
              <a:gd name="connsiteY2" fmla="*/ 4984309 h 4984309"/>
              <a:gd name="connsiteX3" fmla="*/ 0 w 2914650"/>
              <a:gd name="connsiteY3" fmla="*/ 4984309 h 498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4650" h="4984309">
                <a:moveTo>
                  <a:pt x="0" y="0"/>
                </a:moveTo>
                <a:lnTo>
                  <a:pt x="2914650" y="0"/>
                </a:lnTo>
                <a:lnTo>
                  <a:pt x="2914650" y="4984309"/>
                </a:lnTo>
                <a:lnTo>
                  <a:pt x="0" y="49843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313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C8DD67-C084-41A2-B286-EF35F6222A0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cs typeface="Poppins" panose="00000500000000000000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1159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EC5997B-818A-43BF-94C0-BE4C350AA03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9002"/>
            <a:ext cx="3976007" cy="2507341"/>
          </a:xfrm>
          <a:custGeom>
            <a:avLst/>
            <a:gdLst>
              <a:gd name="connsiteX0" fmla="*/ 0 w 3976007"/>
              <a:gd name="connsiteY0" fmla="*/ 0 h 2507341"/>
              <a:gd name="connsiteX1" fmla="*/ 3976007 w 3976007"/>
              <a:gd name="connsiteY1" fmla="*/ 0 h 2507341"/>
              <a:gd name="connsiteX2" fmla="*/ 3976007 w 3976007"/>
              <a:gd name="connsiteY2" fmla="*/ 2507341 h 2507341"/>
              <a:gd name="connsiteX3" fmla="*/ 0 w 3976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007" h="2507341">
                <a:moveTo>
                  <a:pt x="0" y="0"/>
                </a:moveTo>
                <a:lnTo>
                  <a:pt x="3976007" y="0"/>
                </a:lnTo>
                <a:lnTo>
                  <a:pt x="3976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CEE3686-3FB0-4AD0-93D3-4AFD73363C8A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0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BCF1E5-9AA4-446F-9742-BA09387E37E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7" y="1"/>
            <a:ext cx="4219282" cy="3181348"/>
          </a:xfrm>
          <a:custGeom>
            <a:avLst/>
            <a:gdLst>
              <a:gd name="connsiteX0" fmla="*/ 0 w 4219282"/>
              <a:gd name="connsiteY0" fmla="*/ 0 h 3181348"/>
              <a:gd name="connsiteX1" fmla="*/ 4219282 w 4219282"/>
              <a:gd name="connsiteY1" fmla="*/ 0 h 3181348"/>
              <a:gd name="connsiteX2" fmla="*/ 4219282 w 4219282"/>
              <a:gd name="connsiteY2" fmla="*/ 3181348 h 3181348"/>
              <a:gd name="connsiteX3" fmla="*/ 0 w 4219282"/>
              <a:gd name="connsiteY3" fmla="*/ 3181348 h 318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3181348">
                <a:moveTo>
                  <a:pt x="0" y="0"/>
                </a:moveTo>
                <a:lnTo>
                  <a:pt x="4219282" y="0"/>
                </a:lnTo>
                <a:lnTo>
                  <a:pt x="4219282" y="3181348"/>
                </a:lnTo>
                <a:lnTo>
                  <a:pt x="0" y="31813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ACB9E4-D467-4677-8BD6-FB45C5B78C7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0" y="1596571"/>
            <a:ext cx="2950115" cy="4339770"/>
          </a:xfrm>
          <a:custGeom>
            <a:avLst/>
            <a:gdLst>
              <a:gd name="connsiteX0" fmla="*/ 0 w 2950115"/>
              <a:gd name="connsiteY0" fmla="*/ 0 h 4339770"/>
              <a:gd name="connsiteX1" fmla="*/ 2950115 w 2950115"/>
              <a:gd name="connsiteY1" fmla="*/ 0 h 4339770"/>
              <a:gd name="connsiteX2" fmla="*/ 2950115 w 2950115"/>
              <a:gd name="connsiteY2" fmla="*/ 4339770 h 4339770"/>
              <a:gd name="connsiteX3" fmla="*/ 0 w 2950115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0115" h="4339770">
                <a:moveTo>
                  <a:pt x="0" y="0"/>
                </a:moveTo>
                <a:lnTo>
                  <a:pt x="2950115" y="0"/>
                </a:lnTo>
                <a:lnTo>
                  <a:pt x="2950115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15780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4C5D700B-CABB-4794-8849-799EA8C7798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032001" y="3429003"/>
            <a:ext cx="1944007" cy="2507341"/>
          </a:xfrm>
          <a:custGeom>
            <a:avLst/>
            <a:gdLst>
              <a:gd name="connsiteX0" fmla="*/ 0 w 1944007"/>
              <a:gd name="connsiteY0" fmla="*/ 0 h 2507341"/>
              <a:gd name="connsiteX1" fmla="*/ 1944007 w 1944007"/>
              <a:gd name="connsiteY1" fmla="*/ 0 h 2507341"/>
              <a:gd name="connsiteX2" fmla="*/ 1944007 w 1944007"/>
              <a:gd name="connsiteY2" fmla="*/ 2507341 h 2507341"/>
              <a:gd name="connsiteX3" fmla="*/ 0 w 1944007"/>
              <a:gd name="connsiteY3" fmla="*/ 2507341 h 2507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2507341">
                <a:moveTo>
                  <a:pt x="0" y="0"/>
                </a:moveTo>
                <a:lnTo>
                  <a:pt x="1944007" y="0"/>
                </a:lnTo>
                <a:lnTo>
                  <a:pt x="1944007" y="2507341"/>
                </a:lnTo>
                <a:lnTo>
                  <a:pt x="0" y="25073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D4C632F6-6C3F-4B4B-A49D-FAD0AD9AC0F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2032001" y="1596571"/>
            <a:ext cx="1944007" cy="1584778"/>
          </a:xfrm>
          <a:custGeom>
            <a:avLst/>
            <a:gdLst>
              <a:gd name="connsiteX0" fmla="*/ 0 w 1944007"/>
              <a:gd name="connsiteY0" fmla="*/ 0 h 1584778"/>
              <a:gd name="connsiteX1" fmla="*/ 1944007 w 1944007"/>
              <a:gd name="connsiteY1" fmla="*/ 0 h 1584778"/>
              <a:gd name="connsiteX2" fmla="*/ 1944007 w 1944007"/>
              <a:gd name="connsiteY2" fmla="*/ 1584778 h 1584778"/>
              <a:gd name="connsiteX3" fmla="*/ 0 w 1944007"/>
              <a:gd name="connsiteY3" fmla="*/ 1584778 h 1584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4007" h="1584778">
                <a:moveTo>
                  <a:pt x="0" y="0"/>
                </a:moveTo>
                <a:lnTo>
                  <a:pt x="1944007" y="0"/>
                </a:lnTo>
                <a:lnTo>
                  <a:pt x="1944007" y="1584778"/>
                </a:lnTo>
                <a:lnTo>
                  <a:pt x="0" y="15847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8CD2AA-C03D-4153-ACF9-8CAD25570891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4223658" y="1596572"/>
            <a:ext cx="4219282" cy="4339771"/>
          </a:xfrm>
          <a:custGeom>
            <a:avLst/>
            <a:gdLst>
              <a:gd name="connsiteX0" fmla="*/ 0 w 4219282"/>
              <a:gd name="connsiteY0" fmla="*/ 0 h 4339771"/>
              <a:gd name="connsiteX1" fmla="*/ 4219282 w 4219282"/>
              <a:gd name="connsiteY1" fmla="*/ 0 h 4339771"/>
              <a:gd name="connsiteX2" fmla="*/ 4219282 w 4219282"/>
              <a:gd name="connsiteY2" fmla="*/ 4339771 h 4339771"/>
              <a:gd name="connsiteX3" fmla="*/ 0 w 4219282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9282" h="4339771">
                <a:moveTo>
                  <a:pt x="0" y="0"/>
                </a:moveTo>
                <a:lnTo>
                  <a:pt x="4219282" y="0"/>
                </a:lnTo>
                <a:lnTo>
                  <a:pt x="4219282" y="4339771"/>
                </a:lnTo>
                <a:lnTo>
                  <a:pt x="0" y="43397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EEA43BE6-7A55-43B1-A40F-9AFEAFA6741F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690591" y="1596571"/>
            <a:ext cx="2773894" cy="4339770"/>
          </a:xfrm>
          <a:custGeom>
            <a:avLst/>
            <a:gdLst>
              <a:gd name="connsiteX0" fmla="*/ 0 w 2773894"/>
              <a:gd name="connsiteY0" fmla="*/ 0 h 4339770"/>
              <a:gd name="connsiteX1" fmla="*/ 2773894 w 2773894"/>
              <a:gd name="connsiteY1" fmla="*/ 0 h 4339770"/>
              <a:gd name="connsiteX2" fmla="*/ 2773894 w 2773894"/>
              <a:gd name="connsiteY2" fmla="*/ 4339770 h 4339770"/>
              <a:gd name="connsiteX3" fmla="*/ 0 w 2773894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3894" h="4339770">
                <a:moveTo>
                  <a:pt x="0" y="0"/>
                </a:moveTo>
                <a:lnTo>
                  <a:pt x="2773894" y="0"/>
                </a:lnTo>
                <a:lnTo>
                  <a:pt x="2773894" y="4339770"/>
                </a:lnTo>
                <a:lnTo>
                  <a:pt x="0" y="43397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6586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0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0CBA46-36AA-4014-8E8F-D905D12226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21035" y="6246626"/>
            <a:ext cx="1752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F4D5120-9DBC-474C-A95A-343DD37B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21022" y="6246626"/>
            <a:ext cx="151229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7063384-8602-4749-960E-E42A0B02961E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0" y="-1"/>
            <a:ext cx="7837715" cy="5936344"/>
          </a:xfrm>
          <a:custGeom>
            <a:avLst/>
            <a:gdLst>
              <a:gd name="connsiteX0" fmla="*/ 0 w 7837715"/>
              <a:gd name="connsiteY0" fmla="*/ 0 h 5936344"/>
              <a:gd name="connsiteX1" fmla="*/ 7837715 w 7837715"/>
              <a:gd name="connsiteY1" fmla="*/ 0 h 5936344"/>
              <a:gd name="connsiteX2" fmla="*/ 7837715 w 7837715"/>
              <a:gd name="connsiteY2" fmla="*/ 5936344 h 5936344"/>
              <a:gd name="connsiteX3" fmla="*/ 0 w 7837715"/>
              <a:gd name="connsiteY3" fmla="*/ 5936344 h 5936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7715" h="5936344">
                <a:moveTo>
                  <a:pt x="0" y="0"/>
                </a:moveTo>
                <a:lnTo>
                  <a:pt x="7837715" y="0"/>
                </a:lnTo>
                <a:lnTo>
                  <a:pt x="7837715" y="5936344"/>
                </a:lnTo>
                <a:lnTo>
                  <a:pt x="0" y="59363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67624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E1A58AA-B33A-42D0-8DD0-07952C895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20725"/>
            <a:ext cx="10515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7" name="Slide Number Placeholder 6">
            <a:extLst>
              <a:ext uri="{FF2B5EF4-FFF2-40B4-BE49-F238E27FC236}">
                <a16:creationId xmlns:a16="http://schemas.microsoft.com/office/drawing/2014/main" id="{9D51BDB4-5B24-4B0D-A016-8662F7B99F34}"/>
              </a:ext>
            </a:extLst>
          </p:cNvPr>
          <p:cNvSpPr txBox="1">
            <a:spLocks/>
          </p:cNvSpPr>
          <p:nvPr userDrawn="1"/>
        </p:nvSpPr>
        <p:spPr>
          <a:xfrm>
            <a:off x="11009491" y="6246626"/>
            <a:ext cx="6858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B438F60-AAEF-4AF3-979D-DD4E391811CD}" type="slidenum">
              <a:rPr lang="en-US" sz="1100" smtClean="0">
                <a:solidFill>
                  <a:schemeClr val="bg1"/>
                </a:solidFill>
                <a:latin typeface="Gilroy SemiBold" panose="00000700000000000000" pitchFamily="50" charset="0"/>
              </a:rPr>
              <a:pPr/>
              <a:t>‹#›</a:t>
            </a:fld>
            <a:endParaRPr lang="en-US" sz="1100" dirty="0">
              <a:solidFill>
                <a:schemeClr val="bg1"/>
              </a:solidFill>
              <a:latin typeface="Gilroy SemiBold" panose="000007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5" r:id="rId1"/>
    <p:sldLayoutId id="2147483903" r:id="rId2"/>
    <p:sldLayoutId id="2147484030" r:id="rId3"/>
    <p:sldLayoutId id="2147484087" r:id="rId4"/>
    <p:sldLayoutId id="2147484088" r:id="rId5"/>
    <p:sldLayoutId id="2147484086" r:id="rId6"/>
    <p:sldLayoutId id="2147484084" r:id="rId7"/>
    <p:sldLayoutId id="2147484085" r:id="rId8"/>
    <p:sldLayoutId id="2147484083" r:id="rId9"/>
    <p:sldLayoutId id="2147484082" r:id="rId10"/>
    <p:sldLayoutId id="2147484080" r:id="rId11"/>
    <p:sldLayoutId id="2147484078" r:id="rId12"/>
    <p:sldLayoutId id="2147484079" r:id="rId13"/>
    <p:sldLayoutId id="2147484027" r:id="rId14"/>
    <p:sldLayoutId id="2147484043" r:id="rId15"/>
    <p:sldLayoutId id="2147484028" r:id="rId16"/>
    <p:sldLayoutId id="2147484092" r:id="rId17"/>
    <p:sldLayoutId id="2147484091" r:id="rId18"/>
    <p:sldLayoutId id="2147484093" r:id="rId19"/>
    <p:sldLayoutId id="2147484090" r:id="rId20"/>
    <p:sldLayoutId id="2147484089" r:id="rId21"/>
    <p:sldLayoutId id="2147484081" r:id="rId22"/>
    <p:sldLayoutId id="2147484077" r:id="rId23"/>
    <p:sldLayoutId id="2147484074" r:id="rId24"/>
    <p:sldLayoutId id="2147484072" r:id="rId25"/>
    <p:sldLayoutId id="2147484076" r:id="rId26"/>
    <p:sldLayoutId id="2147484071" r:id="rId27"/>
    <p:sldLayoutId id="2147484070" r:id="rId28"/>
    <p:sldLayoutId id="2147484069" r:id="rId29"/>
    <p:sldLayoutId id="2147484068" r:id="rId30"/>
    <p:sldLayoutId id="2147484067" r:id="rId31"/>
    <p:sldLayoutId id="2147484073" r:id="rId32"/>
    <p:sldLayoutId id="2147484066" r:id="rId33"/>
    <p:sldLayoutId id="2147484064" r:id="rId34"/>
    <p:sldLayoutId id="2147484065" r:id="rId35"/>
    <p:sldLayoutId id="2147484063" r:id="rId36"/>
    <p:sldLayoutId id="2147484062" r:id="rId37"/>
    <p:sldLayoutId id="2147484061" r:id="rId38"/>
    <p:sldLayoutId id="2147484060" r:id="rId39"/>
    <p:sldLayoutId id="2147484059" r:id="rId40"/>
    <p:sldLayoutId id="2147484058" r:id="rId41"/>
    <p:sldLayoutId id="2147484057" r:id="rId42"/>
    <p:sldLayoutId id="2147484056" r:id="rId43"/>
    <p:sldLayoutId id="2147484055" r:id="rId44"/>
    <p:sldLayoutId id="2147484054" r:id="rId45"/>
    <p:sldLayoutId id="2147484050" r:id="rId46"/>
    <p:sldLayoutId id="2147484049" r:id="rId47"/>
    <p:sldLayoutId id="2147484048" r:id="rId48"/>
    <p:sldLayoutId id="2147484047" r:id="rId49"/>
    <p:sldLayoutId id="2147484046" r:id="rId50"/>
    <p:sldLayoutId id="2147484045" r:id="rId51"/>
    <p:sldLayoutId id="2147484053" r:id="rId52"/>
    <p:sldLayoutId id="2147484051" r:id="rId53"/>
    <p:sldLayoutId id="2147484044" r:id="rId54"/>
    <p:sldLayoutId id="2147484041" r:id="rId55"/>
    <p:sldLayoutId id="2147484039" r:id="rId56"/>
    <p:sldLayoutId id="2147484038" r:id="rId57"/>
    <p:sldLayoutId id="2147484042" r:id="rId58"/>
    <p:sldLayoutId id="2147484037" r:id="rId59"/>
    <p:sldLayoutId id="2147484036" r:id="rId60"/>
    <p:sldLayoutId id="2147484052" r:id="rId61"/>
    <p:sldLayoutId id="2147484035" r:id="rId62"/>
    <p:sldLayoutId id="2147484029" r:id="rId63"/>
    <p:sldLayoutId id="2147484034" r:id="rId64"/>
    <p:sldLayoutId id="2147484033" r:id="rId65"/>
    <p:sldLayoutId id="2147484032" r:id="rId66"/>
    <p:sldLayoutId id="2147484031" r:id="rId67"/>
    <p:sldLayoutId id="2147483904" r:id="rId68"/>
  </p:sldLayoutIdLst>
  <p:hf hdr="0" ftr="0" dt="0"/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3300" kern="1200">
          <a:solidFill>
            <a:schemeClr val="tx1"/>
          </a:solidFill>
          <a:latin typeface="Gilroy Heavy" panose="00000A00000000000000" pitchFamily="50" charset="0"/>
          <a:ea typeface="Gilroy Heavy" panose="00000A00000000000000" pitchFamily="50" charset="0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1000"/>
        </a:spcBef>
        <a:buFontTx/>
        <a:buNone/>
        <a:defRPr sz="1200" kern="1200" spc="100" baseline="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  <a:lvl2pPr marL="6858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ctr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tagesspiegel.de/wirtschaft/cloudprojekt-gaia-x-altmaiers-traum-vom-datenozean/24936752.html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sueddeutsche.de/wirtschaft/unternehmen-deutsche-start-ups-sollen-leichter-an-wagniskapital-kommen-dpa.urn-newsml-dpa-com-20090101-220603-99-532970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c.europa.eu/info/strategy/priorities-2019-2024/europe-fit-digital-age/european-chips-act_de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c.europa.eu/commission/presscorner/detail/de/ip_20_1542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tech.de/publikation/digitale-souveraenitaet-status-quo-und-handlungsfelder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c.europa.eu/commission/presscorner/detail/en/IP_12_46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c.europa.eu/commission/presscorner/detail/en/ip_20_2347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heise.de/news/Cloud-Dienste-Regierungsstratege-fordert-souveraenen-nationalen-Hyperscaler-6443417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B208C99-9F5C-D65E-363A-15E09533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9113" y="2828834"/>
            <a:ext cx="6753772" cy="1200329"/>
          </a:xfrm>
        </p:spPr>
        <p:txBody>
          <a:bodyPr/>
          <a:lstStyle/>
          <a:p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Was EU und D unternehmen, </a:t>
            </a:r>
            <a:b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</a:br>
            <a:r>
              <a:rPr lang="de-DE" sz="3600" dirty="0">
                <a:solidFill>
                  <a:schemeClr val="bg1"/>
                </a:solidFill>
                <a:latin typeface="Gilroy Bold" panose="00000800000000000000" pitchFamily="50" charset="0"/>
              </a:rPr>
              <a:t>um souveräner zu werden</a:t>
            </a:r>
          </a:p>
        </p:txBody>
      </p:sp>
    </p:spTree>
    <p:extLst>
      <p:ext uri="{BB962C8B-B14F-4D97-AF65-F5344CB8AC3E}">
        <p14:creationId xmlns:p14="http://schemas.microsoft.com/office/powerpoint/2010/main" val="2250607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2019+: </a:t>
            </a:r>
            <a:r>
              <a:rPr lang="de-DE" dirty="0" err="1"/>
              <a:t>GaiaX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C39CDD-018D-4A7B-72F2-8641E3E81EE8}"/>
              </a:ext>
            </a:extLst>
          </p:cNvPr>
          <p:cNvSpPr txBox="1"/>
          <p:nvPr/>
        </p:nvSpPr>
        <p:spPr>
          <a:xfrm>
            <a:off x="3408657" y="6105695"/>
            <a:ext cx="78269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b="1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Cloudprojekt Gaia-X: Altmaiers Traum vom Datenozean - Wirtschaft – Tagesspiegel</a:t>
            </a:r>
            <a:r>
              <a:rPr lang="de-DE" sz="1100" dirty="0">
                <a:latin typeface="Gilroy" panose="00000500000000000000" pitchFamily="50" charset="0"/>
              </a:rPr>
              <a:t> </a:t>
            </a:r>
            <a:endParaRPr lang="de-DE" sz="1100" b="1" dirty="0">
              <a:solidFill>
                <a:srgbClr val="86AAC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A6A8E6E-0C9C-35E3-3B80-EA0185035E06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AE623EA-D6B8-A735-0E22-AA2AB98875A9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9E71936-9265-D8BF-4694-534921DA417F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A9E8D51-17DE-0734-B943-B28074C9B15C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033B65E-69E8-B1A4-EB16-0E367E2E8DF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BC10914-5985-1816-7BC2-351410C639D6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3E0A2F9-E081-4C18-D5EC-CA4BE1189F0A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BA66FCC-983E-D269-DF65-05E23DF4B95F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3F9247C-95AA-EC4E-13BD-A0B4FEF30399}"/>
              </a:ext>
            </a:extLst>
          </p:cNvPr>
          <p:cNvSpPr/>
          <p:nvPr/>
        </p:nvSpPr>
        <p:spPr>
          <a:xfrm>
            <a:off x="787335" y="1807817"/>
            <a:ext cx="10646142" cy="48544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69C60FB-0081-BD3A-2954-6452D268831D}"/>
              </a:ext>
            </a:extLst>
          </p:cNvPr>
          <p:cNvSpPr/>
          <p:nvPr/>
        </p:nvSpPr>
        <p:spPr>
          <a:xfrm>
            <a:off x="787335" y="4165600"/>
            <a:ext cx="10646142" cy="148339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6455B6B-90D5-04ED-CF17-94C90BC1C9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214" y="1319601"/>
            <a:ext cx="6098329" cy="490702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2224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2022+: Zugang zu Wagniskapital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C39CDD-018D-4A7B-72F2-8641E3E81EE8}"/>
              </a:ext>
            </a:extLst>
          </p:cNvPr>
          <p:cNvSpPr txBox="1"/>
          <p:nvPr/>
        </p:nvSpPr>
        <p:spPr>
          <a:xfrm>
            <a:off x="1659164" y="6105695"/>
            <a:ext cx="95764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b="1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Unternehmen - Deutsche Start-ups sollen leichter an Wagniskapital kommen - Wirtschaft - SZ.de (sueddeutsche.de)</a:t>
            </a:r>
            <a:endParaRPr lang="de-DE" sz="1100" b="1" dirty="0">
              <a:solidFill>
                <a:srgbClr val="86AAC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A6A8E6E-0C9C-35E3-3B80-EA0185035E06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AE623EA-D6B8-A735-0E22-AA2AB98875A9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9E71936-9265-D8BF-4694-534921DA417F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A9E8D51-17DE-0734-B943-B28074C9B15C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033B65E-69E8-B1A4-EB16-0E367E2E8DF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BC10914-5985-1816-7BC2-351410C639D6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3E0A2F9-E081-4C18-D5EC-CA4BE1189F0A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BA66FCC-983E-D269-DF65-05E23DF4B95F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3F9247C-95AA-EC4E-13BD-A0B4FEF30399}"/>
              </a:ext>
            </a:extLst>
          </p:cNvPr>
          <p:cNvSpPr/>
          <p:nvPr/>
        </p:nvSpPr>
        <p:spPr>
          <a:xfrm>
            <a:off x="787335" y="1807817"/>
            <a:ext cx="10646142" cy="95378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69C60FB-0081-BD3A-2954-6452D268831D}"/>
              </a:ext>
            </a:extLst>
          </p:cNvPr>
          <p:cNvSpPr/>
          <p:nvPr/>
        </p:nvSpPr>
        <p:spPr>
          <a:xfrm>
            <a:off x="787335" y="3736056"/>
            <a:ext cx="10646142" cy="191294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DA0AEB2-98F3-D0A6-D85D-87EDA1118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164" y="1402206"/>
            <a:ext cx="4740328" cy="459219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0228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2021: Chips Act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0C39CDD-018D-4A7B-72F2-8641E3E81EE8}"/>
              </a:ext>
            </a:extLst>
          </p:cNvPr>
          <p:cNvSpPr txBox="1"/>
          <p:nvPr/>
        </p:nvSpPr>
        <p:spPr>
          <a:xfrm>
            <a:off x="1659164" y="6105695"/>
            <a:ext cx="95764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b="1" dirty="0">
                <a:solidFill>
                  <a:srgbClr val="86AAC1"/>
                </a:solidFill>
              </a:rPr>
              <a:t>Quelle: </a:t>
            </a:r>
            <a:r>
              <a:rPr lang="de-DE" sz="1100" dirty="0">
                <a:hlinkClick r:id="rId2"/>
              </a:rPr>
              <a:t>Europäisches Chip-Gesetz | EU-Kommission (europa.eu)</a:t>
            </a:r>
            <a:r>
              <a:rPr lang="de-DE" sz="1100" dirty="0"/>
              <a:t> </a:t>
            </a:r>
            <a:endParaRPr lang="de-DE" sz="1100" b="1" dirty="0">
              <a:solidFill>
                <a:srgbClr val="86AAC1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A6A8E6E-0C9C-35E3-3B80-EA0185035E06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AE623EA-D6B8-A735-0E22-AA2AB98875A9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9E71936-9265-D8BF-4694-534921DA417F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A9E8D51-17DE-0734-B943-B28074C9B15C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033B65E-69E8-B1A4-EB16-0E367E2E8DF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BC10914-5985-1816-7BC2-351410C639D6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A3E0A2F9-E081-4C18-D5EC-CA4BE1189F0A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BA66FCC-983E-D269-DF65-05E23DF4B95F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3F9247C-95AA-EC4E-13BD-A0B4FEF30399}"/>
              </a:ext>
            </a:extLst>
          </p:cNvPr>
          <p:cNvSpPr/>
          <p:nvPr/>
        </p:nvSpPr>
        <p:spPr>
          <a:xfrm>
            <a:off x="787335" y="1807817"/>
            <a:ext cx="10646142" cy="280193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869C60FB-0081-BD3A-2954-6452D268831D}"/>
              </a:ext>
            </a:extLst>
          </p:cNvPr>
          <p:cNvSpPr/>
          <p:nvPr/>
        </p:nvSpPr>
        <p:spPr>
          <a:xfrm>
            <a:off x="787335" y="5081738"/>
            <a:ext cx="10646142" cy="56725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E5CD2D2-8622-A0CC-0E8B-C7DC5DCF4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490" y="2048944"/>
            <a:ext cx="6305783" cy="3469511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2666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2022+: Zugang zu Rohstoffen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7A1F47C-8E1B-20C3-44E9-5DCF1A260779}"/>
              </a:ext>
            </a:extLst>
          </p:cNvPr>
          <p:cNvSpPr txBox="1"/>
          <p:nvPr/>
        </p:nvSpPr>
        <p:spPr>
          <a:xfrm>
            <a:off x="1659164" y="6105695"/>
            <a:ext cx="957647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b="1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Kommission kündigt Maßnahmen zu kritischen Rohstoffen an (europa.eu)</a:t>
            </a:r>
            <a:r>
              <a:rPr lang="de-DE" sz="1100" dirty="0">
                <a:latin typeface="Gilroy" panose="00000500000000000000" pitchFamily="50" charset="0"/>
              </a:rPr>
              <a:t> </a:t>
            </a:r>
            <a:endParaRPr lang="de-DE" sz="1100" b="1" dirty="0">
              <a:solidFill>
                <a:srgbClr val="86AAC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6547237-3C21-C317-D562-67273F5AAA8F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46A7379-84A5-E99B-AAFF-F0A8C570ED04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A49C6E93-4599-8F57-588E-E39F186F398D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9D689402-BE7D-291E-7D97-A18EA979AD88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49E70B7-5B50-888E-05B4-71B27761A1E3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D3C9E75-005A-18C3-1F3C-2BB6BDA75C0B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B565B7C-0571-47CF-02CD-F0BFE5E9F622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11FE847-61A6-BD9E-B6E0-A566D7FCBFEB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9BEEBEF-C83E-571A-4817-E4964AEC7410}"/>
              </a:ext>
            </a:extLst>
          </p:cNvPr>
          <p:cNvSpPr/>
          <p:nvPr/>
        </p:nvSpPr>
        <p:spPr>
          <a:xfrm>
            <a:off x="787335" y="1807817"/>
            <a:ext cx="10646142" cy="280193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BF5FDAF5-6CEE-379E-C31C-281EB3D68E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395" y="1583216"/>
            <a:ext cx="6009138" cy="441118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56547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Themen gehen Deutschland und die EU an?</a:t>
            </a:r>
          </a:p>
        </p:txBody>
      </p: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6C8F422B-E76A-DF8F-AF59-E74B71088DAC}"/>
              </a:ext>
            </a:extLst>
          </p:cNvPr>
          <p:cNvGrpSpPr/>
          <p:nvPr/>
        </p:nvGrpSpPr>
        <p:grpSpPr>
          <a:xfrm>
            <a:off x="836471" y="1629733"/>
            <a:ext cx="10519058" cy="4410874"/>
            <a:chOff x="836471" y="1629733"/>
            <a:chExt cx="10519058" cy="4410874"/>
          </a:xfrm>
        </p:grpSpPr>
        <p:grpSp>
          <p:nvGrpSpPr>
            <p:cNvPr id="42" name="Gruppieren 41">
              <a:extLst>
                <a:ext uri="{FF2B5EF4-FFF2-40B4-BE49-F238E27FC236}">
                  <a16:creationId xmlns:a16="http://schemas.microsoft.com/office/drawing/2014/main" id="{BDC979C3-D3EC-A746-2E08-316A609A752A}"/>
                </a:ext>
              </a:extLst>
            </p:cNvPr>
            <p:cNvGrpSpPr/>
            <p:nvPr/>
          </p:nvGrpSpPr>
          <p:grpSpPr>
            <a:xfrm>
              <a:off x="836471" y="2125883"/>
              <a:ext cx="4177400" cy="3914724"/>
              <a:chOff x="5901917" y="2128113"/>
              <a:chExt cx="3136900" cy="2486023"/>
            </a:xfrm>
            <a:gradFill flip="none" rotWithShape="1">
              <a:gsLst>
                <a:gs pos="0">
                  <a:srgbClr val="42D0C6"/>
                </a:gs>
                <a:gs pos="100000">
                  <a:srgbClr val="7ED878"/>
                </a:gs>
              </a:gsLst>
              <a:lin ang="3600000" scaled="0"/>
              <a:tileRect/>
            </a:gradFill>
          </p:grpSpPr>
          <p:sp>
            <p:nvSpPr>
              <p:cNvPr id="43" name="Rechteck 42">
                <a:extLst>
                  <a:ext uri="{FF2B5EF4-FFF2-40B4-BE49-F238E27FC236}">
                    <a16:creationId xmlns:a16="http://schemas.microsoft.com/office/drawing/2014/main" id="{217A5D03-BE98-62E7-A150-601B1C8F7798}"/>
                  </a:ext>
                </a:extLst>
              </p:cNvPr>
              <p:cNvSpPr/>
              <p:nvPr/>
            </p:nvSpPr>
            <p:spPr>
              <a:xfrm>
                <a:off x="5901917" y="2128113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Rechte und Werte</a:t>
                </a:r>
              </a:p>
            </p:txBody>
          </p:sp>
          <p:sp>
            <p:nvSpPr>
              <p:cNvPr id="44" name="Rechteck 43">
                <a:extLst>
                  <a:ext uri="{FF2B5EF4-FFF2-40B4-BE49-F238E27FC236}">
                    <a16:creationId xmlns:a16="http://schemas.microsoft.com/office/drawing/2014/main" id="{050906B6-931D-9D82-037D-65C75577CBB1}"/>
                  </a:ext>
                </a:extLst>
              </p:cNvPr>
              <p:cNvSpPr/>
              <p:nvPr/>
            </p:nvSpPr>
            <p:spPr>
              <a:xfrm>
                <a:off x="5901917" y="2759642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Software-Technologien</a:t>
                </a:r>
              </a:p>
            </p:txBody>
          </p:sp>
          <p:sp>
            <p:nvSpPr>
              <p:cNvPr id="45" name="Rechteck 44">
                <a:extLst>
                  <a:ext uri="{FF2B5EF4-FFF2-40B4-BE49-F238E27FC236}">
                    <a16:creationId xmlns:a16="http://schemas.microsoft.com/office/drawing/2014/main" id="{530B61E0-1CF1-C700-CE33-8CD2C962077F}"/>
                  </a:ext>
                </a:extLst>
              </p:cNvPr>
              <p:cNvSpPr/>
              <p:nvPr/>
            </p:nvSpPr>
            <p:spPr>
              <a:xfrm>
                <a:off x="5901917" y="2444426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Datenräume</a:t>
                </a:r>
              </a:p>
            </p:txBody>
          </p:sp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078FF399-CA9B-45A6-8220-73F69F32307D}"/>
                  </a:ext>
                </a:extLst>
              </p:cNvPr>
              <p:cNvSpPr/>
              <p:nvPr/>
            </p:nvSpPr>
            <p:spPr>
              <a:xfrm>
                <a:off x="5901917" y="3078055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 err="1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Platform</a:t>
                </a:r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</a:t>
                </a:r>
                <a:r>
                  <a:rPr lang="de-DE" sz="1400" err="1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47" name="Rechteck 46">
                <a:extLst>
                  <a:ext uri="{FF2B5EF4-FFF2-40B4-BE49-F238E27FC236}">
                    <a16:creationId xmlns:a16="http://schemas.microsoft.com/office/drawing/2014/main" id="{C78796A0-F908-8BDF-792D-7CE6BCE12751}"/>
                  </a:ext>
                </a:extLst>
              </p:cNvPr>
              <p:cNvSpPr/>
              <p:nvPr/>
            </p:nvSpPr>
            <p:spPr>
              <a:xfrm>
                <a:off x="5901917" y="3394702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Infrastructure-</a:t>
                </a:r>
                <a:r>
                  <a:rPr lang="de-DE" sz="1400" dirty="0" err="1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48" name="Rechteck 47">
                <a:extLst>
                  <a:ext uri="{FF2B5EF4-FFF2-40B4-BE49-F238E27FC236}">
                    <a16:creationId xmlns:a16="http://schemas.microsoft.com/office/drawing/2014/main" id="{6F3CF376-DBBA-04D1-C705-BC77F95E4339}"/>
                  </a:ext>
                </a:extLst>
              </p:cNvPr>
              <p:cNvSpPr/>
              <p:nvPr/>
            </p:nvSpPr>
            <p:spPr>
              <a:xfrm>
                <a:off x="5901917" y="3711350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Kommunikationsinfrastruktur</a:t>
                </a:r>
              </a:p>
            </p:txBody>
          </p:sp>
          <p:sp>
            <p:nvSpPr>
              <p:cNvPr id="49" name="Rechteck 48">
                <a:extLst>
                  <a:ext uri="{FF2B5EF4-FFF2-40B4-BE49-F238E27FC236}">
                    <a16:creationId xmlns:a16="http://schemas.microsoft.com/office/drawing/2014/main" id="{DD340165-852A-C870-05BD-AFC1203CFD39}"/>
                  </a:ext>
                </a:extLst>
              </p:cNvPr>
              <p:cNvSpPr/>
              <p:nvPr/>
            </p:nvSpPr>
            <p:spPr>
              <a:xfrm>
                <a:off x="5901917" y="4027997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Komponenten</a:t>
                </a:r>
              </a:p>
            </p:txBody>
          </p:sp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B4F17F24-C963-8918-CBD8-C4DFE7B46B5F}"/>
                  </a:ext>
                </a:extLst>
              </p:cNvPr>
              <p:cNvSpPr/>
              <p:nvPr/>
            </p:nvSpPr>
            <p:spPr>
              <a:xfrm>
                <a:off x="5901917" y="4344644"/>
                <a:ext cx="3136900" cy="269492"/>
              </a:xfrm>
              <a:prstGeom prst="rect">
                <a:avLst/>
              </a:prstGeom>
              <a:grpFill/>
              <a:ln w="28575">
                <a:noFill/>
              </a:ln>
            </p:spPr>
            <p:txBody>
              <a:bodyPr wrap="square" lIns="144000" rIns="144000" anchor="ctr">
                <a:noAutofit/>
              </a:bodyPr>
              <a:lstStyle/>
              <a:p>
                <a:r>
                  <a:rPr lang="de-DE" sz="140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Rohmaterialien und Vorprodukte</a:t>
                </a:r>
              </a:p>
            </p:txBody>
          </p:sp>
        </p:grp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1CFD3D71-AC7D-4FFB-9C04-4D350E6E85AB}"/>
                </a:ext>
              </a:extLst>
            </p:cNvPr>
            <p:cNvGrpSpPr/>
            <p:nvPr/>
          </p:nvGrpSpPr>
          <p:grpSpPr>
            <a:xfrm>
              <a:off x="5098982" y="1629733"/>
              <a:ext cx="6256547" cy="4410874"/>
              <a:chOff x="3940810" y="1095483"/>
              <a:chExt cx="5187950" cy="3225057"/>
            </a:xfrm>
          </p:grpSpPr>
          <p:grpSp>
            <p:nvGrpSpPr>
              <p:cNvPr id="52" name="Gruppieren 51">
                <a:extLst>
                  <a:ext uri="{FF2B5EF4-FFF2-40B4-BE49-F238E27FC236}">
                    <a16:creationId xmlns:a16="http://schemas.microsoft.com/office/drawing/2014/main" id="{7E79A478-4E01-559A-2586-DE3AAF38A71B}"/>
                  </a:ext>
                </a:extLst>
              </p:cNvPr>
              <p:cNvGrpSpPr/>
              <p:nvPr/>
            </p:nvGrpSpPr>
            <p:grpSpPr>
              <a:xfrm>
                <a:off x="3940810" y="1095483"/>
                <a:ext cx="1682750" cy="3225057"/>
                <a:chOff x="5901917" y="1813036"/>
                <a:chExt cx="3136900" cy="2801100"/>
              </a:xfrm>
            </p:grpSpPr>
            <p:sp>
              <p:nvSpPr>
                <p:cNvPr id="69" name="Rechteck 68">
                  <a:extLst>
                    <a:ext uri="{FF2B5EF4-FFF2-40B4-BE49-F238E27FC236}">
                      <a16:creationId xmlns:a16="http://schemas.microsoft.com/office/drawing/2014/main" id="{E245EFA6-5C8C-6467-6A69-D88A26CFDE7A}"/>
                    </a:ext>
                  </a:extLst>
                </p:cNvPr>
                <p:cNvSpPr/>
                <p:nvPr/>
              </p:nvSpPr>
              <p:spPr>
                <a:xfrm>
                  <a:off x="5901917" y="2128113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DMA, DSA, GDPR</a:t>
                  </a:r>
                </a:p>
              </p:txBody>
            </p:sp>
            <p:sp>
              <p:nvSpPr>
                <p:cNvPr id="70" name="Rechteck 69">
                  <a:extLst>
                    <a:ext uri="{FF2B5EF4-FFF2-40B4-BE49-F238E27FC236}">
                      <a16:creationId xmlns:a16="http://schemas.microsoft.com/office/drawing/2014/main" id="{4EE0A422-BF05-E82E-F5DD-DDE9FEF50925}"/>
                    </a:ext>
                  </a:extLst>
                </p:cNvPr>
                <p:cNvSpPr/>
                <p:nvPr/>
              </p:nvSpPr>
              <p:spPr>
                <a:xfrm>
                  <a:off x="5901917" y="2759642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1" name="Rechteck 70">
                  <a:extLst>
                    <a:ext uri="{FF2B5EF4-FFF2-40B4-BE49-F238E27FC236}">
                      <a16:creationId xmlns:a16="http://schemas.microsoft.com/office/drawing/2014/main" id="{7C0D76A7-6D3F-2B78-1922-F0C2D445B0B0}"/>
                    </a:ext>
                  </a:extLst>
                </p:cNvPr>
                <p:cNvSpPr/>
                <p:nvPr/>
              </p:nvSpPr>
              <p:spPr>
                <a:xfrm>
                  <a:off x="5901917" y="2444426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2" name="Rechteck 71">
                  <a:extLst>
                    <a:ext uri="{FF2B5EF4-FFF2-40B4-BE49-F238E27FC236}">
                      <a16:creationId xmlns:a16="http://schemas.microsoft.com/office/drawing/2014/main" id="{F33040F5-EDE6-AA5A-2D28-DA9F72CE6E44}"/>
                    </a:ext>
                  </a:extLst>
                </p:cNvPr>
                <p:cNvSpPr/>
                <p:nvPr/>
              </p:nvSpPr>
              <p:spPr>
                <a:xfrm>
                  <a:off x="5901917" y="3078055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3" name="Rechteck 72">
                  <a:extLst>
                    <a:ext uri="{FF2B5EF4-FFF2-40B4-BE49-F238E27FC236}">
                      <a16:creationId xmlns:a16="http://schemas.microsoft.com/office/drawing/2014/main" id="{58281A13-BE33-71CA-CBB3-C00ABBB89A29}"/>
                    </a:ext>
                  </a:extLst>
                </p:cNvPr>
                <p:cNvSpPr/>
                <p:nvPr/>
              </p:nvSpPr>
              <p:spPr>
                <a:xfrm>
                  <a:off x="5901917" y="3394702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4" name="Rechteck 73">
                  <a:extLst>
                    <a:ext uri="{FF2B5EF4-FFF2-40B4-BE49-F238E27FC236}">
                      <a16:creationId xmlns:a16="http://schemas.microsoft.com/office/drawing/2014/main" id="{2873568B-A9B6-577C-04E2-0C2567CBD7A0}"/>
                    </a:ext>
                  </a:extLst>
                </p:cNvPr>
                <p:cNvSpPr/>
                <p:nvPr/>
              </p:nvSpPr>
              <p:spPr>
                <a:xfrm>
                  <a:off x="5901917" y="3711350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75" name="Rechteck 74">
                  <a:extLst>
                    <a:ext uri="{FF2B5EF4-FFF2-40B4-BE49-F238E27FC236}">
                      <a16:creationId xmlns:a16="http://schemas.microsoft.com/office/drawing/2014/main" id="{B1628173-5882-426D-C48A-0B899585CC55}"/>
                    </a:ext>
                  </a:extLst>
                </p:cNvPr>
                <p:cNvSpPr/>
                <p:nvPr/>
              </p:nvSpPr>
              <p:spPr>
                <a:xfrm>
                  <a:off x="5901917" y="4027997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Chips Act</a:t>
                  </a:r>
                </a:p>
              </p:txBody>
            </p:sp>
            <p:sp>
              <p:nvSpPr>
                <p:cNvPr id="76" name="Rechteck 75">
                  <a:extLst>
                    <a:ext uri="{FF2B5EF4-FFF2-40B4-BE49-F238E27FC236}">
                      <a16:creationId xmlns:a16="http://schemas.microsoft.com/office/drawing/2014/main" id="{F30C4EF2-EC0F-3291-3119-29BA7A8A6EF8}"/>
                    </a:ext>
                  </a:extLst>
                </p:cNvPr>
                <p:cNvSpPr/>
                <p:nvPr/>
              </p:nvSpPr>
              <p:spPr>
                <a:xfrm>
                  <a:off x="5901917" y="4344644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Initiative zu seltenen Erden</a:t>
                  </a:r>
                </a:p>
              </p:txBody>
            </p:sp>
            <p:sp>
              <p:nvSpPr>
                <p:cNvPr id="77" name="Rechteck 76">
                  <a:extLst>
                    <a:ext uri="{FF2B5EF4-FFF2-40B4-BE49-F238E27FC236}">
                      <a16:creationId xmlns:a16="http://schemas.microsoft.com/office/drawing/2014/main" id="{03819E7D-C82D-C84D-CF93-7286645E8EA5}"/>
                    </a:ext>
                  </a:extLst>
                </p:cNvPr>
                <p:cNvSpPr/>
                <p:nvPr/>
              </p:nvSpPr>
              <p:spPr>
                <a:xfrm>
                  <a:off x="5901917" y="1813036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2000" b="1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EU</a:t>
                  </a:r>
                </a:p>
              </p:txBody>
            </p:sp>
          </p:grpSp>
          <p:grpSp>
            <p:nvGrpSpPr>
              <p:cNvPr id="53" name="Gruppieren 52">
                <a:extLst>
                  <a:ext uri="{FF2B5EF4-FFF2-40B4-BE49-F238E27FC236}">
                    <a16:creationId xmlns:a16="http://schemas.microsoft.com/office/drawing/2014/main" id="{ECABC178-A66C-7873-D224-202FD2C2C89E}"/>
                  </a:ext>
                </a:extLst>
              </p:cNvPr>
              <p:cNvGrpSpPr/>
              <p:nvPr/>
            </p:nvGrpSpPr>
            <p:grpSpPr>
              <a:xfrm>
                <a:off x="5693410" y="1095483"/>
                <a:ext cx="1682750" cy="3225057"/>
                <a:chOff x="5901917" y="1813036"/>
                <a:chExt cx="3136900" cy="2801100"/>
              </a:xfrm>
            </p:grpSpPr>
            <p:sp>
              <p:nvSpPr>
                <p:cNvPr id="61" name="Rechteck 60">
                  <a:extLst>
                    <a:ext uri="{FF2B5EF4-FFF2-40B4-BE49-F238E27FC236}">
                      <a16:creationId xmlns:a16="http://schemas.microsoft.com/office/drawing/2014/main" id="{88220F17-446E-4FDC-CA5D-3D9788EC005D}"/>
                    </a:ext>
                  </a:extLst>
                </p:cNvPr>
                <p:cNvSpPr/>
                <p:nvPr/>
              </p:nvSpPr>
              <p:spPr>
                <a:xfrm>
                  <a:off x="5901917" y="2128113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DMA, DSA, GDPR</a:t>
                  </a:r>
                </a:p>
              </p:txBody>
            </p:sp>
            <p:sp>
              <p:nvSpPr>
                <p:cNvPr id="62" name="Rechteck 61">
                  <a:extLst>
                    <a:ext uri="{FF2B5EF4-FFF2-40B4-BE49-F238E27FC236}">
                      <a16:creationId xmlns:a16="http://schemas.microsoft.com/office/drawing/2014/main" id="{C72C629F-24AE-DBB4-2C02-49C97CBEF0ED}"/>
                    </a:ext>
                  </a:extLst>
                </p:cNvPr>
                <p:cNvSpPr/>
                <p:nvPr/>
              </p:nvSpPr>
              <p:spPr>
                <a:xfrm>
                  <a:off x="5901917" y="2759642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Zugang zu Wagniskapital</a:t>
                  </a:r>
                </a:p>
              </p:txBody>
            </p:sp>
            <p:sp>
              <p:nvSpPr>
                <p:cNvPr id="63" name="Rechteck 62">
                  <a:extLst>
                    <a:ext uri="{FF2B5EF4-FFF2-40B4-BE49-F238E27FC236}">
                      <a16:creationId xmlns:a16="http://schemas.microsoft.com/office/drawing/2014/main" id="{75BCFA87-A121-9266-12A3-14D3EEC83750}"/>
                    </a:ext>
                  </a:extLst>
                </p:cNvPr>
                <p:cNvSpPr/>
                <p:nvPr/>
              </p:nvSpPr>
              <p:spPr>
                <a:xfrm>
                  <a:off x="5901917" y="2444426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 err="1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GaiaX</a:t>
                  </a:r>
                  <a:endParaRPr lang="de-DE" sz="1400" dirty="0">
                    <a:solidFill>
                      <a:schemeClr val="bg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4" name="Rechteck 63">
                  <a:extLst>
                    <a:ext uri="{FF2B5EF4-FFF2-40B4-BE49-F238E27FC236}">
                      <a16:creationId xmlns:a16="http://schemas.microsoft.com/office/drawing/2014/main" id="{5C9EB5FD-6281-5674-8D3A-550AAFC5A4DF}"/>
                    </a:ext>
                  </a:extLst>
                </p:cNvPr>
                <p:cNvSpPr/>
                <p:nvPr/>
              </p:nvSpPr>
              <p:spPr>
                <a:xfrm>
                  <a:off x="5901917" y="3078055"/>
                  <a:ext cx="3136900" cy="586140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Nationaler </a:t>
                  </a:r>
                  <a:r>
                    <a:rPr lang="de-DE" sz="1400" dirty="0" err="1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Hyperscaler</a:t>
                  </a:r>
                  <a:endParaRPr lang="de-DE" sz="1400" dirty="0">
                    <a:solidFill>
                      <a:schemeClr val="bg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5" name="Rechteck 64">
                  <a:extLst>
                    <a:ext uri="{FF2B5EF4-FFF2-40B4-BE49-F238E27FC236}">
                      <a16:creationId xmlns:a16="http://schemas.microsoft.com/office/drawing/2014/main" id="{E12F31C9-F77C-3821-BC47-0B50BB7F6DBD}"/>
                    </a:ext>
                  </a:extLst>
                </p:cNvPr>
                <p:cNvSpPr/>
                <p:nvPr/>
              </p:nvSpPr>
              <p:spPr>
                <a:xfrm>
                  <a:off x="5901917" y="3711350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6" name="Rechteck 65">
                  <a:extLst>
                    <a:ext uri="{FF2B5EF4-FFF2-40B4-BE49-F238E27FC236}">
                      <a16:creationId xmlns:a16="http://schemas.microsoft.com/office/drawing/2014/main" id="{7E163D8F-35EE-4FB5-7F49-FDB0E6F300BA}"/>
                    </a:ext>
                  </a:extLst>
                </p:cNvPr>
                <p:cNvSpPr/>
                <p:nvPr/>
              </p:nvSpPr>
              <p:spPr>
                <a:xfrm>
                  <a:off x="5901917" y="4027997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7" name="Rechteck 66">
                  <a:extLst>
                    <a:ext uri="{FF2B5EF4-FFF2-40B4-BE49-F238E27FC236}">
                      <a16:creationId xmlns:a16="http://schemas.microsoft.com/office/drawing/2014/main" id="{1E16B965-36B8-92F8-85D0-7EBB59E8D390}"/>
                    </a:ext>
                  </a:extLst>
                </p:cNvPr>
                <p:cNvSpPr/>
                <p:nvPr/>
              </p:nvSpPr>
              <p:spPr>
                <a:xfrm>
                  <a:off x="5901917" y="4344644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8" name="Rechteck 67">
                  <a:extLst>
                    <a:ext uri="{FF2B5EF4-FFF2-40B4-BE49-F238E27FC236}">
                      <a16:creationId xmlns:a16="http://schemas.microsoft.com/office/drawing/2014/main" id="{3C1930D3-308A-3248-7755-C49ACEF3EC93}"/>
                    </a:ext>
                  </a:extLst>
                </p:cNvPr>
                <p:cNvSpPr/>
                <p:nvPr/>
              </p:nvSpPr>
              <p:spPr>
                <a:xfrm>
                  <a:off x="5901917" y="1813036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2000" b="1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D</a:t>
                  </a:r>
                </a:p>
              </p:txBody>
            </p:sp>
          </p:grpSp>
          <p:grpSp>
            <p:nvGrpSpPr>
              <p:cNvPr id="54" name="Gruppieren 53">
                <a:extLst>
                  <a:ext uri="{FF2B5EF4-FFF2-40B4-BE49-F238E27FC236}">
                    <a16:creationId xmlns:a16="http://schemas.microsoft.com/office/drawing/2014/main" id="{87563972-3530-36B5-3E10-30314617A434}"/>
                  </a:ext>
                </a:extLst>
              </p:cNvPr>
              <p:cNvGrpSpPr/>
              <p:nvPr/>
            </p:nvGrpSpPr>
            <p:grpSpPr>
              <a:xfrm>
                <a:off x="7446010" y="1095483"/>
                <a:ext cx="1682750" cy="3225057"/>
                <a:chOff x="5901917" y="1813036"/>
                <a:chExt cx="3136900" cy="2801100"/>
              </a:xfrm>
            </p:grpSpPr>
            <p:sp>
              <p:nvSpPr>
                <p:cNvPr id="55" name="Rechteck 54">
                  <a:extLst>
                    <a:ext uri="{FF2B5EF4-FFF2-40B4-BE49-F238E27FC236}">
                      <a16:creationId xmlns:a16="http://schemas.microsoft.com/office/drawing/2014/main" id="{E11CC719-231E-0554-4E98-C8DC483C8FBA}"/>
                    </a:ext>
                  </a:extLst>
                </p:cNvPr>
                <p:cNvSpPr/>
                <p:nvPr/>
              </p:nvSpPr>
              <p:spPr>
                <a:xfrm>
                  <a:off x="5901917" y="2128113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6" name="Rechteck 55">
                  <a:extLst>
                    <a:ext uri="{FF2B5EF4-FFF2-40B4-BE49-F238E27FC236}">
                      <a16:creationId xmlns:a16="http://schemas.microsoft.com/office/drawing/2014/main" id="{620492CC-3C0D-FC33-D4F3-85E150292361}"/>
                    </a:ext>
                  </a:extLst>
                </p:cNvPr>
                <p:cNvSpPr/>
                <p:nvPr/>
              </p:nvSpPr>
              <p:spPr>
                <a:xfrm>
                  <a:off x="5901917" y="2759642"/>
                  <a:ext cx="3136900" cy="1221201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Initiativen rund um souveräne Clouds</a:t>
                  </a:r>
                </a:p>
              </p:txBody>
            </p:sp>
            <p:sp>
              <p:nvSpPr>
                <p:cNvPr id="57" name="Rechteck 56">
                  <a:extLst>
                    <a:ext uri="{FF2B5EF4-FFF2-40B4-BE49-F238E27FC236}">
                      <a16:creationId xmlns:a16="http://schemas.microsoft.com/office/drawing/2014/main" id="{2DFA32E1-3CCB-49DC-7E40-3673DDE4DDC5}"/>
                    </a:ext>
                  </a:extLst>
                </p:cNvPr>
                <p:cNvSpPr/>
                <p:nvPr/>
              </p:nvSpPr>
              <p:spPr>
                <a:xfrm>
                  <a:off x="5901917" y="2444426"/>
                  <a:ext cx="3136900" cy="269492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1400" dirty="0">
                      <a:solidFill>
                        <a:schemeClr val="bg1"/>
                      </a:solidFill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Int. Data Spaces</a:t>
                  </a:r>
                </a:p>
              </p:txBody>
            </p:sp>
            <p:sp>
              <p:nvSpPr>
                <p:cNvPr id="58" name="Rechteck 57">
                  <a:extLst>
                    <a:ext uri="{FF2B5EF4-FFF2-40B4-BE49-F238E27FC236}">
                      <a16:creationId xmlns:a16="http://schemas.microsoft.com/office/drawing/2014/main" id="{3E4ACACB-AFB9-ED1C-75D0-1B3C65900909}"/>
                    </a:ext>
                  </a:extLst>
                </p:cNvPr>
                <p:cNvSpPr/>
                <p:nvPr/>
              </p:nvSpPr>
              <p:spPr>
                <a:xfrm>
                  <a:off x="5901917" y="4027997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59" name="Rechteck 58">
                  <a:extLst>
                    <a:ext uri="{FF2B5EF4-FFF2-40B4-BE49-F238E27FC236}">
                      <a16:creationId xmlns:a16="http://schemas.microsoft.com/office/drawing/2014/main" id="{E0A6DE14-5282-65AF-0FCD-12D88D25FF2E}"/>
                    </a:ext>
                  </a:extLst>
                </p:cNvPr>
                <p:cNvSpPr/>
                <p:nvPr/>
              </p:nvSpPr>
              <p:spPr>
                <a:xfrm>
                  <a:off x="5901917" y="4344644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75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endParaRPr lang="de-DE" sz="1400" dirty="0"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60" name="Rechteck 59">
                  <a:extLst>
                    <a:ext uri="{FF2B5EF4-FFF2-40B4-BE49-F238E27FC236}">
                      <a16:creationId xmlns:a16="http://schemas.microsoft.com/office/drawing/2014/main" id="{9EB30204-5DBF-7A93-37CE-DDFF4DB5CC71}"/>
                    </a:ext>
                  </a:extLst>
                </p:cNvPr>
                <p:cNvSpPr/>
                <p:nvPr/>
              </p:nvSpPr>
              <p:spPr>
                <a:xfrm>
                  <a:off x="5901917" y="1813036"/>
                  <a:ext cx="3136900" cy="269492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39000"/>
                  </a:schemeClr>
                </a:solidFill>
                <a:ln w="28575">
                  <a:noFill/>
                </a:ln>
              </p:spPr>
              <p:txBody>
                <a:bodyPr wrap="square" lIns="144000" rIns="144000" anchor="ctr">
                  <a:noAutofit/>
                </a:bodyPr>
                <a:lstStyle/>
                <a:p>
                  <a:pPr algn="ctr"/>
                  <a:r>
                    <a:rPr lang="de-DE" sz="2000" b="1" dirty="0">
                      <a:latin typeface="Gilroy" panose="00000500000000000000" pitchFamily="50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Andere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56530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11FA22-32BF-5331-0D20-2FB96B5D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8895" y="3105833"/>
            <a:ext cx="7414209" cy="646331"/>
          </a:xfrm>
        </p:spPr>
        <p:txBody>
          <a:bodyPr/>
          <a:lstStyle/>
          <a:p>
            <a:r>
              <a:rPr lang="de-DE" dirty="0"/>
              <a:t>Zusammenfassung und Ausblick</a:t>
            </a:r>
          </a:p>
        </p:txBody>
      </p:sp>
    </p:spTree>
    <p:extLst>
      <p:ext uri="{BB962C8B-B14F-4D97-AF65-F5344CB8AC3E}">
        <p14:creationId xmlns:p14="http://schemas.microsoft.com/office/powerpoint/2010/main" val="25483873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3BEBC-5812-1A03-74D7-F5F49DBDD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Zusammenfassung und Ausblick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80C7C8C9-1275-9545-BA93-47A3D532DF9A}"/>
              </a:ext>
            </a:extLst>
          </p:cNvPr>
          <p:cNvGrpSpPr/>
          <p:nvPr/>
        </p:nvGrpSpPr>
        <p:grpSpPr>
          <a:xfrm>
            <a:off x="649288" y="1986279"/>
            <a:ext cx="11038598" cy="1397371"/>
            <a:chOff x="413173" y="1530773"/>
            <a:chExt cx="8046720" cy="1040977"/>
          </a:xfrm>
        </p:grpSpPr>
        <p:sp>
          <p:nvSpPr>
            <p:cNvPr id="5" name="Pfeil: Fünfeck 4">
              <a:extLst>
                <a:ext uri="{FF2B5EF4-FFF2-40B4-BE49-F238E27FC236}">
                  <a16:creationId xmlns:a16="http://schemas.microsoft.com/office/drawing/2014/main" id="{A9CC58A7-3148-80F4-6D23-D59BF701CE61}"/>
                </a:ext>
              </a:extLst>
            </p:cNvPr>
            <p:cNvSpPr/>
            <p:nvPr/>
          </p:nvSpPr>
          <p:spPr>
            <a:xfrm>
              <a:off x="413173" y="1530773"/>
              <a:ext cx="4138707" cy="1040977"/>
            </a:xfrm>
            <a:prstGeom prst="homePlate">
              <a:avLst>
                <a:gd name="adj" fmla="val 27227"/>
              </a:avLst>
            </a:prstGeom>
            <a:solidFill>
              <a:schemeClr val="bg1">
                <a:lumMod val="65000"/>
              </a:schemeClr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Lange</a:t>
              </a:r>
              <a:b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 Erkenntnis-Phase</a:t>
              </a:r>
            </a:p>
          </p:txBody>
        </p:sp>
        <p:sp>
          <p:nvSpPr>
            <p:cNvPr id="6" name="Pfeil: Fünfeck 5">
              <a:extLst>
                <a:ext uri="{FF2B5EF4-FFF2-40B4-BE49-F238E27FC236}">
                  <a16:creationId xmlns:a16="http://schemas.microsoft.com/office/drawing/2014/main" id="{A25CB951-EE97-9675-D17D-C0BB7141C8F8}"/>
                </a:ext>
              </a:extLst>
            </p:cNvPr>
            <p:cNvSpPr/>
            <p:nvPr/>
          </p:nvSpPr>
          <p:spPr>
            <a:xfrm>
              <a:off x="4699074" y="1530773"/>
              <a:ext cx="1638088" cy="1040977"/>
            </a:xfrm>
            <a:prstGeom prst="homePlate">
              <a:avLst>
                <a:gd name="adj" fmla="val 27227"/>
              </a:avLst>
            </a:prstGeom>
            <a:solidFill>
              <a:srgbClr val="CA366B"/>
            </a:soli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Viele </a:t>
              </a:r>
              <a:b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plötzliche Krisen </a:t>
              </a:r>
            </a:p>
          </p:txBody>
        </p:sp>
        <p:sp>
          <p:nvSpPr>
            <p:cNvPr id="7" name="Pfeil: Fünfeck 6">
              <a:extLst>
                <a:ext uri="{FF2B5EF4-FFF2-40B4-BE49-F238E27FC236}">
                  <a16:creationId xmlns:a16="http://schemas.microsoft.com/office/drawing/2014/main" id="{7F4C8343-D8C2-41A6-26C0-D0C045BB028E}"/>
                </a:ext>
              </a:extLst>
            </p:cNvPr>
            <p:cNvSpPr/>
            <p:nvPr/>
          </p:nvSpPr>
          <p:spPr>
            <a:xfrm>
              <a:off x="6484357" y="1530773"/>
              <a:ext cx="1975536" cy="1040977"/>
            </a:xfrm>
            <a:prstGeom prst="homePlate">
              <a:avLst>
                <a:gd name="adj" fmla="val 27227"/>
              </a:avLst>
            </a:prstGeom>
            <a:gradFill>
              <a:gsLst>
                <a:gs pos="0">
                  <a:srgbClr val="42D0C6"/>
                </a:gs>
                <a:gs pos="100000">
                  <a:srgbClr val="7ED878"/>
                </a:gs>
              </a:gsLst>
              <a:lin ang="3600000" scaled="0"/>
            </a:gradFill>
            <a:ln w="95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Schrittweise </a:t>
              </a:r>
              <a:b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</a:br>
              <a:r>
                <a:rPr lang="de-DE" sz="2000" b="1" dirty="0">
                  <a:solidFill>
                    <a:schemeClr val="bg1"/>
                  </a:solidFill>
                  <a:latin typeface="Gilroy Bold" panose="00000800000000000000" pitchFamily="50" charset="0"/>
                  <a:cs typeface="Poppins" panose="00000500000000000000" pitchFamily="2" charset="0"/>
                </a:rPr>
                <a:t>Umsetzung</a:t>
              </a: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23F2BC78-0AE0-2F0B-073D-1B5339065989}"/>
              </a:ext>
            </a:extLst>
          </p:cNvPr>
          <p:cNvSpPr txBox="1"/>
          <p:nvPr/>
        </p:nvSpPr>
        <p:spPr>
          <a:xfrm>
            <a:off x="649288" y="3513784"/>
            <a:ext cx="528705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ausführliche Forschung zu digitaler Souveränität durch Universitäten, Ministerien und Verbände (Bitkom,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Acatech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BmWE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176213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Immer weiter steigende Dominanz außer-europäischer Akteure in vielen zentralen Feldern (Facebook, Google, Amazon, TSMC, …)</a:t>
            </a:r>
          </a:p>
          <a:p>
            <a:pPr marL="176213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Fortwährender, mind. relativer Niedergang zentraler europäischer Akteure (Infineon,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NokiaSiemens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T-Systems, …)</a:t>
            </a:r>
          </a:p>
          <a:p>
            <a:pPr marL="176213" indent="-176213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Zunehmende Spaltung der Gesellschaft durch werbebasierte Geschäftsmodelle (Facebook,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Youtube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, …)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93B0DC2-841B-3D71-AF5B-823F32FB1040}"/>
              </a:ext>
            </a:extLst>
          </p:cNvPr>
          <p:cNvSpPr txBox="1"/>
          <p:nvPr/>
        </p:nvSpPr>
        <p:spPr>
          <a:xfrm>
            <a:off x="6528745" y="3513784"/>
            <a:ext cx="2049198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2016: Wahl-Manipulation in den USA</a:t>
            </a:r>
          </a:p>
          <a:p>
            <a:pPr algn="l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2017: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Trump`scher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Isolationismus</a:t>
            </a:r>
          </a:p>
          <a:p>
            <a:pPr algn="l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2020: Corona &amp; gestörte Lieferketten</a:t>
            </a:r>
          </a:p>
          <a:p>
            <a:pPr algn="l">
              <a:spcBef>
                <a:spcPts val="600"/>
              </a:spcBef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2022: Krieg in der Ukraine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6FD3552E-3D2E-855A-8935-824E8EE77ADC}"/>
              </a:ext>
            </a:extLst>
          </p:cNvPr>
          <p:cNvSpPr txBox="1"/>
          <p:nvPr/>
        </p:nvSpPr>
        <p:spPr>
          <a:xfrm>
            <a:off x="8977819" y="3513784"/>
            <a:ext cx="23868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 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Markets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 Act, Digital Services Act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Chips Act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Cloud-Initiativen</a:t>
            </a:r>
          </a:p>
        </p:txBody>
      </p:sp>
    </p:spTree>
    <p:extLst>
      <p:ext uri="{BB962C8B-B14F-4D97-AF65-F5344CB8AC3E}">
        <p14:creationId xmlns:p14="http://schemas.microsoft.com/office/powerpoint/2010/main" val="3792535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00BE5E-0004-CD70-FF10-0A8E0F986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9131" y="3105833"/>
            <a:ext cx="2893742" cy="646331"/>
          </a:xfrm>
        </p:spPr>
        <p:txBody>
          <a:bodyPr/>
          <a:lstStyle/>
          <a:p>
            <a:r>
              <a:rPr lang="de-DE" dirty="0"/>
              <a:t>Vielen Dank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664B7B-C2B0-9638-D344-574C3B801D3E}"/>
              </a:ext>
            </a:extLst>
          </p:cNvPr>
          <p:cNvSpPr txBox="1"/>
          <p:nvPr/>
        </p:nvSpPr>
        <p:spPr>
          <a:xfrm>
            <a:off x="243281" y="5209131"/>
            <a:ext cx="369954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cloud ahead GmbH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Karl-Schrader-Str. 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10781 Berlin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info@cloudahead.de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roy" panose="00000500000000000000" pitchFamily="50" charset="0"/>
                <a:ea typeface="+mn-ea"/>
                <a:cs typeface="+mn-cs"/>
              </a:rPr>
              <a:t>https://www.cloudahead.de</a:t>
            </a:r>
          </a:p>
        </p:txBody>
      </p:sp>
    </p:spTree>
    <p:extLst>
      <p:ext uri="{BB962C8B-B14F-4D97-AF65-F5344CB8AC3E}">
        <p14:creationId xmlns:p14="http://schemas.microsoft.com/office/powerpoint/2010/main" val="1238559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5CC00-358C-5F1A-C02A-12B6B92EA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2609" y="3105833"/>
            <a:ext cx="8146782" cy="646331"/>
          </a:xfrm>
        </p:spPr>
        <p:txBody>
          <a:bodyPr/>
          <a:lstStyle/>
          <a:p>
            <a:r>
              <a:rPr lang="de-DE" dirty="0"/>
              <a:t>Digitale Souveränität auf 8 Ebenen</a:t>
            </a:r>
          </a:p>
        </p:txBody>
      </p:sp>
    </p:spTree>
    <p:extLst>
      <p:ext uri="{BB962C8B-B14F-4D97-AF65-F5344CB8AC3E}">
        <p14:creationId xmlns:p14="http://schemas.microsoft.com/office/powerpoint/2010/main" val="1944832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53539E3-CF93-F8D7-604E-CA4F7BEC47C0}"/>
              </a:ext>
            </a:extLst>
          </p:cNvPr>
          <p:cNvCxnSpPr>
            <a:cxnSpLocks/>
          </p:cNvCxnSpPr>
          <p:nvPr/>
        </p:nvCxnSpPr>
        <p:spPr>
          <a:xfrm>
            <a:off x="6063901" y="2654327"/>
            <a:ext cx="0" cy="2330508"/>
          </a:xfrm>
          <a:prstGeom prst="line">
            <a:avLst/>
          </a:prstGeom>
          <a:ln w="38100">
            <a:gradFill>
              <a:gsLst>
                <a:gs pos="0">
                  <a:srgbClr val="42D0C6"/>
                </a:gs>
                <a:gs pos="52200">
                  <a:schemeClr val="bg1">
                    <a:lumMod val="85000"/>
                  </a:schemeClr>
                </a:gs>
                <a:gs pos="100000">
                  <a:srgbClr val="42D0C6"/>
                </a:gs>
              </a:gsLst>
              <a:lin ang="16200000" scaled="0"/>
            </a:gra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6477F67F-3535-9151-380E-A9760AF62F36}"/>
              </a:ext>
            </a:extLst>
          </p:cNvPr>
          <p:cNvSpPr/>
          <p:nvPr/>
        </p:nvSpPr>
        <p:spPr>
          <a:xfrm>
            <a:off x="5206124" y="1201015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42D0C6">
                  <a:alpha val="46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42D0C6"/>
                </a:solidFill>
                <a:latin typeface="Gilroy Bold" panose="00000800000000000000" pitchFamily="50" charset="0"/>
              </a:rPr>
              <a:t>Leistungsfähigkeit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F52AEA71-1C79-314F-E553-501812A5193F}"/>
              </a:ext>
            </a:extLst>
          </p:cNvPr>
          <p:cNvSpPr/>
          <p:nvPr/>
        </p:nvSpPr>
        <p:spPr>
          <a:xfrm>
            <a:off x="5206124" y="4666970"/>
            <a:ext cx="1723933" cy="1723933"/>
          </a:xfrm>
          <a:prstGeom prst="ellipse">
            <a:avLst/>
          </a:prstGeom>
          <a:gradFill flip="none" rotWithShape="1">
            <a:gsLst>
              <a:gs pos="9000">
                <a:srgbClr val="7ED878">
                  <a:alpha val="50000"/>
                </a:srgb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de-DE" sz="2400" dirty="0">
                <a:solidFill>
                  <a:srgbClr val="7ED878"/>
                </a:solidFill>
                <a:latin typeface="Gilroy Bold" panose="00000800000000000000" pitchFamily="50" charset="0"/>
              </a:rPr>
              <a:t>Kontrolle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9C42E6-8FE5-6902-3B3C-0637FB6E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Begriffs-Cluster in den Definitionen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14A9ADE-65B3-E9B7-1B1A-E38EE90888B1}"/>
              </a:ext>
            </a:extLst>
          </p:cNvPr>
          <p:cNvSpPr/>
          <p:nvPr/>
        </p:nvSpPr>
        <p:spPr>
          <a:xfrm>
            <a:off x="1497780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Wer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5A9BE52-5A14-5DAF-2660-59CFAD3763AE}"/>
              </a:ext>
            </a:extLst>
          </p:cNvPr>
          <p:cNvSpPr/>
          <p:nvPr/>
        </p:nvSpPr>
        <p:spPr>
          <a:xfrm>
            <a:off x="8619135" y="2811560"/>
            <a:ext cx="1856530" cy="1856530"/>
          </a:xfrm>
          <a:prstGeom prst="ellipse">
            <a:avLst/>
          </a:prstGeom>
          <a:gradFill flip="none" rotWithShape="1">
            <a:gsLst>
              <a:gs pos="9000">
                <a:schemeClr val="bg1">
                  <a:lumMod val="75000"/>
                </a:schemeClr>
              </a:gs>
              <a:gs pos="81000">
                <a:schemeClr val="bg1">
                  <a:lumMod val="9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chemeClr val="bg1">
                    <a:lumMod val="50000"/>
                  </a:schemeClr>
                </a:solidFill>
                <a:latin typeface="Gilroy Bold" panose="00000800000000000000" pitchFamily="50" charset="0"/>
              </a:rPr>
              <a:t>was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71BA92CD-7934-B00E-A54F-E5278F9D9DBC}"/>
              </a:ext>
            </a:extLst>
          </p:cNvPr>
          <p:cNvSpPr txBox="1"/>
          <p:nvPr/>
        </p:nvSpPr>
        <p:spPr>
          <a:xfrm>
            <a:off x="848905" y="4032890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Individuen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9290D54-43CD-50FE-5E10-0767C5257046}"/>
              </a:ext>
            </a:extLst>
          </p:cNvPr>
          <p:cNvSpPr txBox="1"/>
          <p:nvPr/>
        </p:nvSpPr>
        <p:spPr>
          <a:xfrm>
            <a:off x="1522628" y="4662391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Bürger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FC80027-1393-52A5-413D-2D8709853230}"/>
              </a:ext>
            </a:extLst>
          </p:cNvPr>
          <p:cNvSpPr txBox="1"/>
          <p:nvPr/>
        </p:nvSpPr>
        <p:spPr>
          <a:xfrm>
            <a:off x="1548279" y="266360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Gesellschaft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B621A22-95F2-4E6D-87D3-F34244A25BC9}"/>
              </a:ext>
            </a:extLst>
          </p:cNvPr>
          <p:cNvSpPr txBox="1"/>
          <p:nvPr/>
        </p:nvSpPr>
        <p:spPr>
          <a:xfrm>
            <a:off x="848905" y="36152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Politik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42499532-F61C-4B64-E0A7-B919836AF5BC}"/>
              </a:ext>
            </a:extLst>
          </p:cNvPr>
          <p:cNvSpPr txBox="1"/>
          <p:nvPr/>
        </p:nvSpPr>
        <p:spPr>
          <a:xfrm>
            <a:off x="750749" y="321843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Unternehmen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DD1CD40B-28E2-3114-254D-7DF1F2ABC50A}"/>
              </a:ext>
            </a:extLst>
          </p:cNvPr>
          <p:cNvSpPr txBox="1"/>
          <p:nvPr/>
        </p:nvSpPr>
        <p:spPr>
          <a:xfrm>
            <a:off x="711466" y="2832008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Staat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3BBE54A1-EF1F-49DD-B61E-FC91BE98BD0C}"/>
              </a:ext>
            </a:extLst>
          </p:cNvPr>
          <p:cNvSpPr txBox="1"/>
          <p:nvPr/>
        </p:nvSpPr>
        <p:spPr>
          <a:xfrm>
            <a:off x="1020566" y="4327556"/>
            <a:ext cx="12977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Wirtschaft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AED4A34E-9BC3-D67A-0C5F-901C3AAB7C35}"/>
              </a:ext>
            </a:extLst>
          </p:cNvPr>
          <p:cNvSpPr txBox="1"/>
          <p:nvPr/>
        </p:nvSpPr>
        <p:spPr>
          <a:xfrm>
            <a:off x="9366304" y="2420360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digitaler Raum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6E12F8F-2BBF-44C8-07BB-EF88FE4CA840}"/>
              </a:ext>
            </a:extLst>
          </p:cNvPr>
          <p:cNvSpPr txBox="1"/>
          <p:nvPr/>
        </p:nvSpPr>
        <p:spPr>
          <a:xfrm>
            <a:off x="9714551" y="2691851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Schlüssel-technologien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79A28CC6-7A2A-FB4F-C3BF-B67717A30400}"/>
              </a:ext>
            </a:extLst>
          </p:cNvPr>
          <p:cNvSpPr txBox="1"/>
          <p:nvPr/>
        </p:nvSpPr>
        <p:spPr>
          <a:xfrm>
            <a:off x="9958308" y="319105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Digitalisierung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90104F1F-58EA-0CEF-3C55-F1D3E5F10E7B}"/>
              </a:ext>
            </a:extLst>
          </p:cNvPr>
          <p:cNvSpPr txBox="1"/>
          <p:nvPr/>
        </p:nvSpPr>
        <p:spPr>
          <a:xfrm>
            <a:off x="9958308" y="3500802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Dienstleistungen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3245321D-7BE2-408A-FEA9-9600BB467606}"/>
              </a:ext>
            </a:extLst>
          </p:cNvPr>
          <p:cNvSpPr txBox="1"/>
          <p:nvPr/>
        </p:nvSpPr>
        <p:spPr>
          <a:xfrm>
            <a:off x="9958308" y="3810552"/>
            <a:ext cx="152222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Standards auf globalen Märkten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4A178FBB-FA89-64A6-4EA6-28F18F938B03}"/>
              </a:ext>
            </a:extLst>
          </p:cNvPr>
          <p:cNvSpPr txBox="1"/>
          <p:nvPr/>
        </p:nvSpPr>
        <p:spPr>
          <a:xfrm>
            <a:off x="9743114" y="4381161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Alternativen</a:t>
            </a: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9917F888-BB5F-DBF4-D741-6214259B29F5}"/>
              </a:ext>
            </a:extLst>
          </p:cNvPr>
          <p:cNvSpPr txBox="1"/>
          <p:nvPr/>
        </p:nvSpPr>
        <p:spPr>
          <a:xfrm>
            <a:off x="9743113" y="4750935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29087FF-E3F7-275A-D6FE-11084071F078}"/>
              </a:ext>
            </a:extLst>
          </p:cNvPr>
          <p:cNvSpPr txBox="1"/>
          <p:nvPr/>
        </p:nvSpPr>
        <p:spPr>
          <a:xfrm>
            <a:off x="9366302" y="5089477"/>
            <a:ext cx="1522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Netzwerke</a:t>
            </a:r>
            <a:endParaRPr lang="de-DE" sz="1200" dirty="0">
              <a:latin typeface="Gilroy" panose="00000500000000000000" pitchFamily="50" charset="0"/>
            </a:endParaRP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AA04984A-D9FE-1B00-376C-AAFEDC6C89FD}"/>
              </a:ext>
            </a:extLst>
          </p:cNvPr>
          <p:cNvSpPr txBox="1"/>
          <p:nvPr/>
        </p:nvSpPr>
        <p:spPr>
          <a:xfrm>
            <a:off x="6156268" y="2585648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wettbewerbsfähig sein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70990E43-3924-70BB-A57C-8C538D4227C9}"/>
              </a:ext>
            </a:extLst>
          </p:cNvPr>
          <p:cNvSpPr txBox="1"/>
          <p:nvPr/>
        </p:nvSpPr>
        <p:spPr>
          <a:xfrm>
            <a:off x="3861031" y="422365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Kontrolle ausüben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AC89B7F7-642D-38DA-1207-204955E70C46}"/>
              </a:ext>
            </a:extLst>
          </p:cNvPr>
          <p:cNvSpPr txBox="1"/>
          <p:nvPr/>
        </p:nvSpPr>
        <p:spPr>
          <a:xfrm>
            <a:off x="3861031" y="3650230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bestimmen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B1412030-6393-4C74-3676-D55F893ED054}"/>
              </a:ext>
            </a:extLst>
          </p:cNvPr>
          <p:cNvSpPr txBox="1"/>
          <p:nvPr/>
        </p:nvSpPr>
        <p:spPr>
          <a:xfrm>
            <a:off x="3861031" y="2573431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Zukunft ausgestalten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FC8CA6EE-92B4-862F-0030-2F0D76E01C61}"/>
              </a:ext>
            </a:extLst>
          </p:cNvPr>
          <p:cNvSpPr txBox="1"/>
          <p:nvPr/>
        </p:nvSpPr>
        <p:spPr>
          <a:xfrm>
            <a:off x="3861031" y="2836067"/>
            <a:ext cx="211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Handlungsfähigkeit sein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114215F9-9501-462F-797E-ED4B4BAA0834}"/>
              </a:ext>
            </a:extLst>
          </p:cNvPr>
          <p:cNvSpPr txBox="1"/>
          <p:nvPr/>
        </p:nvSpPr>
        <p:spPr>
          <a:xfrm>
            <a:off x="3469782" y="4728128"/>
            <a:ext cx="25105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notwendige Befugnisse haben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19191A3C-8577-80E4-450C-1B536B714385}"/>
              </a:ext>
            </a:extLst>
          </p:cNvPr>
          <p:cNvSpPr txBox="1"/>
          <p:nvPr/>
        </p:nvSpPr>
        <p:spPr>
          <a:xfrm>
            <a:off x="6156268" y="364766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Prioritäten setzen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062F9491-2853-E669-E702-EE8ADBB4CEF6}"/>
              </a:ext>
            </a:extLst>
          </p:cNvPr>
          <p:cNvSpPr txBox="1"/>
          <p:nvPr/>
        </p:nvSpPr>
        <p:spPr>
          <a:xfrm>
            <a:off x="4256412" y="3376551"/>
            <a:ext cx="17239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frei entscheiden</a:t>
            </a: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2FEBB517-55AD-9A6F-4D94-E8486C695331}"/>
              </a:ext>
            </a:extLst>
          </p:cNvPr>
          <p:cNvSpPr txBox="1"/>
          <p:nvPr/>
        </p:nvSpPr>
        <p:spPr>
          <a:xfrm>
            <a:off x="6156268" y="282830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 gestalten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89D60B7E-D79F-9E40-3D66-582B2CC5965B}"/>
              </a:ext>
            </a:extLst>
          </p:cNvPr>
          <p:cNvSpPr txBox="1"/>
          <p:nvPr/>
        </p:nvSpPr>
        <p:spPr>
          <a:xfrm>
            <a:off x="6156268" y="4700780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Abhängigkeiten vermeiden</a:t>
            </a: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D60899AB-F8A4-9986-D5D0-520A950067BA}"/>
              </a:ext>
            </a:extLst>
          </p:cNvPr>
          <p:cNvSpPr txBox="1"/>
          <p:nvPr/>
        </p:nvSpPr>
        <p:spPr>
          <a:xfrm>
            <a:off x="6156268" y="3397092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selbstbewusst entscheiden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A0B1DCF-E91B-9DD9-6352-70647C6D7A2D}"/>
              </a:ext>
            </a:extLst>
          </p:cNvPr>
          <p:cNvSpPr txBox="1"/>
          <p:nvPr/>
        </p:nvSpPr>
        <p:spPr>
          <a:xfrm>
            <a:off x="3675897" y="4478417"/>
            <a:ext cx="2304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das Funktionieren absichern</a:t>
            </a: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0AF14BFD-7EA8-1449-2BB0-9F08D8D3D433}"/>
              </a:ext>
            </a:extLst>
          </p:cNvPr>
          <p:cNvSpPr txBox="1"/>
          <p:nvPr/>
        </p:nvSpPr>
        <p:spPr>
          <a:xfrm>
            <a:off x="6156268" y="4458495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den Zugriff bestimmen</a:t>
            </a: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F8EA20C4-F69F-9492-9F8C-B0B8B40C727A}"/>
              </a:ext>
            </a:extLst>
          </p:cNvPr>
          <p:cNvSpPr txBox="1"/>
          <p:nvPr/>
        </p:nvSpPr>
        <p:spPr>
          <a:xfrm>
            <a:off x="6156268" y="4219834"/>
            <a:ext cx="23983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200" dirty="0">
                <a:solidFill>
                  <a:srgbClr val="013453"/>
                </a:solidFill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eigene Kapazitäten aufbauen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528B9D0-A044-47A8-C2D2-F458D8C5187C}"/>
              </a:ext>
            </a:extLst>
          </p:cNvPr>
          <p:cNvSpPr/>
          <p:nvPr/>
        </p:nvSpPr>
        <p:spPr>
          <a:xfrm>
            <a:off x="3605654" y="2573431"/>
            <a:ext cx="5044891" cy="2444212"/>
          </a:xfrm>
          <a:prstGeom prst="rect">
            <a:avLst/>
          </a:prstGeom>
          <a:gradFill flip="none" rotWithShape="1">
            <a:gsLst>
              <a:gs pos="0">
                <a:srgbClr val="42D0C6"/>
              </a:gs>
              <a:gs pos="100000">
                <a:srgbClr val="7ED878"/>
              </a:gs>
            </a:gsLst>
            <a:lin ang="2700000" scaled="1"/>
            <a:tileRect/>
          </a:gradFill>
          <a:ln w="9525">
            <a:solidFill>
              <a:schemeClr val="bg1">
                <a:lumMod val="95000"/>
              </a:schemeClr>
            </a:solidFill>
          </a:ln>
          <a:effectLst>
            <a:outerShdw blurRad="368300" dist="38100" dir="8100000" algn="tr" rotWithShape="0">
              <a:srgbClr val="42D0C6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80000" rIns="180000" rtlCol="0" anchor="ctr"/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Digitale Souveränität ist die Fähigkeit, zu </a:t>
            </a:r>
            <a:r>
              <a:rPr lang="de-DE" sz="2400" dirty="0">
                <a:solidFill>
                  <a:srgbClr val="11111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selbstbestimmtem Handeln im digitalen Raum</a:t>
            </a:r>
            <a:r>
              <a:rPr lang="de-DE" sz="2400" dirty="0">
                <a:solidFill>
                  <a:schemeClr val="bg1"/>
                </a:solidFill>
                <a:latin typeface="Gilroy Bold" panose="00000800000000000000" pitchFamily="50" charset="0"/>
                <a:cs typeface="Poppins" panose="000005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7085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Der 8 Ebenen des digitalen Raums lt. Kagermann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EE6983D0-16B3-5333-83CC-4D9C3CAA9E0A}"/>
              </a:ext>
            </a:extLst>
          </p:cNvPr>
          <p:cNvGrpSpPr/>
          <p:nvPr/>
        </p:nvGrpSpPr>
        <p:grpSpPr>
          <a:xfrm>
            <a:off x="1677837" y="2133812"/>
            <a:ext cx="8596463" cy="3324973"/>
            <a:chOff x="1677837" y="2133812"/>
            <a:chExt cx="8596463" cy="3324973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9309F660-2DED-AC73-A0DE-591BEE79909C}"/>
                </a:ext>
              </a:extLst>
            </p:cNvPr>
            <p:cNvGrpSpPr/>
            <p:nvPr/>
          </p:nvGrpSpPr>
          <p:grpSpPr>
            <a:xfrm>
              <a:off x="2716067" y="2133813"/>
              <a:ext cx="4977028" cy="3324972"/>
              <a:chOff x="4938380" y="1573618"/>
              <a:chExt cx="3284131" cy="3728642"/>
            </a:xfrm>
            <a:gradFill>
              <a:gsLst>
                <a:gs pos="0">
                  <a:srgbClr val="7ED878">
                    <a:alpha val="50000"/>
                  </a:srgbClr>
                </a:gs>
                <a:gs pos="50400">
                  <a:srgbClr val="34CA8C">
                    <a:alpha val="50000"/>
                  </a:srgbClr>
                </a:gs>
                <a:gs pos="100000">
                  <a:srgbClr val="42D0C6">
                    <a:alpha val="50000"/>
                  </a:srgbClr>
                </a:gs>
              </a:gsLst>
              <a:lin ang="2700000" scaled="1"/>
            </a:gradFill>
          </p:grpSpPr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FEBF41BD-7410-7BCC-952A-E5A8D95682DC}"/>
                  </a:ext>
                </a:extLst>
              </p:cNvPr>
              <p:cNvSpPr/>
              <p:nvPr/>
            </p:nvSpPr>
            <p:spPr>
              <a:xfrm>
                <a:off x="4938380" y="1573618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Rechte und Werte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DDC86B9A-288B-0B31-FD72-91A15B73F044}"/>
                  </a:ext>
                </a:extLst>
              </p:cNvPr>
              <p:cNvSpPr/>
              <p:nvPr/>
            </p:nvSpPr>
            <p:spPr>
              <a:xfrm>
                <a:off x="4938380" y="2520812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Software-Technologien</a:t>
                </a:r>
              </a:p>
            </p:txBody>
          </p:sp>
          <p:sp>
            <p:nvSpPr>
              <p:cNvPr id="9" name="Rechteck 8">
                <a:extLst>
                  <a:ext uri="{FF2B5EF4-FFF2-40B4-BE49-F238E27FC236}">
                    <a16:creationId xmlns:a16="http://schemas.microsoft.com/office/drawing/2014/main" id="{44E656B1-A900-7C04-A188-29EAF7E1C713}"/>
                  </a:ext>
                </a:extLst>
              </p:cNvPr>
              <p:cNvSpPr/>
              <p:nvPr/>
            </p:nvSpPr>
            <p:spPr>
              <a:xfrm>
                <a:off x="4938380" y="2048038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Europäische Datenräume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32E91998-E50B-F807-C961-FCFE7BF8C5D2}"/>
                  </a:ext>
                </a:extLst>
              </p:cNvPr>
              <p:cNvSpPr/>
              <p:nvPr/>
            </p:nvSpPr>
            <p:spPr>
              <a:xfrm>
                <a:off x="4938380" y="2998381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 err="1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Platform</a:t>
                </a:r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</a:t>
                </a:r>
                <a:r>
                  <a:rPr lang="de-DE" sz="1600" err="1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8351890D-7F1F-AFC6-12A0-20D30D61D68A}"/>
                  </a:ext>
                </a:extLst>
              </p:cNvPr>
              <p:cNvSpPr/>
              <p:nvPr/>
            </p:nvSpPr>
            <p:spPr>
              <a:xfrm>
                <a:off x="4938380" y="3473302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Infrastructure-</a:t>
                </a:r>
                <a:r>
                  <a:rPr lang="de-DE" sz="1600" dirty="0" err="1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de-DE" sz="1600" dirty="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-a-Service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637B7D65-2BB8-E4FA-EEB0-6F9712D89389}"/>
                  </a:ext>
                </a:extLst>
              </p:cNvPr>
              <p:cNvSpPr/>
              <p:nvPr/>
            </p:nvSpPr>
            <p:spPr>
              <a:xfrm>
                <a:off x="4938380" y="3948223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Kommunikationsinfrastruktur</a:t>
                </a:r>
              </a:p>
            </p:txBody>
          </p:sp>
          <p:sp>
            <p:nvSpPr>
              <p:cNvPr id="13" name="Rechteck 12">
                <a:extLst>
                  <a:ext uri="{FF2B5EF4-FFF2-40B4-BE49-F238E27FC236}">
                    <a16:creationId xmlns:a16="http://schemas.microsoft.com/office/drawing/2014/main" id="{5EF67476-BFA9-9F67-176F-9EE9E650DDE5}"/>
                  </a:ext>
                </a:extLst>
              </p:cNvPr>
              <p:cNvSpPr/>
              <p:nvPr/>
            </p:nvSpPr>
            <p:spPr>
              <a:xfrm>
                <a:off x="4938380" y="4423144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Komponenten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7974BE6D-468E-61BC-0565-AF6214E431C2}"/>
                  </a:ext>
                </a:extLst>
              </p:cNvPr>
              <p:cNvSpPr/>
              <p:nvPr/>
            </p:nvSpPr>
            <p:spPr>
              <a:xfrm>
                <a:off x="4938380" y="4898065"/>
                <a:ext cx="3284131" cy="40419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600">
                    <a:solidFill>
                      <a:schemeClr val="tx1"/>
                    </a:solidFill>
                    <a:latin typeface="Gilroy" panose="00000500000000000000" pitchFamily="50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Rohmaterialien und Vorprodukte</a:t>
                </a:r>
              </a:p>
            </p:txBody>
          </p:sp>
        </p:grp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0C4F5DF-359B-95FE-050F-18EDE4FAAB34}"/>
                </a:ext>
              </a:extLst>
            </p:cNvPr>
            <p:cNvSpPr txBox="1"/>
            <p:nvPr/>
          </p:nvSpPr>
          <p:spPr>
            <a:xfrm rot="10800000">
              <a:off x="1677837" y="2133812"/>
              <a:ext cx="951357" cy="33249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vert="vert" wrap="square" tIns="108000" anchor="ctr">
              <a:noAutofit/>
            </a:bodyPr>
            <a:lstStyle/>
            <a:p>
              <a:pPr algn="ctr">
                <a:spcBef>
                  <a:spcPts val="600"/>
                </a:spcBef>
              </a:pPr>
              <a:r>
                <a:rPr lang="de-DE">
                  <a:latin typeface="Gilroy Bold" panose="00000800000000000000" pitchFamily="50" charset="0"/>
                  <a:ea typeface="Open Sans" panose="020B0606030504020204" pitchFamily="34" charset="0"/>
                  <a:cs typeface="Open Sans" panose="020B0606030504020204" pitchFamily="34" charset="0"/>
                </a:rPr>
                <a:t>Ebenen der digitalen Souveränität</a:t>
              </a:r>
              <a:endParaRPr lang="de-DE" sz="900">
                <a:latin typeface="Gilroy Bold" panose="00000800000000000000" pitchFamily="50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5" name="Picture 2" descr="Titelbild der Publikation &quot;Digitale Souveränität&quot;">
              <a:extLst>
                <a:ext uri="{FF2B5EF4-FFF2-40B4-BE49-F238E27FC236}">
                  <a16:creationId xmlns:a16="http://schemas.microsoft.com/office/drawing/2014/main" id="{D6F4B8CC-034A-B52F-3CB6-7A1BA638DD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8873" y="2133812"/>
              <a:ext cx="2325427" cy="3324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2E80961D-FBCD-F834-57BD-086131F202BF}"/>
              </a:ext>
            </a:extLst>
          </p:cNvPr>
          <p:cNvSpPr txBox="1"/>
          <p:nvPr/>
        </p:nvSpPr>
        <p:spPr>
          <a:xfrm>
            <a:off x="508693" y="6160750"/>
            <a:ext cx="328413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900" dirty="0">
                <a:hlinkClick r:id="rId3"/>
              </a:rPr>
              <a:t>Digitale Souveränität - Status quo und Handlungsfelder - </a:t>
            </a:r>
            <a:r>
              <a:rPr lang="de-DE" sz="900" dirty="0" err="1">
                <a:hlinkClick r:id="rId3"/>
              </a:rPr>
              <a:t>acatech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22068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5CC00-358C-5F1A-C02A-12B6B92EA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534" y="3105833"/>
            <a:ext cx="10148932" cy="646331"/>
          </a:xfrm>
        </p:spPr>
        <p:txBody>
          <a:bodyPr/>
          <a:lstStyle/>
          <a:p>
            <a:r>
              <a:rPr lang="de-DE" dirty="0"/>
              <a:t>Was Unternehmen Deutschland und die EU?</a:t>
            </a:r>
          </a:p>
        </p:txBody>
      </p:sp>
    </p:spTree>
    <p:extLst>
      <p:ext uri="{BB962C8B-B14F-4D97-AF65-F5344CB8AC3E}">
        <p14:creationId xmlns:p14="http://schemas.microsoft.com/office/powerpoint/2010/main" val="94938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AE52B456-554D-9D56-466E-C7BC03D7177C}"/>
              </a:ext>
            </a:extLst>
          </p:cNvPr>
          <p:cNvSpPr txBox="1"/>
          <p:nvPr/>
        </p:nvSpPr>
        <p:spPr>
          <a:xfrm>
            <a:off x="3813722" y="6105695"/>
            <a:ext cx="74219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de-DE" sz="1100" dirty="0">
                <a:solidFill>
                  <a:srgbClr val="86AAC1"/>
                </a:solidFill>
                <a:latin typeface="Gilroy" panose="00000500000000000000" pitchFamily="50" charset="0"/>
                <a:hlinkClick r:id="rId2"/>
              </a:rPr>
              <a:t>https://ec.europa.eu/commission/presscorner/detail/en/IP_12_46</a:t>
            </a:r>
            <a:r>
              <a:rPr lang="de-DE" sz="1100" dirty="0">
                <a:solidFill>
                  <a:srgbClr val="86AAC1"/>
                </a:solidFill>
                <a:latin typeface="Gilroy" panose="00000500000000000000" pitchFamily="50" charset="0"/>
              </a:rPr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2012: DSGVO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F15CAD-F275-0AEC-3BA0-B5A20170B699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50A4A0-CD5D-CE50-8156-DE674794A3F5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6AEAEB4-AB32-B4E0-E9AC-096D1AB4D428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81987C5-8AEB-67F1-2D80-DC2D0FEC7AE5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D001C3B-D964-ADFD-0568-5BB34740A6B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2CEEB4A-D534-FA1D-0009-D5AD6366C6E8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72F54E2-D256-584D-C882-72E5B2970AA6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A1A8CDE-F1BF-EF5D-5A05-8D6B25DF0052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9B13853-B052-BE59-42A3-DE28AF964EFF}"/>
              </a:ext>
            </a:extLst>
          </p:cNvPr>
          <p:cNvSpPr/>
          <p:nvPr/>
        </p:nvSpPr>
        <p:spPr>
          <a:xfrm>
            <a:off x="787335" y="2225744"/>
            <a:ext cx="10646142" cy="3408459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3CAE9D2-F5D6-EB93-0BC6-3FA25BED87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72"/>
          <a:stretch/>
        </p:blipFill>
        <p:spPr>
          <a:xfrm>
            <a:off x="997350" y="1667766"/>
            <a:ext cx="6891473" cy="431212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2537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AE52B456-554D-9D56-466E-C7BC03D7177C}"/>
              </a:ext>
            </a:extLst>
          </p:cNvPr>
          <p:cNvSpPr txBox="1"/>
          <p:nvPr/>
        </p:nvSpPr>
        <p:spPr>
          <a:xfrm>
            <a:off x="3813722" y="6105695"/>
            <a:ext cx="74219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dirty="0">
                <a:solidFill>
                  <a:srgbClr val="86AAC1"/>
                </a:solidFill>
                <a:latin typeface="Gilroy" panose="00000500000000000000" pitchFamily="50" charset="0"/>
              </a:rPr>
              <a:t>Quelle: DMA (europa.eu)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2022: Digital </a:t>
            </a:r>
            <a:r>
              <a:rPr lang="de-DE" dirty="0" err="1"/>
              <a:t>Markets</a:t>
            </a:r>
            <a:r>
              <a:rPr lang="de-DE" dirty="0"/>
              <a:t> Act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F15CAD-F275-0AEC-3BA0-B5A20170B699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50A4A0-CD5D-CE50-8156-DE674794A3F5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6AEAEB4-AB32-B4E0-E9AC-096D1AB4D428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81987C5-8AEB-67F1-2D80-DC2D0FEC7AE5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D001C3B-D964-ADFD-0568-5BB34740A6B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2CEEB4A-D534-FA1D-0009-D5AD6366C6E8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72F54E2-D256-584D-C882-72E5B2970AA6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A1A8CDE-F1BF-EF5D-5A05-8D6B25DF0052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7DE6EF7-B555-A7D6-855E-82BE6EFD0E9C}"/>
              </a:ext>
            </a:extLst>
          </p:cNvPr>
          <p:cNvSpPr/>
          <p:nvPr/>
        </p:nvSpPr>
        <p:spPr>
          <a:xfrm>
            <a:off x="787335" y="3232467"/>
            <a:ext cx="10646142" cy="2321262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9B13853-B052-BE59-42A3-DE28AF964EFF}"/>
              </a:ext>
            </a:extLst>
          </p:cNvPr>
          <p:cNvSpPr/>
          <p:nvPr/>
        </p:nvSpPr>
        <p:spPr>
          <a:xfrm>
            <a:off x="787335" y="2290557"/>
            <a:ext cx="10646142" cy="469857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F5750DA-88A3-E445-9091-A642F5367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59" y="1655283"/>
            <a:ext cx="7322175" cy="4247753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9818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AE52B456-554D-9D56-466E-C7BC03D7177C}"/>
              </a:ext>
            </a:extLst>
          </p:cNvPr>
          <p:cNvSpPr txBox="1"/>
          <p:nvPr/>
        </p:nvSpPr>
        <p:spPr>
          <a:xfrm>
            <a:off x="3813722" y="6105695"/>
            <a:ext cx="74219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de-DE" sz="1100" b="1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en-US" sz="1100" dirty="0">
                <a:latin typeface="Gilroy" panose="00000500000000000000" pitchFamily="50" charset="0"/>
                <a:hlinkClick r:id="rId2"/>
              </a:rPr>
              <a:t>Europe fit for the Digital Age: digital platforms (europa.eu)</a:t>
            </a:r>
            <a:endParaRPr lang="de-DE" sz="1100" b="1" dirty="0">
              <a:solidFill>
                <a:srgbClr val="86AAC1"/>
              </a:solidFill>
              <a:latin typeface="Gilroy" panose="00000500000000000000" pitchFamily="50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2022: Digital Services Act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47F15CAD-F275-0AEC-3BA0-B5A20170B699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8E50A4A0-CD5D-CE50-8156-DE674794A3F5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6AEAEB4-AB32-B4E0-E9AC-096D1AB4D428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81987C5-8AEB-67F1-2D80-DC2D0FEC7AE5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6D001C3B-D964-ADFD-0568-5BB34740A6B8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52CEEB4A-D534-FA1D-0009-D5AD6366C6E8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72F54E2-D256-584D-C882-72E5B2970AA6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A1A8CDE-F1BF-EF5D-5A05-8D6B25DF0052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7DE6EF7-B555-A7D6-855E-82BE6EFD0E9C}"/>
              </a:ext>
            </a:extLst>
          </p:cNvPr>
          <p:cNvSpPr/>
          <p:nvPr/>
        </p:nvSpPr>
        <p:spPr>
          <a:xfrm>
            <a:off x="787335" y="2249714"/>
            <a:ext cx="10646142" cy="3304015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ADEC4A6-61CC-1DF9-93DF-F5810B477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144" y="1655009"/>
            <a:ext cx="6918664" cy="4194248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9368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FFDFAB-230A-F945-5239-70ECB42E4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2024+: Nationaler </a:t>
            </a:r>
            <a:r>
              <a:rPr lang="de-DE" dirty="0" err="1"/>
              <a:t>Hyperscaler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71A790F-3FA3-6631-ECE3-F489416C5EDD}"/>
              </a:ext>
            </a:extLst>
          </p:cNvPr>
          <p:cNvSpPr txBox="1"/>
          <p:nvPr/>
        </p:nvSpPr>
        <p:spPr>
          <a:xfrm>
            <a:off x="3813722" y="6105695"/>
            <a:ext cx="782698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100" b="1" dirty="0">
                <a:solidFill>
                  <a:srgbClr val="86AAC1"/>
                </a:solidFill>
                <a:latin typeface="Gilroy" panose="00000500000000000000" pitchFamily="50" charset="0"/>
              </a:rPr>
              <a:t>Quelle: 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Cloud-Dienste: IT-Bundesbeauftragter fordert "souveränen nationalen </a:t>
            </a:r>
            <a:r>
              <a:rPr lang="de-DE" sz="1100" dirty="0" err="1">
                <a:latin typeface="Gilroy" panose="00000500000000000000" pitchFamily="50" charset="0"/>
                <a:hlinkClick r:id="rId2"/>
              </a:rPr>
              <a:t>Hyperscaler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" | </a:t>
            </a:r>
            <a:r>
              <a:rPr lang="de-DE" sz="1100" dirty="0" err="1">
                <a:latin typeface="Gilroy" panose="00000500000000000000" pitchFamily="50" charset="0"/>
                <a:hlinkClick r:id="rId2"/>
              </a:rPr>
              <a:t>heise</a:t>
            </a:r>
            <a:r>
              <a:rPr lang="de-DE" sz="1100" dirty="0">
                <a:latin typeface="Gilroy" panose="00000500000000000000" pitchFamily="50" charset="0"/>
                <a:hlinkClick r:id="rId2"/>
              </a:rPr>
              <a:t> online</a:t>
            </a:r>
            <a:r>
              <a:rPr lang="de-DE" sz="1100" dirty="0">
                <a:latin typeface="Gilroy" panose="00000500000000000000" pitchFamily="50" charset="0"/>
              </a:rPr>
              <a:t> </a:t>
            </a:r>
            <a:endParaRPr lang="de-DE" sz="1100" b="1" dirty="0">
              <a:solidFill>
                <a:srgbClr val="86AAC1"/>
              </a:solidFill>
              <a:latin typeface="Gilroy" panose="00000500000000000000" pitchFamily="50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A7A5C0AE-1F27-1EA9-10F2-F61A62711155}"/>
              </a:ext>
            </a:extLst>
          </p:cNvPr>
          <p:cNvSpPr/>
          <p:nvPr/>
        </p:nvSpPr>
        <p:spPr>
          <a:xfrm>
            <a:off x="986144" y="1848093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Rechte und Werte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DD8A9A4-EF3F-EF7E-68D7-7050F817B990}"/>
              </a:ext>
            </a:extLst>
          </p:cNvPr>
          <p:cNvSpPr/>
          <p:nvPr/>
        </p:nvSpPr>
        <p:spPr>
          <a:xfrm>
            <a:off x="986144" y="2789442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Software-Technologien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14A8C64F-F9BF-27AA-3888-1E605881D363}"/>
              </a:ext>
            </a:extLst>
          </p:cNvPr>
          <p:cNvSpPr/>
          <p:nvPr/>
        </p:nvSpPr>
        <p:spPr>
          <a:xfrm>
            <a:off x="986144" y="231958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Europäische Datenräume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8CCD318-DA55-EE7F-3B6F-16EB72289D6F}"/>
              </a:ext>
            </a:extLst>
          </p:cNvPr>
          <p:cNvSpPr/>
          <p:nvPr/>
        </p:nvSpPr>
        <p:spPr>
          <a:xfrm>
            <a:off x="986144" y="326406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Platform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</a:t>
            </a:r>
            <a:r>
              <a:rPr lang="de-DE" sz="140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9F6A1E0-40B0-CE06-2250-DDA2CE3F8527}"/>
              </a:ext>
            </a:extLst>
          </p:cNvPr>
          <p:cNvSpPr/>
          <p:nvPr/>
        </p:nvSpPr>
        <p:spPr>
          <a:xfrm>
            <a:off x="986144" y="3736055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Infrastructure-</a:t>
            </a:r>
            <a:r>
              <a:rPr lang="de-DE" sz="1400" dirty="0" err="1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de-DE" sz="1400" dirty="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-a-Service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AE612F6-9346-B2B4-2C86-CDCC72EE39B1}"/>
              </a:ext>
            </a:extLst>
          </p:cNvPr>
          <p:cNvSpPr/>
          <p:nvPr/>
        </p:nvSpPr>
        <p:spPr>
          <a:xfrm>
            <a:off x="986144" y="420804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Kommunikationsinfrastruktur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0F181F0-E35D-423E-8A14-C3E484C375D3}"/>
              </a:ext>
            </a:extLst>
          </p:cNvPr>
          <p:cNvSpPr/>
          <p:nvPr/>
        </p:nvSpPr>
        <p:spPr>
          <a:xfrm>
            <a:off x="986144" y="468003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Komponenten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FA0F2F3-BFDB-A36E-5F5E-B848B625AD40}"/>
              </a:ext>
            </a:extLst>
          </p:cNvPr>
          <p:cNvSpPr/>
          <p:nvPr/>
        </p:nvSpPr>
        <p:spPr>
          <a:xfrm>
            <a:off x="986144" y="5152027"/>
            <a:ext cx="10249497" cy="401702"/>
          </a:xfrm>
          <a:prstGeom prst="rect">
            <a:avLst/>
          </a:prstGeom>
          <a:gradFill>
            <a:gsLst>
              <a:gs pos="0">
                <a:srgbClr val="42D0C6">
                  <a:alpha val="20000"/>
                </a:srgbClr>
              </a:gs>
              <a:gs pos="100000">
                <a:srgbClr val="7ED878">
                  <a:alpha val="40000"/>
                </a:srgbClr>
              </a:gs>
              <a:gs pos="30000">
                <a:schemeClr val="bg1">
                  <a:lumMod val="95000"/>
                  <a:alpha val="20000"/>
                </a:schemeClr>
              </a:gs>
              <a:gs pos="60000">
                <a:schemeClr val="bg1">
                  <a:lumMod val="85000"/>
                  <a:alpha val="20000"/>
                </a:schemeClr>
              </a:gs>
            </a:gsLst>
            <a:lin ang="0" scaled="0"/>
          </a:gradFill>
          <a:ln w="28575">
            <a:noFill/>
          </a:ln>
        </p:spPr>
        <p:txBody>
          <a:bodyPr wrap="square" lIns="144000" rIns="144000" anchor="ctr">
            <a:noAutofit/>
          </a:bodyPr>
          <a:lstStyle/>
          <a:p>
            <a:pPr algn="r"/>
            <a:r>
              <a:rPr lang="de-DE" sz="1400">
                <a:latin typeface="Gilroy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Rohmaterialien und Vorprodukte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9AB2E18B-647C-B8FF-B414-C86B0A95BC48}"/>
              </a:ext>
            </a:extLst>
          </p:cNvPr>
          <p:cNvSpPr/>
          <p:nvPr/>
        </p:nvSpPr>
        <p:spPr>
          <a:xfrm>
            <a:off x="787335" y="1807817"/>
            <a:ext cx="10646142" cy="981626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DA919E9E-B86C-F95B-5494-AD007B1BE7EA}"/>
              </a:ext>
            </a:extLst>
          </p:cNvPr>
          <p:cNvSpPr/>
          <p:nvPr/>
        </p:nvSpPr>
        <p:spPr>
          <a:xfrm>
            <a:off x="787335" y="4667371"/>
            <a:ext cx="10646142" cy="981626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FCA2837-B2B5-0132-0691-8552B06049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6759" y="1517693"/>
            <a:ext cx="4155069" cy="4435112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outerShdw blurRad="177800" dist="101600" dir="8100000" algn="tr" rotWithShape="0">
              <a:srgbClr val="42D0C6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8553088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Benutzerdefiniert 2">
      <a:dk1>
        <a:srgbClr val="000000"/>
      </a:dk1>
      <a:lt1>
        <a:srgbClr val="FFFFFF"/>
      </a:lt1>
      <a:dk2>
        <a:srgbClr val="3E4144"/>
      </a:dk2>
      <a:lt2>
        <a:srgbClr val="F2F2F2"/>
      </a:lt2>
      <a:accent1>
        <a:srgbClr val="7ED878"/>
      </a:accent1>
      <a:accent2>
        <a:srgbClr val="69D480"/>
      </a:accent2>
      <a:accent3>
        <a:srgbClr val="36CA83"/>
      </a:accent3>
      <a:accent4>
        <a:srgbClr val="47D0A3"/>
      </a:accent4>
      <a:accent5>
        <a:srgbClr val="45CEB6"/>
      </a:accent5>
      <a:accent6>
        <a:srgbClr val="42D0C6"/>
      </a:accent6>
      <a:hlink>
        <a:srgbClr val="0D938D"/>
      </a:hlink>
      <a:folHlink>
        <a:srgbClr val="E1B2EA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95000"/>
          </a:schemeClr>
        </a:solidFill>
        <a:ln>
          <a:solidFill>
            <a:schemeClr val="bg1">
              <a:lumMod val="85000"/>
            </a:schemeClr>
          </a:solidFill>
        </a:ln>
      </a:spPr>
      <a:bodyPr tIns="108000" rtlCol="0" anchor="t"/>
      <a:lstStyle>
        <a:defPPr marL="177800" indent="-177800" algn="l">
          <a:spcBef>
            <a:spcPts val="600"/>
          </a:spcBef>
          <a:buFont typeface="Arial" panose="020B0604020202020204" pitchFamily="34" charset="0"/>
          <a:buChar char="•"/>
          <a:defRPr sz="1400" dirty="0" smtClean="0">
            <a:solidFill>
              <a:srgbClr val="111111"/>
            </a:solidFill>
            <a:latin typeface="Gilroy" panose="00000500000000000000" pitchFamily="50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dirty="0" smtClean="0">
            <a:latin typeface="Gilroy" panose="00000500000000000000" pitchFamily="50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loud ahead Powerpoint Master.pptx" id="{E77F59FD-8CED-4E3C-B1DE-9FCE3A364D35}" vid="{C53048D5-127F-4851-A838-DDBC61D17A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01CBF126B93141A79AAB570EAA3CBB" ma:contentTypeVersion="16" ma:contentTypeDescription="Ein neues Dokument erstellen." ma:contentTypeScope="" ma:versionID="c1bd613796b5130bf1e74497f7ae36a3">
  <xsd:schema xmlns:xsd="http://www.w3.org/2001/XMLSchema" xmlns:xs="http://www.w3.org/2001/XMLSchema" xmlns:p="http://schemas.microsoft.com/office/2006/metadata/properties" xmlns:ns2="f10c6ed7-552d-4444-b606-2afdf5cc0acc" xmlns:ns3="29352760-be64-46ad-abcf-471bfd15ad68" targetNamespace="http://schemas.microsoft.com/office/2006/metadata/properties" ma:root="true" ma:fieldsID="7f91203cac2c8eac94cbf77eef6a6233" ns2:_="" ns3:_="">
    <xsd:import namespace="f10c6ed7-552d-4444-b606-2afdf5cc0acc"/>
    <xsd:import namespace="29352760-be64-46ad-abcf-471bfd15ad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c6ed7-552d-4444-b606-2afdf5cc0a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29f9ac1e-19e0-4f68-80db-eea8a9d241f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352760-be64-46ad-abcf-471bfd15ad68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fd65f0fa-d0d3-4d2f-ba57-f5337e0d3203}" ma:internalName="TaxCatchAll" ma:showField="CatchAllData" ma:web="29352760-be64-46ad-abcf-471bfd15ad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9352760-be64-46ad-abcf-471bfd15ad68" xsi:nil="true"/>
    <lcf76f155ced4ddcb4097134ff3c332f xmlns="f10c6ed7-552d-4444-b606-2afdf5cc0ac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0B7E44F-055E-4024-AD10-EA2A3C58F20B}"/>
</file>

<file path=customXml/itemProps2.xml><?xml version="1.0" encoding="utf-8"?>
<ds:datastoreItem xmlns:ds="http://schemas.openxmlformats.org/officeDocument/2006/customXml" ds:itemID="{36A571E0-39AB-49A0-A3C9-7D6C36EE21E1}"/>
</file>

<file path=customXml/itemProps3.xml><?xml version="1.0" encoding="utf-8"?>
<ds:datastoreItem xmlns:ds="http://schemas.openxmlformats.org/officeDocument/2006/customXml" ds:itemID="{F1595375-D2D4-42C8-8B2E-5364C95EDA4B}"/>
</file>

<file path=docProps/app.xml><?xml version="1.0" encoding="utf-8"?>
<Properties xmlns="http://schemas.openxmlformats.org/officeDocument/2006/extended-properties" xmlns:vt="http://schemas.openxmlformats.org/officeDocument/2006/docPropsVTypes">
  <Template>020 Dossier 2 - Souveräne Cloud - neue Optik</Template>
  <TotalTime>0</TotalTime>
  <Words>596</Words>
  <Application>Microsoft Office PowerPoint</Application>
  <PresentationFormat>Widescreen</PresentationFormat>
  <Paragraphs>172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Gilroy</vt:lpstr>
      <vt:lpstr>Gilroy Bold</vt:lpstr>
      <vt:lpstr>Gilroy Heavy</vt:lpstr>
      <vt:lpstr>Gilroy Light</vt:lpstr>
      <vt:lpstr>Gilroy SemiBold</vt:lpstr>
      <vt:lpstr>Gilroy-Regular</vt:lpstr>
      <vt:lpstr>Montserrat</vt:lpstr>
      <vt:lpstr>Open Sans</vt:lpstr>
      <vt:lpstr>Open Sans Semibold</vt:lpstr>
      <vt:lpstr>Digit - Multi 1 - Bright</vt:lpstr>
      <vt:lpstr>Was EU und D unternehmen,  um souveräner zu werden</vt:lpstr>
      <vt:lpstr>Digitale Souveränität auf 8 Ebenen</vt:lpstr>
      <vt:lpstr>Begriffs-Cluster in den Definitionen</vt:lpstr>
      <vt:lpstr>Der 8 Ebenen des digitalen Raums lt. Kagermann</vt:lpstr>
      <vt:lpstr>Was Unternehmen Deutschland und die EU?</vt:lpstr>
      <vt:lpstr>2012: DSGVO</vt:lpstr>
      <vt:lpstr>2022: Digital Markets Act</vt:lpstr>
      <vt:lpstr>2022: Digital Services Act</vt:lpstr>
      <vt:lpstr>2024+: Nationaler Hyperscaler</vt:lpstr>
      <vt:lpstr>2019+: GaiaX</vt:lpstr>
      <vt:lpstr>2022+: Zugang zu Wagniskapital</vt:lpstr>
      <vt:lpstr>2021: Chips Act</vt:lpstr>
      <vt:lpstr>2022+: Zugang zu Rohstoffen</vt:lpstr>
      <vt:lpstr>Welche Themen gehen Deutschland und die EU an?</vt:lpstr>
      <vt:lpstr>Zusammenfassung und Ausblick</vt:lpstr>
      <vt:lpstr>Zusammenfassung und Ausblick</vt:lpstr>
      <vt:lpstr>Vielen Dank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2022-09-07T22:16:35Z</dcterms:created>
  <dcterms:modified xsi:type="dcterms:W3CDTF">2022-09-07T22:17:07Z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0x0101000701CBF126B93141A79AAB570EAA3CBB</vt:lpwstr>
  </property>
</Properties>
</file>